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2"/>
    <p:sldMasterId id="2147483673" r:id="rId3"/>
  </p:sldMasterIdLst>
  <p:notesMasterIdLst>
    <p:notesMasterId r:id="rId24"/>
  </p:notesMasterIdLst>
  <p:sldIdLst>
    <p:sldId id="385" r:id="rId4"/>
    <p:sldId id="359" r:id="rId5"/>
    <p:sldId id="361" r:id="rId6"/>
    <p:sldId id="363" r:id="rId7"/>
    <p:sldId id="364" r:id="rId8"/>
    <p:sldId id="365" r:id="rId9"/>
    <p:sldId id="386" r:id="rId10"/>
    <p:sldId id="387" r:id="rId11"/>
    <p:sldId id="388" r:id="rId12"/>
    <p:sldId id="389" r:id="rId13"/>
    <p:sldId id="366" r:id="rId14"/>
    <p:sldId id="391" r:id="rId15"/>
    <p:sldId id="390" r:id="rId16"/>
    <p:sldId id="393" r:id="rId17"/>
    <p:sldId id="380" r:id="rId18"/>
    <p:sldId id="382" r:id="rId19"/>
    <p:sldId id="395" r:id="rId20"/>
    <p:sldId id="394" r:id="rId21"/>
    <p:sldId id="358" r:id="rId22"/>
    <p:sldId id="383" r:id="rId23"/>
  </p:sldIdLst>
  <p:sldSz cx="12192000" cy="6858000"/>
  <p:notesSz cx="6858000" cy="9144000"/>
  <p:embeddedFontLst>
    <p:embeddedFont>
      <p:font typeface="B Titr" panose="00000700000000000000" pitchFamily="2" charset="-78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Malgun Gothic" panose="020B0503020000020004" pitchFamily="34" charset="-127"/>
      <p:regular r:id="rId30"/>
      <p:bold r:id="rId31"/>
    </p:embeddedFont>
    <p:embeddedFont>
      <p:font typeface="B Narm" panose="00000400000000000000" pitchFamily="2" charset="-78"/>
      <p:regular r:id="rId32"/>
    </p:embeddedFont>
    <p:embeddedFont>
      <p:font typeface="Arial Unicode MS" panose="020B0604020202020204" pitchFamily="34" charset="-128"/>
      <p:regular r:id="rId33"/>
    </p:embeddedFont>
    <p:embeddedFont>
      <p:font typeface="Vazir" panose="020B0604020202020204" charset="-78"/>
      <p:regular r:id="rId34"/>
      <p:bold r:id="rId35"/>
    </p:embeddedFont>
    <p:embeddedFont>
      <p:font typeface="B Nazanin" panose="00000400000000000000" pitchFamily="2" charset="-78"/>
      <p:regular r:id="rId36"/>
      <p:bold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83" autoAdjust="0"/>
  </p:normalViewPr>
  <p:slideViewPr>
    <p:cSldViewPr snapToGrid="0" showGuides="1">
      <p:cViewPr>
        <p:scale>
          <a:sx n="81" d="100"/>
          <a:sy n="81" d="100"/>
        </p:scale>
        <p:origin x="-300" y="204"/>
      </p:cViewPr>
      <p:guideLst>
        <p:guide orient="horz" pos="22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2.fntdata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font" Target="fonts/font10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5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7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36-4DED-BE40-A642B61A5BC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36-4DED-BE40-A642B61A5BC8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F36-4DED-BE40-A642B61A5BC8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</c:v>
                </c:pt>
                <c:pt idx="1">
                  <c:v>20</c:v>
                </c:pt>
                <c:pt idx="2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F36-4DED-BE40-A642B61A5B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a-I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dPt>
            <c:idx val="3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EE24-46D5-BA93-6F8019D20C9A}"/>
              </c:ext>
            </c:extLst>
          </c:dPt>
          <c:dPt>
            <c:idx val="4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EE24-46D5-BA93-6F8019D20C9A}"/>
              </c:ext>
            </c:extLst>
          </c:dPt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EE24-46D5-BA93-6F8019D20C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EE24-46D5-BA93-6F8019D20C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460160"/>
        <c:axId val="137657664"/>
      </c:lineChart>
      <c:catAx>
        <c:axId val="17846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fa-IR"/>
          </a:p>
        </c:txPr>
        <c:crossAx val="137657664"/>
        <c:crosses val="autoZero"/>
        <c:auto val="1"/>
        <c:lblAlgn val="ctr"/>
        <c:lblOffset val="100"/>
        <c:noMultiLvlLbl val="0"/>
      </c:catAx>
      <c:valAx>
        <c:axId val="13765766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fa-IR"/>
          </a:p>
        </c:txPr>
        <c:crossAx val="178460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a-I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57603" y="339509"/>
            <a:ext cx="813912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8FCB7EA-8D92-4D0E-9CA0-85144BF38C6B}"/>
              </a:ext>
            </a:extLst>
          </p:cNvPr>
          <p:cNvSpPr/>
          <p:nvPr userDrawn="1"/>
        </p:nvSpPr>
        <p:spPr>
          <a:xfrm>
            <a:off x="0" y="0"/>
            <a:ext cx="330517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D802EA39-5DED-448F-8820-B1ABE5CA1E7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6587" y="1337925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2F7CE143-A17C-48DA-B38E-D420E73F1F4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70959" y="14131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1FE75AB2-0C94-497E-AD67-9C328DBA495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70685" y="14131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F8C33CBB-29FC-42FB-B7CF-AC46C7F9D53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670412" y="14131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05352C5B-FBD3-435D-9512-C93A0A135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870959" y="40039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2D54D713-E45D-430A-9800-572AB275CE0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770685" y="40039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7278150E-0CF8-4DE5-B9B3-5454DEEA0C24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670412" y="40039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xmlns="" id="{C79AF168-5D44-4851-A705-AE9B9E7AE43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12192000" cy="39508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42F82AFC-ADCE-4ECF-AE6F-6E947248187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2397589" y="548640"/>
            <a:ext cx="3696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38A22A7-70F6-42FD-9BCC-09C9D39F335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6096917" y="548640"/>
            <a:ext cx="5136000" cy="32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xmlns="" id="{E765755F-B397-4AEB-84EE-3DED490ADC3F}"/>
              </a:ext>
            </a:extLst>
          </p:cNvPr>
          <p:cNvSpPr/>
          <p:nvPr userDrawn="1"/>
        </p:nvSpPr>
        <p:spPr>
          <a:xfrm>
            <a:off x="0" y="548640"/>
            <a:ext cx="2397589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xmlns="" id="{B1AB36E9-B3FF-425B-9F6D-439DCABAC3CF}"/>
              </a:ext>
            </a:extLst>
          </p:cNvPr>
          <p:cNvSpPr/>
          <p:nvPr userDrawn="1"/>
        </p:nvSpPr>
        <p:spPr>
          <a:xfrm>
            <a:off x="11226800" y="548640"/>
            <a:ext cx="965200" cy="32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25C5074-FC4B-4CFE-AB3D-BFA87C0856B8}"/>
              </a:ext>
            </a:extLst>
          </p:cNvPr>
          <p:cNvSpPr/>
          <p:nvPr userDrawn="1"/>
        </p:nvSpPr>
        <p:spPr>
          <a:xfrm>
            <a:off x="0" y="1912640"/>
            <a:ext cx="12192000" cy="2880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6A8B293-31D9-4EF8-8B7E-C8F47D3C3A4F}"/>
              </a:ext>
            </a:extLst>
          </p:cNvPr>
          <p:cNvSpPr/>
          <p:nvPr userDrawn="1"/>
        </p:nvSpPr>
        <p:spPr>
          <a:xfrm>
            <a:off x="6925208" y="4958813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aphic 14">
            <a:extLst>
              <a:ext uri="{FF2B5EF4-FFF2-40B4-BE49-F238E27FC236}">
                <a16:creationId xmlns:a16="http://schemas.microsoft.com/office/drawing/2014/main" xmlns="" id="{2CD99903-D9BC-4CB3-9028-9222C6021218}"/>
              </a:ext>
            </a:extLst>
          </p:cNvPr>
          <p:cNvGrpSpPr/>
          <p:nvPr userDrawn="1"/>
        </p:nvGrpSpPr>
        <p:grpSpPr>
          <a:xfrm>
            <a:off x="6859251" y="1509182"/>
            <a:ext cx="4568370" cy="3687236"/>
            <a:chOff x="2444748" y="555045"/>
            <a:chExt cx="7282048" cy="5727454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C0706ACC-C7BD-466E-AAD0-98EB88D3EA20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C2690B80-C7FD-4314-B3C6-FDC4A3F1E772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8B7A8EFE-AF85-45E9-826E-C5BA03A1F35A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362826B7-0248-4538-ACD4-5E9EA6C4881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0E8C849A-2C0E-4C57-9741-3E2EC0D0C89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57760D15-C97F-425A-A4BC-A5F09A0D2FFB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788D6D70-B4DD-4089-93CE-CCF9720EABD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848B7897-FAD7-46BF-A4CB-B0F6EAA45B4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DB1E405F-3A4A-48C5-9340-F20F2A97569A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7004813" y="1641789"/>
            <a:ext cx="4255842" cy="25889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xmlns="" id="{96EDD60F-8AE0-4306-89FE-865AD35D13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xmlns="" id="{8EEBE92B-4C43-4360-A334-1907DAE0919E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12192C64-74BE-4458-A1A9-778DF09ED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13187D0-1EB0-49E5-8698-909F94888AE1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1E3D1A7-252E-468D-BC21-CAD709ABC6A1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E0A6BA71-72E8-4693-8209-A8CED045734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AAAFD03-8287-4A0B-9C6E-491529AE2A3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A2A64B0-CBFC-43E7-B30E-EF38CB49BE6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00A16E07-F637-4BC4-8D2D-EB2BA688F93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145304A0-633D-483E-B5D4-E88C5103AD1C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AD62BF6F-C173-49AC-B1A7-881D95D2A87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5">
            <a:extLst>
              <a:ext uri="{FF2B5EF4-FFF2-40B4-BE49-F238E27FC236}">
                <a16:creationId xmlns:a16="http://schemas.microsoft.com/office/drawing/2014/main" xmlns="" id="{142C5724-77FA-40DA-AA3D-C4803879E3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9739"/>
            <a:ext cx="5135893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xmlns="" id="{566854F9-C82B-42C0-9864-814364F78D49}"/>
              </a:ext>
            </a:extLst>
          </p:cNvPr>
          <p:cNvSpPr/>
          <p:nvPr userDrawn="1"/>
        </p:nvSpPr>
        <p:spPr>
          <a:xfrm rot="10800000">
            <a:off x="5135892" y="1119739"/>
            <a:ext cx="4022165" cy="5305775"/>
          </a:xfrm>
          <a:prstGeom prst="round2SameRect">
            <a:avLst>
              <a:gd name="adj1" fmla="val 84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35">
            <a:extLst>
              <a:ext uri="{FF2B5EF4-FFF2-40B4-BE49-F238E27FC236}">
                <a16:creationId xmlns:a16="http://schemas.microsoft.com/office/drawing/2014/main" xmlns="" id="{FF27A6A8-5D29-45CB-A1C8-DC0DB5928E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58060" y="1119739"/>
            <a:ext cx="3050616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xmlns="" id="{268330C9-9399-4829-94E1-871D4C2C6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3503" y="209181"/>
            <a:ext cx="12192000" cy="7013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9449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0622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09935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28656283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51363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5">
            <a:extLst>
              <a:ext uri="{FF2B5EF4-FFF2-40B4-BE49-F238E27FC236}">
                <a16:creationId xmlns:a16="http://schemas.microsoft.com/office/drawing/2014/main" xmlns="" id="{142C5724-77FA-40DA-AA3D-C4803879E3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119739"/>
            <a:ext cx="5135893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xmlns="" id="{566854F9-C82B-42C0-9864-814364F78D49}"/>
              </a:ext>
            </a:extLst>
          </p:cNvPr>
          <p:cNvSpPr/>
          <p:nvPr userDrawn="1"/>
        </p:nvSpPr>
        <p:spPr>
          <a:xfrm rot="10800000">
            <a:off x="5135892" y="1119739"/>
            <a:ext cx="4022165" cy="5305775"/>
          </a:xfrm>
          <a:prstGeom prst="round2SameRect">
            <a:avLst>
              <a:gd name="adj1" fmla="val 8400"/>
              <a:gd name="adj2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4" name="Picture Placeholder 35">
            <a:extLst>
              <a:ext uri="{FF2B5EF4-FFF2-40B4-BE49-F238E27FC236}">
                <a16:creationId xmlns:a16="http://schemas.microsoft.com/office/drawing/2014/main" xmlns="" id="{FF27A6A8-5D29-45CB-A1C8-DC0DB5928EA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58060" y="1119739"/>
            <a:ext cx="3050616" cy="37494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288000" tIns="61200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xmlns="" id="{268330C9-9399-4829-94E1-871D4C2C6A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3503" y="209181"/>
            <a:ext cx="12192000" cy="7013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BASIC LAYOUT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232851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12192C64-74BE-4458-A1A9-778DF09ED5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13187D0-1EB0-49E5-8698-909F94888AE1}"/>
              </a:ext>
            </a:extLst>
          </p:cNvPr>
          <p:cNvSpPr/>
          <p:nvPr userDrawn="1"/>
        </p:nvSpPr>
        <p:spPr>
          <a:xfrm>
            <a:off x="3397776" y="2717708"/>
            <a:ext cx="8794226" cy="2404870"/>
          </a:xfrm>
          <a:prstGeom prst="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1E3D1A7-252E-468D-BC21-CAD709ABC6A1}"/>
              </a:ext>
            </a:extLst>
          </p:cNvPr>
          <p:cNvGrpSpPr/>
          <p:nvPr userDrawn="1"/>
        </p:nvGrpSpPr>
        <p:grpSpPr>
          <a:xfrm>
            <a:off x="733478" y="1571013"/>
            <a:ext cx="2664296" cy="4683693"/>
            <a:chOff x="445712" y="1449040"/>
            <a:chExt cx="2113018" cy="3924176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xmlns="" id="{E0A6BA71-72E8-4693-8209-A8CED045734E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7AAAFD03-8287-4A0B-9C6E-491529AE2A3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3A2A64B0-CBFC-43E7-B30E-EF38CB49BE66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00A16E07-F637-4BC4-8D2D-EB2BA688F93A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9" name="Rounded Rectangle 8">
                <a:extLst>
                  <a:ext uri="{FF2B5EF4-FFF2-40B4-BE49-F238E27FC236}">
                    <a16:creationId xmlns:a16="http://schemas.microsoft.com/office/drawing/2014/main" xmlns="" id="{145304A0-633D-483E-B5D4-E88C5103AD1C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AD62BF6F-C173-49AC-B1A7-881D95D2A87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921396" y="1982583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2159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xmlns="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57603" y="339509"/>
            <a:ext cx="8139123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8FCB7EA-8D92-4D0E-9CA0-85144BF38C6B}"/>
              </a:ext>
            </a:extLst>
          </p:cNvPr>
          <p:cNvSpPr/>
          <p:nvPr userDrawn="1"/>
        </p:nvSpPr>
        <p:spPr>
          <a:xfrm>
            <a:off x="0" y="0"/>
            <a:ext cx="330517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xmlns="" id="{D802EA39-5DED-448F-8820-B1ABE5CA1E71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716587" y="1337925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xmlns="" id="{2F7CE143-A17C-48DA-B38E-D420E73F1F4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870959" y="14131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xmlns="" id="{1FE75AB2-0C94-497E-AD67-9C328DBA495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770685" y="14131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xmlns="" id="{F8C33CBB-29FC-42FB-B7CF-AC46C7F9D535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670412" y="14131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xmlns="" id="{05352C5B-FBD3-435D-9512-C93A0A1359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3870959" y="40039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xmlns="" id="{2D54D713-E45D-430A-9800-572AB275CE0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6770685" y="40039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xmlns="" id="{7278150E-0CF8-4DE5-B9B3-5454DEEA0C24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9670412" y="4003981"/>
            <a:ext cx="1645288" cy="16452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23234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1" r:id="rId3"/>
    <p:sldLayoutId id="2147483692" r:id="rId4"/>
    <p:sldLayoutId id="2147483694" r:id="rId5"/>
    <p:sldLayoutId id="2147483695" r:id="rId6"/>
    <p:sldLayoutId id="2147483705" r:id="rId7"/>
    <p:sldLayoutId id="2147483706" r:id="rId8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90" r:id="rId16"/>
    <p:sldLayoutId id="2147483687" r:id="rId17"/>
    <p:sldLayoutId id="2147483671" r:id="rId18"/>
    <p:sldLayoutId id="2147483672" r:id="rId19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02" r:id="rId2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Freeform: Shape 364">
            <a:extLst>
              <a:ext uri="{FF2B5EF4-FFF2-40B4-BE49-F238E27FC236}">
                <a16:creationId xmlns="" xmlns:a16="http://schemas.microsoft.com/office/drawing/2014/main" id="{C93669E2-5C7A-4DD7-8325-FBE096577AEF}"/>
              </a:ext>
            </a:extLst>
          </p:cNvPr>
          <p:cNvSpPr/>
          <p:nvPr/>
        </p:nvSpPr>
        <p:spPr>
          <a:xfrm>
            <a:off x="-15265" y="3974665"/>
            <a:ext cx="12196550" cy="2938653"/>
          </a:xfrm>
          <a:custGeom>
            <a:avLst/>
            <a:gdLst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292444 w 18982931"/>
              <a:gd name="connsiteY4" fmla="*/ 4309270 h 4449429"/>
              <a:gd name="connsiteX5" fmla="*/ 16292444 w 18982931"/>
              <a:gd name="connsiteY5" fmla="*/ 4366104 h 4449429"/>
              <a:gd name="connsiteX6" fmla="*/ 16349278 w 18982931"/>
              <a:gd name="connsiteY6" fmla="*/ 4366104 h 4449429"/>
              <a:gd name="connsiteX7" fmla="*/ 16349278 w 18982931"/>
              <a:gd name="connsiteY7" fmla="*/ 4309270 h 4449429"/>
              <a:gd name="connsiteX8" fmla="*/ 16180390 w 18982931"/>
              <a:gd name="connsiteY8" fmla="*/ 4309270 h 4449429"/>
              <a:gd name="connsiteX9" fmla="*/ 16180390 w 18982931"/>
              <a:gd name="connsiteY9" fmla="*/ 4366104 h 4449429"/>
              <a:gd name="connsiteX10" fmla="*/ 16237224 w 18982931"/>
              <a:gd name="connsiteY10" fmla="*/ 4366104 h 4449429"/>
              <a:gd name="connsiteX11" fmla="*/ 16237224 w 18982931"/>
              <a:gd name="connsiteY11" fmla="*/ 4309270 h 4449429"/>
              <a:gd name="connsiteX12" fmla="*/ 2813944 w 18982931"/>
              <a:gd name="connsiteY12" fmla="*/ 4309269 h 4449429"/>
              <a:gd name="connsiteX13" fmla="*/ 2813944 w 18982931"/>
              <a:gd name="connsiteY13" fmla="*/ 4366102 h 4449429"/>
              <a:gd name="connsiteX14" fmla="*/ 2870780 w 18982931"/>
              <a:gd name="connsiteY14" fmla="*/ 4366102 h 4449429"/>
              <a:gd name="connsiteX15" fmla="*/ 2870780 w 18982931"/>
              <a:gd name="connsiteY15" fmla="*/ 4309269 h 4449429"/>
              <a:gd name="connsiteX16" fmla="*/ 2701890 w 18982931"/>
              <a:gd name="connsiteY16" fmla="*/ 4309269 h 4449429"/>
              <a:gd name="connsiteX17" fmla="*/ 2701890 w 18982931"/>
              <a:gd name="connsiteY17" fmla="*/ 4366102 h 4449429"/>
              <a:gd name="connsiteX18" fmla="*/ 2758723 w 18982931"/>
              <a:gd name="connsiteY18" fmla="*/ 4366102 h 4449429"/>
              <a:gd name="connsiteX19" fmla="*/ 2758723 w 18982931"/>
              <a:gd name="connsiteY19" fmla="*/ 4309269 h 4449429"/>
              <a:gd name="connsiteX20" fmla="*/ 2589843 w 18982931"/>
              <a:gd name="connsiteY20" fmla="*/ 4309269 h 4449429"/>
              <a:gd name="connsiteX21" fmla="*/ 2589843 w 18982931"/>
              <a:gd name="connsiteY21" fmla="*/ 4366102 h 4449429"/>
              <a:gd name="connsiteX22" fmla="*/ 2646669 w 18982931"/>
              <a:gd name="connsiteY22" fmla="*/ 4366102 h 4449429"/>
              <a:gd name="connsiteX23" fmla="*/ 2646669 w 18982931"/>
              <a:gd name="connsiteY23" fmla="*/ 4309269 h 4449429"/>
              <a:gd name="connsiteX24" fmla="*/ 16404499 w 18982931"/>
              <a:gd name="connsiteY24" fmla="*/ 4163982 h 4449429"/>
              <a:gd name="connsiteX25" fmla="*/ 16404499 w 18982931"/>
              <a:gd name="connsiteY25" fmla="*/ 4220816 h 4449429"/>
              <a:gd name="connsiteX26" fmla="*/ 16461332 w 18982931"/>
              <a:gd name="connsiteY26" fmla="*/ 4220816 h 4449429"/>
              <a:gd name="connsiteX27" fmla="*/ 16461332 w 18982931"/>
              <a:gd name="connsiteY27" fmla="*/ 4163982 h 4449429"/>
              <a:gd name="connsiteX28" fmla="*/ 16292444 w 18982931"/>
              <a:gd name="connsiteY28" fmla="*/ 4163982 h 4449429"/>
              <a:gd name="connsiteX29" fmla="*/ 16292444 w 18982931"/>
              <a:gd name="connsiteY29" fmla="*/ 4220816 h 4449429"/>
              <a:gd name="connsiteX30" fmla="*/ 16349278 w 18982931"/>
              <a:gd name="connsiteY30" fmla="*/ 4220816 h 4449429"/>
              <a:gd name="connsiteX31" fmla="*/ 16349278 w 18982931"/>
              <a:gd name="connsiteY31" fmla="*/ 4163982 h 4449429"/>
              <a:gd name="connsiteX32" fmla="*/ 16180390 w 18982931"/>
              <a:gd name="connsiteY32" fmla="*/ 4163982 h 4449429"/>
              <a:gd name="connsiteX33" fmla="*/ 16180390 w 18982931"/>
              <a:gd name="connsiteY33" fmla="*/ 4220816 h 4449429"/>
              <a:gd name="connsiteX34" fmla="*/ 16237224 w 18982931"/>
              <a:gd name="connsiteY34" fmla="*/ 4220816 h 4449429"/>
              <a:gd name="connsiteX35" fmla="*/ 16237224 w 18982931"/>
              <a:gd name="connsiteY35" fmla="*/ 4163982 h 4449429"/>
              <a:gd name="connsiteX36" fmla="*/ 2813944 w 18982931"/>
              <a:gd name="connsiteY36" fmla="*/ 4163981 h 4449429"/>
              <a:gd name="connsiteX37" fmla="*/ 2813944 w 18982931"/>
              <a:gd name="connsiteY37" fmla="*/ 4220814 h 4449429"/>
              <a:gd name="connsiteX38" fmla="*/ 2870780 w 18982931"/>
              <a:gd name="connsiteY38" fmla="*/ 4220814 h 4449429"/>
              <a:gd name="connsiteX39" fmla="*/ 2870780 w 18982931"/>
              <a:gd name="connsiteY39" fmla="*/ 4163981 h 4449429"/>
              <a:gd name="connsiteX40" fmla="*/ 2701890 w 18982931"/>
              <a:gd name="connsiteY40" fmla="*/ 4163981 h 4449429"/>
              <a:gd name="connsiteX41" fmla="*/ 2701890 w 18982931"/>
              <a:gd name="connsiteY41" fmla="*/ 4220814 h 4449429"/>
              <a:gd name="connsiteX42" fmla="*/ 2758723 w 18982931"/>
              <a:gd name="connsiteY42" fmla="*/ 4220814 h 4449429"/>
              <a:gd name="connsiteX43" fmla="*/ 2758723 w 18982931"/>
              <a:gd name="connsiteY43" fmla="*/ 4163981 h 4449429"/>
              <a:gd name="connsiteX44" fmla="*/ 2589843 w 18982931"/>
              <a:gd name="connsiteY44" fmla="*/ 4163981 h 4449429"/>
              <a:gd name="connsiteX45" fmla="*/ 2589843 w 18982931"/>
              <a:gd name="connsiteY45" fmla="*/ 4220814 h 4449429"/>
              <a:gd name="connsiteX46" fmla="*/ 2646669 w 18982931"/>
              <a:gd name="connsiteY46" fmla="*/ 4220814 h 4449429"/>
              <a:gd name="connsiteX47" fmla="*/ 2646669 w 18982931"/>
              <a:gd name="connsiteY47" fmla="*/ 4163981 h 4449429"/>
              <a:gd name="connsiteX48" fmla="*/ 9851983 w 18982931"/>
              <a:gd name="connsiteY48" fmla="*/ 4073253 h 4449429"/>
              <a:gd name="connsiteX49" fmla="*/ 9851983 w 18982931"/>
              <a:gd name="connsiteY49" fmla="*/ 4282100 h 4449429"/>
              <a:gd name="connsiteX50" fmla="*/ 9897683 w 18982931"/>
              <a:gd name="connsiteY50" fmla="*/ 4282100 h 4449429"/>
              <a:gd name="connsiteX51" fmla="*/ 9897683 w 18982931"/>
              <a:gd name="connsiteY51" fmla="*/ 4073253 h 4449429"/>
              <a:gd name="connsiteX52" fmla="*/ 9760354 w 18982931"/>
              <a:gd name="connsiteY52" fmla="*/ 4073253 h 4449429"/>
              <a:gd name="connsiteX53" fmla="*/ 9760354 w 18982931"/>
              <a:gd name="connsiteY53" fmla="*/ 4282100 h 4449429"/>
              <a:gd name="connsiteX54" fmla="*/ 9806054 w 18982931"/>
              <a:gd name="connsiteY54" fmla="*/ 4282100 h 4449429"/>
              <a:gd name="connsiteX55" fmla="*/ 9806054 w 18982931"/>
              <a:gd name="connsiteY55" fmla="*/ 4073253 h 4449429"/>
              <a:gd name="connsiteX56" fmla="*/ 9668723 w 18982931"/>
              <a:gd name="connsiteY56" fmla="*/ 4073253 h 4449429"/>
              <a:gd name="connsiteX57" fmla="*/ 9668723 w 18982931"/>
              <a:gd name="connsiteY57" fmla="*/ 4282100 h 4449429"/>
              <a:gd name="connsiteX58" fmla="*/ 9714423 w 18982931"/>
              <a:gd name="connsiteY58" fmla="*/ 4282100 h 4449429"/>
              <a:gd name="connsiteX59" fmla="*/ 9714423 w 18982931"/>
              <a:gd name="connsiteY59" fmla="*/ 4073253 h 4449429"/>
              <a:gd name="connsiteX60" fmla="*/ 9577094 w 18982931"/>
              <a:gd name="connsiteY60" fmla="*/ 4073253 h 4449429"/>
              <a:gd name="connsiteX61" fmla="*/ 9577094 w 18982931"/>
              <a:gd name="connsiteY61" fmla="*/ 4282100 h 4449429"/>
              <a:gd name="connsiteX62" fmla="*/ 9622794 w 18982931"/>
              <a:gd name="connsiteY62" fmla="*/ 4282100 h 4449429"/>
              <a:gd name="connsiteX63" fmla="*/ 9622794 w 18982931"/>
              <a:gd name="connsiteY63" fmla="*/ 4073253 h 4449429"/>
              <a:gd name="connsiteX64" fmla="*/ 9485470 w 18982931"/>
              <a:gd name="connsiteY64" fmla="*/ 4073253 h 4449429"/>
              <a:gd name="connsiteX65" fmla="*/ 9485470 w 18982931"/>
              <a:gd name="connsiteY65" fmla="*/ 4282100 h 4449429"/>
              <a:gd name="connsiteX66" fmla="*/ 9531165 w 18982931"/>
              <a:gd name="connsiteY66" fmla="*/ 4282100 h 4449429"/>
              <a:gd name="connsiteX67" fmla="*/ 9531165 w 18982931"/>
              <a:gd name="connsiteY67" fmla="*/ 4073253 h 4449429"/>
              <a:gd name="connsiteX68" fmla="*/ 9393836 w 18982931"/>
              <a:gd name="connsiteY68" fmla="*/ 4073253 h 4449429"/>
              <a:gd name="connsiteX69" fmla="*/ 9393836 w 18982931"/>
              <a:gd name="connsiteY69" fmla="*/ 4282100 h 4449429"/>
              <a:gd name="connsiteX70" fmla="*/ 9439536 w 18982931"/>
              <a:gd name="connsiteY70" fmla="*/ 4282100 h 4449429"/>
              <a:gd name="connsiteX71" fmla="*/ 9439536 w 18982931"/>
              <a:gd name="connsiteY71" fmla="*/ 4073253 h 4449429"/>
              <a:gd name="connsiteX72" fmla="*/ 9302203 w 18982931"/>
              <a:gd name="connsiteY72" fmla="*/ 4073253 h 4449429"/>
              <a:gd name="connsiteX73" fmla="*/ 9302203 w 18982931"/>
              <a:gd name="connsiteY73" fmla="*/ 4282100 h 4449429"/>
              <a:gd name="connsiteX74" fmla="*/ 9347904 w 18982931"/>
              <a:gd name="connsiteY74" fmla="*/ 4282100 h 4449429"/>
              <a:gd name="connsiteX75" fmla="*/ 9347904 w 18982931"/>
              <a:gd name="connsiteY75" fmla="*/ 4073253 h 4449429"/>
              <a:gd name="connsiteX76" fmla="*/ 16404499 w 18982931"/>
              <a:gd name="connsiteY76" fmla="*/ 4018694 h 4449429"/>
              <a:gd name="connsiteX77" fmla="*/ 16404499 w 18982931"/>
              <a:gd name="connsiteY77" fmla="*/ 4075528 h 4449429"/>
              <a:gd name="connsiteX78" fmla="*/ 16461332 w 18982931"/>
              <a:gd name="connsiteY78" fmla="*/ 4075528 h 4449429"/>
              <a:gd name="connsiteX79" fmla="*/ 16461332 w 18982931"/>
              <a:gd name="connsiteY79" fmla="*/ 4018694 h 4449429"/>
              <a:gd name="connsiteX80" fmla="*/ 16292444 w 18982931"/>
              <a:gd name="connsiteY80" fmla="*/ 4018694 h 4449429"/>
              <a:gd name="connsiteX81" fmla="*/ 16292444 w 18982931"/>
              <a:gd name="connsiteY81" fmla="*/ 4075528 h 4449429"/>
              <a:gd name="connsiteX82" fmla="*/ 16349278 w 18982931"/>
              <a:gd name="connsiteY82" fmla="*/ 4075528 h 4449429"/>
              <a:gd name="connsiteX83" fmla="*/ 16349278 w 18982931"/>
              <a:gd name="connsiteY83" fmla="*/ 4018694 h 4449429"/>
              <a:gd name="connsiteX84" fmla="*/ 16180390 w 18982931"/>
              <a:gd name="connsiteY84" fmla="*/ 4018694 h 4449429"/>
              <a:gd name="connsiteX85" fmla="*/ 16180390 w 18982931"/>
              <a:gd name="connsiteY85" fmla="*/ 4075528 h 4449429"/>
              <a:gd name="connsiteX86" fmla="*/ 16237224 w 18982931"/>
              <a:gd name="connsiteY86" fmla="*/ 4075528 h 4449429"/>
              <a:gd name="connsiteX87" fmla="*/ 16237224 w 18982931"/>
              <a:gd name="connsiteY87" fmla="*/ 4018694 h 4449429"/>
              <a:gd name="connsiteX88" fmla="*/ 2813944 w 18982931"/>
              <a:gd name="connsiteY88" fmla="*/ 4018692 h 4449429"/>
              <a:gd name="connsiteX89" fmla="*/ 2813944 w 18982931"/>
              <a:gd name="connsiteY89" fmla="*/ 4075526 h 4449429"/>
              <a:gd name="connsiteX90" fmla="*/ 2870780 w 18982931"/>
              <a:gd name="connsiteY90" fmla="*/ 4075526 h 4449429"/>
              <a:gd name="connsiteX91" fmla="*/ 2870780 w 18982931"/>
              <a:gd name="connsiteY91" fmla="*/ 4018692 h 4449429"/>
              <a:gd name="connsiteX92" fmla="*/ 2701890 w 18982931"/>
              <a:gd name="connsiteY92" fmla="*/ 4018692 h 4449429"/>
              <a:gd name="connsiteX93" fmla="*/ 2701890 w 18982931"/>
              <a:gd name="connsiteY93" fmla="*/ 4075526 h 4449429"/>
              <a:gd name="connsiteX94" fmla="*/ 2758723 w 18982931"/>
              <a:gd name="connsiteY94" fmla="*/ 4075526 h 4449429"/>
              <a:gd name="connsiteX95" fmla="*/ 2758723 w 18982931"/>
              <a:gd name="connsiteY95" fmla="*/ 4018692 h 4449429"/>
              <a:gd name="connsiteX96" fmla="*/ 2589843 w 18982931"/>
              <a:gd name="connsiteY96" fmla="*/ 4018692 h 4449429"/>
              <a:gd name="connsiteX97" fmla="*/ 2589843 w 18982931"/>
              <a:gd name="connsiteY97" fmla="*/ 4075526 h 4449429"/>
              <a:gd name="connsiteX98" fmla="*/ 2646669 w 18982931"/>
              <a:gd name="connsiteY98" fmla="*/ 4075526 h 4449429"/>
              <a:gd name="connsiteX99" fmla="*/ 2646669 w 18982931"/>
              <a:gd name="connsiteY99" fmla="*/ 4018692 h 4449429"/>
              <a:gd name="connsiteX100" fmla="*/ 16404499 w 18982931"/>
              <a:gd name="connsiteY100" fmla="*/ 3873406 h 4449429"/>
              <a:gd name="connsiteX101" fmla="*/ 16404499 w 18982931"/>
              <a:gd name="connsiteY101" fmla="*/ 3930240 h 4449429"/>
              <a:gd name="connsiteX102" fmla="*/ 16461332 w 18982931"/>
              <a:gd name="connsiteY102" fmla="*/ 3930240 h 4449429"/>
              <a:gd name="connsiteX103" fmla="*/ 16461332 w 18982931"/>
              <a:gd name="connsiteY103" fmla="*/ 3873406 h 4449429"/>
              <a:gd name="connsiteX104" fmla="*/ 16292444 w 18982931"/>
              <a:gd name="connsiteY104" fmla="*/ 3873406 h 4449429"/>
              <a:gd name="connsiteX105" fmla="*/ 16292444 w 18982931"/>
              <a:gd name="connsiteY105" fmla="*/ 3930240 h 4449429"/>
              <a:gd name="connsiteX106" fmla="*/ 16349278 w 18982931"/>
              <a:gd name="connsiteY106" fmla="*/ 3930240 h 4449429"/>
              <a:gd name="connsiteX107" fmla="*/ 16349278 w 18982931"/>
              <a:gd name="connsiteY107" fmla="*/ 3873406 h 4449429"/>
              <a:gd name="connsiteX108" fmla="*/ 16180390 w 18982931"/>
              <a:gd name="connsiteY108" fmla="*/ 3873406 h 4449429"/>
              <a:gd name="connsiteX109" fmla="*/ 16180390 w 18982931"/>
              <a:gd name="connsiteY109" fmla="*/ 3930240 h 4449429"/>
              <a:gd name="connsiteX110" fmla="*/ 16237224 w 18982931"/>
              <a:gd name="connsiteY110" fmla="*/ 3930240 h 4449429"/>
              <a:gd name="connsiteX111" fmla="*/ 16237224 w 18982931"/>
              <a:gd name="connsiteY111" fmla="*/ 3873406 h 4449429"/>
              <a:gd name="connsiteX112" fmla="*/ 2813944 w 18982931"/>
              <a:gd name="connsiteY112" fmla="*/ 3873404 h 4449429"/>
              <a:gd name="connsiteX113" fmla="*/ 2813944 w 18982931"/>
              <a:gd name="connsiteY113" fmla="*/ 3930238 h 4449429"/>
              <a:gd name="connsiteX114" fmla="*/ 2870780 w 18982931"/>
              <a:gd name="connsiteY114" fmla="*/ 3930238 h 4449429"/>
              <a:gd name="connsiteX115" fmla="*/ 2870780 w 18982931"/>
              <a:gd name="connsiteY115" fmla="*/ 3873404 h 4449429"/>
              <a:gd name="connsiteX116" fmla="*/ 2701890 w 18982931"/>
              <a:gd name="connsiteY116" fmla="*/ 3873404 h 4449429"/>
              <a:gd name="connsiteX117" fmla="*/ 2701890 w 18982931"/>
              <a:gd name="connsiteY117" fmla="*/ 3930238 h 4449429"/>
              <a:gd name="connsiteX118" fmla="*/ 2758723 w 18982931"/>
              <a:gd name="connsiteY118" fmla="*/ 3930238 h 4449429"/>
              <a:gd name="connsiteX119" fmla="*/ 2758723 w 18982931"/>
              <a:gd name="connsiteY119" fmla="*/ 3873404 h 4449429"/>
              <a:gd name="connsiteX120" fmla="*/ 2589843 w 18982931"/>
              <a:gd name="connsiteY120" fmla="*/ 3873404 h 4449429"/>
              <a:gd name="connsiteX121" fmla="*/ 2589843 w 18982931"/>
              <a:gd name="connsiteY121" fmla="*/ 3930238 h 4449429"/>
              <a:gd name="connsiteX122" fmla="*/ 2646669 w 18982931"/>
              <a:gd name="connsiteY122" fmla="*/ 3930238 h 4449429"/>
              <a:gd name="connsiteX123" fmla="*/ 2646669 w 18982931"/>
              <a:gd name="connsiteY123" fmla="*/ 3873404 h 4449429"/>
              <a:gd name="connsiteX124" fmla="*/ 17351339 w 18982931"/>
              <a:gd name="connsiteY124" fmla="*/ 3769299 h 4449429"/>
              <a:gd name="connsiteX125" fmla="*/ 17351339 w 18982931"/>
              <a:gd name="connsiteY125" fmla="*/ 3815000 h 4449429"/>
              <a:gd name="connsiteX126" fmla="*/ 17560187 w 18982931"/>
              <a:gd name="connsiteY126" fmla="*/ 3815000 h 4449429"/>
              <a:gd name="connsiteX127" fmla="*/ 17560187 w 18982931"/>
              <a:gd name="connsiteY127" fmla="*/ 3769299 h 4449429"/>
              <a:gd name="connsiteX128" fmla="*/ 16404499 w 18982931"/>
              <a:gd name="connsiteY128" fmla="*/ 3728118 h 4449429"/>
              <a:gd name="connsiteX129" fmla="*/ 16404499 w 18982931"/>
              <a:gd name="connsiteY129" fmla="*/ 3784951 h 4449429"/>
              <a:gd name="connsiteX130" fmla="*/ 16461332 w 18982931"/>
              <a:gd name="connsiteY130" fmla="*/ 3784951 h 4449429"/>
              <a:gd name="connsiteX131" fmla="*/ 16461332 w 18982931"/>
              <a:gd name="connsiteY131" fmla="*/ 3728118 h 4449429"/>
              <a:gd name="connsiteX132" fmla="*/ 16292444 w 18982931"/>
              <a:gd name="connsiteY132" fmla="*/ 3728118 h 4449429"/>
              <a:gd name="connsiteX133" fmla="*/ 16292444 w 18982931"/>
              <a:gd name="connsiteY133" fmla="*/ 3784951 h 4449429"/>
              <a:gd name="connsiteX134" fmla="*/ 16349278 w 18982931"/>
              <a:gd name="connsiteY134" fmla="*/ 3784951 h 4449429"/>
              <a:gd name="connsiteX135" fmla="*/ 16349278 w 18982931"/>
              <a:gd name="connsiteY135" fmla="*/ 3728118 h 4449429"/>
              <a:gd name="connsiteX136" fmla="*/ 16180390 w 18982931"/>
              <a:gd name="connsiteY136" fmla="*/ 3728118 h 4449429"/>
              <a:gd name="connsiteX137" fmla="*/ 16180390 w 18982931"/>
              <a:gd name="connsiteY137" fmla="*/ 3784951 h 4449429"/>
              <a:gd name="connsiteX138" fmla="*/ 16237224 w 18982931"/>
              <a:gd name="connsiteY138" fmla="*/ 3784951 h 4449429"/>
              <a:gd name="connsiteX139" fmla="*/ 16237224 w 18982931"/>
              <a:gd name="connsiteY139" fmla="*/ 3728118 h 4449429"/>
              <a:gd name="connsiteX140" fmla="*/ 2813944 w 18982931"/>
              <a:gd name="connsiteY140" fmla="*/ 3728116 h 4449429"/>
              <a:gd name="connsiteX141" fmla="*/ 2813944 w 18982931"/>
              <a:gd name="connsiteY141" fmla="*/ 3784950 h 4449429"/>
              <a:gd name="connsiteX142" fmla="*/ 2870780 w 18982931"/>
              <a:gd name="connsiteY142" fmla="*/ 3784950 h 4449429"/>
              <a:gd name="connsiteX143" fmla="*/ 2870780 w 18982931"/>
              <a:gd name="connsiteY143" fmla="*/ 3728116 h 4449429"/>
              <a:gd name="connsiteX144" fmla="*/ 2701891 w 18982931"/>
              <a:gd name="connsiteY144" fmla="*/ 3728116 h 4449429"/>
              <a:gd name="connsiteX145" fmla="*/ 2701891 w 18982931"/>
              <a:gd name="connsiteY145" fmla="*/ 3784950 h 4449429"/>
              <a:gd name="connsiteX146" fmla="*/ 2758730 w 18982931"/>
              <a:gd name="connsiteY146" fmla="*/ 3784950 h 4449429"/>
              <a:gd name="connsiteX147" fmla="*/ 2758730 w 18982931"/>
              <a:gd name="connsiteY147" fmla="*/ 3728116 h 4449429"/>
              <a:gd name="connsiteX148" fmla="*/ 2589845 w 18982931"/>
              <a:gd name="connsiteY148" fmla="*/ 3728116 h 4449429"/>
              <a:gd name="connsiteX149" fmla="*/ 2589845 w 18982931"/>
              <a:gd name="connsiteY149" fmla="*/ 3784950 h 4449429"/>
              <a:gd name="connsiteX150" fmla="*/ 2646671 w 18982931"/>
              <a:gd name="connsiteY150" fmla="*/ 3784950 h 4449429"/>
              <a:gd name="connsiteX151" fmla="*/ 2646671 w 18982931"/>
              <a:gd name="connsiteY151" fmla="*/ 3728116 h 4449429"/>
              <a:gd name="connsiteX152" fmla="*/ 17351339 w 18982931"/>
              <a:gd name="connsiteY152" fmla="*/ 3677667 h 4449429"/>
              <a:gd name="connsiteX153" fmla="*/ 17351339 w 18982931"/>
              <a:gd name="connsiteY153" fmla="*/ 3723368 h 4449429"/>
              <a:gd name="connsiteX154" fmla="*/ 17560187 w 18982931"/>
              <a:gd name="connsiteY154" fmla="*/ 3723368 h 4449429"/>
              <a:gd name="connsiteX155" fmla="*/ 17560187 w 18982931"/>
              <a:gd name="connsiteY155" fmla="*/ 3677667 h 4449429"/>
              <a:gd name="connsiteX156" fmla="*/ 12612246 w 18982931"/>
              <a:gd name="connsiteY156" fmla="*/ 3645952 h 4449429"/>
              <a:gd name="connsiteX157" fmla="*/ 12612246 w 18982931"/>
              <a:gd name="connsiteY157" fmla="*/ 3702785 h 4449429"/>
              <a:gd name="connsiteX158" fmla="*/ 12669079 w 18982931"/>
              <a:gd name="connsiteY158" fmla="*/ 3702785 h 4449429"/>
              <a:gd name="connsiteX159" fmla="*/ 12669079 w 18982931"/>
              <a:gd name="connsiteY159" fmla="*/ 3645952 h 4449429"/>
              <a:gd name="connsiteX160" fmla="*/ 12500191 w 18982931"/>
              <a:gd name="connsiteY160" fmla="*/ 3645952 h 4449429"/>
              <a:gd name="connsiteX161" fmla="*/ 12500191 w 18982931"/>
              <a:gd name="connsiteY161" fmla="*/ 3702785 h 4449429"/>
              <a:gd name="connsiteX162" fmla="*/ 12557025 w 18982931"/>
              <a:gd name="connsiteY162" fmla="*/ 3702785 h 4449429"/>
              <a:gd name="connsiteX163" fmla="*/ 12557025 w 18982931"/>
              <a:gd name="connsiteY163" fmla="*/ 3645952 h 4449429"/>
              <a:gd name="connsiteX164" fmla="*/ 12388137 w 18982931"/>
              <a:gd name="connsiteY164" fmla="*/ 3645952 h 4449429"/>
              <a:gd name="connsiteX165" fmla="*/ 12388137 w 18982931"/>
              <a:gd name="connsiteY165" fmla="*/ 3702785 h 4449429"/>
              <a:gd name="connsiteX166" fmla="*/ 12444971 w 18982931"/>
              <a:gd name="connsiteY166" fmla="*/ 3702785 h 4449429"/>
              <a:gd name="connsiteX167" fmla="*/ 12444971 w 18982931"/>
              <a:gd name="connsiteY167" fmla="*/ 3645952 h 4449429"/>
              <a:gd name="connsiteX168" fmla="*/ 17351339 w 18982931"/>
              <a:gd name="connsiteY168" fmla="*/ 3586038 h 4449429"/>
              <a:gd name="connsiteX169" fmla="*/ 17351339 w 18982931"/>
              <a:gd name="connsiteY169" fmla="*/ 3631739 h 4449429"/>
              <a:gd name="connsiteX170" fmla="*/ 17560187 w 18982931"/>
              <a:gd name="connsiteY170" fmla="*/ 3631739 h 4449429"/>
              <a:gd name="connsiteX171" fmla="*/ 17560187 w 18982931"/>
              <a:gd name="connsiteY171" fmla="*/ 3586038 h 4449429"/>
              <a:gd name="connsiteX172" fmla="*/ 16404499 w 18982931"/>
              <a:gd name="connsiteY172" fmla="*/ 3582830 h 4449429"/>
              <a:gd name="connsiteX173" fmla="*/ 16404499 w 18982931"/>
              <a:gd name="connsiteY173" fmla="*/ 3639663 h 4449429"/>
              <a:gd name="connsiteX174" fmla="*/ 16461332 w 18982931"/>
              <a:gd name="connsiteY174" fmla="*/ 3639663 h 4449429"/>
              <a:gd name="connsiteX175" fmla="*/ 16461332 w 18982931"/>
              <a:gd name="connsiteY175" fmla="*/ 3582830 h 4449429"/>
              <a:gd name="connsiteX176" fmla="*/ 16292444 w 18982931"/>
              <a:gd name="connsiteY176" fmla="*/ 3582830 h 4449429"/>
              <a:gd name="connsiteX177" fmla="*/ 16292444 w 18982931"/>
              <a:gd name="connsiteY177" fmla="*/ 3639663 h 4449429"/>
              <a:gd name="connsiteX178" fmla="*/ 16349278 w 18982931"/>
              <a:gd name="connsiteY178" fmla="*/ 3639663 h 4449429"/>
              <a:gd name="connsiteX179" fmla="*/ 16349278 w 18982931"/>
              <a:gd name="connsiteY179" fmla="*/ 3582830 h 4449429"/>
              <a:gd name="connsiteX180" fmla="*/ 16180390 w 18982931"/>
              <a:gd name="connsiteY180" fmla="*/ 3582830 h 4449429"/>
              <a:gd name="connsiteX181" fmla="*/ 16180390 w 18982931"/>
              <a:gd name="connsiteY181" fmla="*/ 3639663 h 4449429"/>
              <a:gd name="connsiteX182" fmla="*/ 16237224 w 18982931"/>
              <a:gd name="connsiteY182" fmla="*/ 3639663 h 4449429"/>
              <a:gd name="connsiteX183" fmla="*/ 16237224 w 18982931"/>
              <a:gd name="connsiteY183" fmla="*/ 3582830 h 4449429"/>
              <a:gd name="connsiteX184" fmla="*/ 2813944 w 18982931"/>
              <a:gd name="connsiteY184" fmla="*/ 3582828 h 4449429"/>
              <a:gd name="connsiteX185" fmla="*/ 2813944 w 18982931"/>
              <a:gd name="connsiteY185" fmla="*/ 3639662 h 4449429"/>
              <a:gd name="connsiteX186" fmla="*/ 2870780 w 18982931"/>
              <a:gd name="connsiteY186" fmla="*/ 3639662 h 4449429"/>
              <a:gd name="connsiteX187" fmla="*/ 2870780 w 18982931"/>
              <a:gd name="connsiteY187" fmla="*/ 3582828 h 4449429"/>
              <a:gd name="connsiteX188" fmla="*/ 2701891 w 18982931"/>
              <a:gd name="connsiteY188" fmla="*/ 3582828 h 4449429"/>
              <a:gd name="connsiteX189" fmla="*/ 2701891 w 18982931"/>
              <a:gd name="connsiteY189" fmla="*/ 3639662 h 4449429"/>
              <a:gd name="connsiteX190" fmla="*/ 2758730 w 18982931"/>
              <a:gd name="connsiteY190" fmla="*/ 3639662 h 4449429"/>
              <a:gd name="connsiteX191" fmla="*/ 2758730 w 18982931"/>
              <a:gd name="connsiteY191" fmla="*/ 3582828 h 4449429"/>
              <a:gd name="connsiteX192" fmla="*/ 2589845 w 18982931"/>
              <a:gd name="connsiteY192" fmla="*/ 3582828 h 4449429"/>
              <a:gd name="connsiteX193" fmla="*/ 2589845 w 18982931"/>
              <a:gd name="connsiteY193" fmla="*/ 3639662 h 4449429"/>
              <a:gd name="connsiteX194" fmla="*/ 2646671 w 18982931"/>
              <a:gd name="connsiteY194" fmla="*/ 3639662 h 4449429"/>
              <a:gd name="connsiteX195" fmla="*/ 2646671 w 18982931"/>
              <a:gd name="connsiteY195" fmla="*/ 3582828 h 4449429"/>
              <a:gd name="connsiteX196" fmla="*/ 12612246 w 18982931"/>
              <a:gd name="connsiteY196" fmla="*/ 3500664 h 4449429"/>
              <a:gd name="connsiteX197" fmla="*/ 12612246 w 18982931"/>
              <a:gd name="connsiteY197" fmla="*/ 3557497 h 4449429"/>
              <a:gd name="connsiteX198" fmla="*/ 12669079 w 18982931"/>
              <a:gd name="connsiteY198" fmla="*/ 3557497 h 4449429"/>
              <a:gd name="connsiteX199" fmla="*/ 12669079 w 18982931"/>
              <a:gd name="connsiteY199" fmla="*/ 3500664 h 4449429"/>
              <a:gd name="connsiteX200" fmla="*/ 12500191 w 18982931"/>
              <a:gd name="connsiteY200" fmla="*/ 3500664 h 4449429"/>
              <a:gd name="connsiteX201" fmla="*/ 12500191 w 18982931"/>
              <a:gd name="connsiteY201" fmla="*/ 3557497 h 4449429"/>
              <a:gd name="connsiteX202" fmla="*/ 12557025 w 18982931"/>
              <a:gd name="connsiteY202" fmla="*/ 3557497 h 4449429"/>
              <a:gd name="connsiteX203" fmla="*/ 12557025 w 18982931"/>
              <a:gd name="connsiteY203" fmla="*/ 3500664 h 4449429"/>
              <a:gd name="connsiteX204" fmla="*/ 12388137 w 18982931"/>
              <a:gd name="connsiteY204" fmla="*/ 3500664 h 4449429"/>
              <a:gd name="connsiteX205" fmla="*/ 12388137 w 18982931"/>
              <a:gd name="connsiteY205" fmla="*/ 3557497 h 4449429"/>
              <a:gd name="connsiteX206" fmla="*/ 12444971 w 18982931"/>
              <a:gd name="connsiteY206" fmla="*/ 3557497 h 4449429"/>
              <a:gd name="connsiteX207" fmla="*/ 12444971 w 18982931"/>
              <a:gd name="connsiteY207" fmla="*/ 3500664 h 4449429"/>
              <a:gd name="connsiteX208" fmla="*/ 17351339 w 18982931"/>
              <a:gd name="connsiteY208" fmla="*/ 3492933 h 4449429"/>
              <a:gd name="connsiteX209" fmla="*/ 17351339 w 18982931"/>
              <a:gd name="connsiteY209" fmla="*/ 3538633 h 4449429"/>
              <a:gd name="connsiteX210" fmla="*/ 17560187 w 18982931"/>
              <a:gd name="connsiteY210" fmla="*/ 3538633 h 4449429"/>
              <a:gd name="connsiteX211" fmla="*/ 17560187 w 18982931"/>
              <a:gd name="connsiteY211" fmla="*/ 3492933 h 4449429"/>
              <a:gd name="connsiteX212" fmla="*/ 17351339 w 18982931"/>
              <a:gd name="connsiteY212" fmla="*/ 3401301 h 4449429"/>
              <a:gd name="connsiteX213" fmla="*/ 17351339 w 18982931"/>
              <a:gd name="connsiteY213" fmla="*/ 3447001 h 4449429"/>
              <a:gd name="connsiteX214" fmla="*/ 17560187 w 18982931"/>
              <a:gd name="connsiteY214" fmla="*/ 3447001 h 4449429"/>
              <a:gd name="connsiteX215" fmla="*/ 17560187 w 18982931"/>
              <a:gd name="connsiteY215" fmla="*/ 3401301 h 4449429"/>
              <a:gd name="connsiteX216" fmla="*/ 1596781 w 18982931"/>
              <a:gd name="connsiteY216" fmla="*/ 3357078 h 4449429"/>
              <a:gd name="connsiteX217" fmla="*/ 1596781 w 18982931"/>
              <a:gd name="connsiteY217" fmla="*/ 3402779 h 4449429"/>
              <a:gd name="connsiteX218" fmla="*/ 1805629 w 18982931"/>
              <a:gd name="connsiteY218" fmla="*/ 3402779 h 4449429"/>
              <a:gd name="connsiteX219" fmla="*/ 1805629 w 18982931"/>
              <a:gd name="connsiteY219" fmla="*/ 3357078 h 4449429"/>
              <a:gd name="connsiteX220" fmla="*/ 12612246 w 18982931"/>
              <a:gd name="connsiteY220" fmla="*/ 3355375 h 4449429"/>
              <a:gd name="connsiteX221" fmla="*/ 12612246 w 18982931"/>
              <a:gd name="connsiteY221" fmla="*/ 3412209 h 4449429"/>
              <a:gd name="connsiteX222" fmla="*/ 12669079 w 18982931"/>
              <a:gd name="connsiteY222" fmla="*/ 3412209 h 4449429"/>
              <a:gd name="connsiteX223" fmla="*/ 12669079 w 18982931"/>
              <a:gd name="connsiteY223" fmla="*/ 3355375 h 4449429"/>
              <a:gd name="connsiteX224" fmla="*/ 12500191 w 18982931"/>
              <a:gd name="connsiteY224" fmla="*/ 3355375 h 4449429"/>
              <a:gd name="connsiteX225" fmla="*/ 12500191 w 18982931"/>
              <a:gd name="connsiteY225" fmla="*/ 3412209 h 4449429"/>
              <a:gd name="connsiteX226" fmla="*/ 12557025 w 18982931"/>
              <a:gd name="connsiteY226" fmla="*/ 3412209 h 4449429"/>
              <a:gd name="connsiteX227" fmla="*/ 12557025 w 18982931"/>
              <a:gd name="connsiteY227" fmla="*/ 3355375 h 4449429"/>
              <a:gd name="connsiteX228" fmla="*/ 12388137 w 18982931"/>
              <a:gd name="connsiteY228" fmla="*/ 3355375 h 4449429"/>
              <a:gd name="connsiteX229" fmla="*/ 12388137 w 18982931"/>
              <a:gd name="connsiteY229" fmla="*/ 3412209 h 4449429"/>
              <a:gd name="connsiteX230" fmla="*/ 12444971 w 18982931"/>
              <a:gd name="connsiteY230" fmla="*/ 3412209 h 4449429"/>
              <a:gd name="connsiteX231" fmla="*/ 12444971 w 18982931"/>
              <a:gd name="connsiteY231" fmla="*/ 3355375 h 4449429"/>
              <a:gd name="connsiteX232" fmla="*/ 17351339 w 18982931"/>
              <a:gd name="connsiteY232" fmla="*/ 3309670 h 4449429"/>
              <a:gd name="connsiteX233" fmla="*/ 17351339 w 18982931"/>
              <a:gd name="connsiteY233" fmla="*/ 3355371 h 4449429"/>
              <a:gd name="connsiteX234" fmla="*/ 17560187 w 18982931"/>
              <a:gd name="connsiteY234" fmla="*/ 3355371 h 4449429"/>
              <a:gd name="connsiteX235" fmla="*/ 17560187 w 18982931"/>
              <a:gd name="connsiteY235" fmla="*/ 3309670 h 4449429"/>
              <a:gd name="connsiteX236" fmla="*/ 1596781 w 18982931"/>
              <a:gd name="connsiteY236" fmla="*/ 3265446 h 4449429"/>
              <a:gd name="connsiteX237" fmla="*/ 1596781 w 18982931"/>
              <a:gd name="connsiteY237" fmla="*/ 3311147 h 4449429"/>
              <a:gd name="connsiteX238" fmla="*/ 1805629 w 18982931"/>
              <a:gd name="connsiteY238" fmla="*/ 3311147 h 4449429"/>
              <a:gd name="connsiteX239" fmla="*/ 1805629 w 18982931"/>
              <a:gd name="connsiteY239" fmla="*/ 3265446 h 4449429"/>
              <a:gd name="connsiteX240" fmla="*/ 17351339 w 18982931"/>
              <a:gd name="connsiteY240" fmla="*/ 3218041 h 4449429"/>
              <a:gd name="connsiteX241" fmla="*/ 17351339 w 18982931"/>
              <a:gd name="connsiteY241" fmla="*/ 3263742 h 4449429"/>
              <a:gd name="connsiteX242" fmla="*/ 17560187 w 18982931"/>
              <a:gd name="connsiteY242" fmla="*/ 3263742 h 4449429"/>
              <a:gd name="connsiteX243" fmla="*/ 17560187 w 18982931"/>
              <a:gd name="connsiteY243" fmla="*/ 3218041 h 4449429"/>
              <a:gd name="connsiteX244" fmla="*/ 12612246 w 18982931"/>
              <a:gd name="connsiteY244" fmla="*/ 3210087 h 4449429"/>
              <a:gd name="connsiteX245" fmla="*/ 12612246 w 18982931"/>
              <a:gd name="connsiteY245" fmla="*/ 3266921 h 4449429"/>
              <a:gd name="connsiteX246" fmla="*/ 12669079 w 18982931"/>
              <a:gd name="connsiteY246" fmla="*/ 3266921 h 4449429"/>
              <a:gd name="connsiteX247" fmla="*/ 12669079 w 18982931"/>
              <a:gd name="connsiteY247" fmla="*/ 3210087 h 4449429"/>
              <a:gd name="connsiteX248" fmla="*/ 12500191 w 18982931"/>
              <a:gd name="connsiteY248" fmla="*/ 3210087 h 4449429"/>
              <a:gd name="connsiteX249" fmla="*/ 12500191 w 18982931"/>
              <a:gd name="connsiteY249" fmla="*/ 3266921 h 4449429"/>
              <a:gd name="connsiteX250" fmla="*/ 12557025 w 18982931"/>
              <a:gd name="connsiteY250" fmla="*/ 3266921 h 4449429"/>
              <a:gd name="connsiteX251" fmla="*/ 12557025 w 18982931"/>
              <a:gd name="connsiteY251" fmla="*/ 3210087 h 4449429"/>
              <a:gd name="connsiteX252" fmla="*/ 12388137 w 18982931"/>
              <a:gd name="connsiteY252" fmla="*/ 3210087 h 4449429"/>
              <a:gd name="connsiteX253" fmla="*/ 12388137 w 18982931"/>
              <a:gd name="connsiteY253" fmla="*/ 3266921 h 4449429"/>
              <a:gd name="connsiteX254" fmla="*/ 12444971 w 18982931"/>
              <a:gd name="connsiteY254" fmla="*/ 3266921 h 4449429"/>
              <a:gd name="connsiteX255" fmla="*/ 12444971 w 18982931"/>
              <a:gd name="connsiteY255" fmla="*/ 3210087 h 4449429"/>
              <a:gd name="connsiteX256" fmla="*/ 1596781 w 18982931"/>
              <a:gd name="connsiteY256" fmla="*/ 3173817 h 4449429"/>
              <a:gd name="connsiteX257" fmla="*/ 1596781 w 18982931"/>
              <a:gd name="connsiteY257" fmla="*/ 3219518 h 4449429"/>
              <a:gd name="connsiteX258" fmla="*/ 1805629 w 18982931"/>
              <a:gd name="connsiteY258" fmla="*/ 3219518 h 4449429"/>
              <a:gd name="connsiteX259" fmla="*/ 1805629 w 18982931"/>
              <a:gd name="connsiteY259" fmla="*/ 3173817 h 4449429"/>
              <a:gd name="connsiteX260" fmla="*/ 17351339 w 18982931"/>
              <a:gd name="connsiteY260" fmla="*/ 3126412 h 4449429"/>
              <a:gd name="connsiteX261" fmla="*/ 17351339 w 18982931"/>
              <a:gd name="connsiteY261" fmla="*/ 3172113 h 4449429"/>
              <a:gd name="connsiteX262" fmla="*/ 17560187 w 18982931"/>
              <a:gd name="connsiteY262" fmla="*/ 3172113 h 4449429"/>
              <a:gd name="connsiteX263" fmla="*/ 17560187 w 18982931"/>
              <a:gd name="connsiteY263" fmla="*/ 3126412 h 4449429"/>
              <a:gd name="connsiteX264" fmla="*/ 1596781 w 18982931"/>
              <a:gd name="connsiteY264" fmla="*/ 3080712 h 4449429"/>
              <a:gd name="connsiteX265" fmla="*/ 1596781 w 18982931"/>
              <a:gd name="connsiteY265" fmla="*/ 3126412 h 4449429"/>
              <a:gd name="connsiteX266" fmla="*/ 1805629 w 18982931"/>
              <a:gd name="connsiteY266" fmla="*/ 3126412 h 4449429"/>
              <a:gd name="connsiteX267" fmla="*/ 1805629 w 18982931"/>
              <a:gd name="connsiteY267" fmla="*/ 3080712 h 4449429"/>
              <a:gd name="connsiteX268" fmla="*/ 12612246 w 18982931"/>
              <a:gd name="connsiteY268" fmla="*/ 3064799 h 4449429"/>
              <a:gd name="connsiteX269" fmla="*/ 12612246 w 18982931"/>
              <a:gd name="connsiteY269" fmla="*/ 3121633 h 4449429"/>
              <a:gd name="connsiteX270" fmla="*/ 12669079 w 18982931"/>
              <a:gd name="connsiteY270" fmla="*/ 3121633 h 4449429"/>
              <a:gd name="connsiteX271" fmla="*/ 12669079 w 18982931"/>
              <a:gd name="connsiteY271" fmla="*/ 3064799 h 4449429"/>
              <a:gd name="connsiteX272" fmla="*/ 12500191 w 18982931"/>
              <a:gd name="connsiteY272" fmla="*/ 3064799 h 4449429"/>
              <a:gd name="connsiteX273" fmla="*/ 12500191 w 18982931"/>
              <a:gd name="connsiteY273" fmla="*/ 3121633 h 4449429"/>
              <a:gd name="connsiteX274" fmla="*/ 12557025 w 18982931"/>
              <a:gd name="connsiteY274" fmla="*/ 3121633 h 4449429"/>
              <a:gd name="connsiteX275" fmla="*/ 12557025 w 18982931"/>
              <a:gd name="connsiteY275" fmla="*/ 3064799 h 4449429"/>
              <a:gd name="connsiteX276" fmla="*/ 12388137 w 18982931"/>
              <a:gd name="connsiteY276" fmla="*/ 3064799 h 4449429"/>
              <a:gd name="connsiteX277" fmla="*/ 12388137 w 18982931"/>
              <a:gd name="connsiteY277" fmla="*/ 3121633 h 4449429"/>
              <a:gd name="connsiteX278" fmla="*/ 12444971 w 18982931"/>
              <a:gd name="connsiteY278" fmla="*/ 3121633 h 4449429"/>
              <a:gd name="connsiteX279" fmla="*/ 12444971 w 18982931"/>
              <a:gd name="connsiteY279" fmla="*/ 3064799 h 4449429"/>
              <a:gd name="connsiteX280" fmla="*/ 17351339 w 18982931"/>
              <a:gd name="connsiteY280" fmla="*/ 3034782 h 4449429"/>
              <a:gd name="connsiteX281" fmla="*/ 17351339 w 18982931"/>
              <a:gd name="connsiteY281" fmla="*/ 3080482 h 4449429"/>
              <a:gd name="connsiteX282" fmla="*/ 17560187 w 18982931"/>
              <a:gd name="connsiteY282" fmla="*/ 3080482 h 4449429"/>
              <a:gd name="connsiteX283" fmla="*/ 17560187 w 18982931"/>
              <a:gd name="connsiteY283" fmla="*/ 3034782 h 4449429"/>
              <a:gd name="connsiteX284" fmla="*/ 1596781 w 18982931"/>
              <a:gd name="connsiteY284" fmla="*/ 2989080 h 4449429"/>
              <a:gd name="connsiteX285" fmla="*/ 1596781 w 18982931"/>
              <a:gd name="connsiteY285" fmla="*/ 3034780 h 4449429"/>
              <a:gd name="connsiteX286" fmla="*/ 1805629 w 18982931"/>
              <a:gd name="connsiteY286" fmla="*/ 3034780 h 4449429"/>
              <a:gd name="connsiteX287" fmla="*/ 1805629 w 18982931"/>
              <a:gd name="connsiteY287" fmla="*/ 2989080 h 4449429"/>
              <a:gd name="connsiteX288" fmla="*/ 17351339 w 18982931"/>
              <a:gd name="connsiteY288" fmla="*/ 2943153 h 4449429"/>
              <a:gd name="connsiteX289" fmla="*/ 17351339 w 18982931"/>
              <a:gd name="connsiteY289" fmla="*/ 2988853 h 4449429"/>
              <a:gd name="connsiteX290" fmla="*/ 17560187 w 18982931"/>
              <a:gd name="connsiteY290" fmla="*/ 2988853 h 4449429"/>
              <a:gd name="connsiteX291" fmla="*/ 17560187 w 18982931"/>
              <a:gd name="connsiteY291" fmla="*/ 2943153 h 4449429"/>
              <a:gd name="connsiteX292" fmla="*/ 12612246 w 18982931"/>
              <a:gd name="connsiteY292" fmla="*/ 2919511 h 4449429"/>
              <a:gd name="connsiteX293" fmla="*/ 12612246 w 18982931"/>
              <a:gd name="connsiteY293" fmla="*/ 2976345 h 4449429"/>
              <a:gd name="connsiteX294" fmla="*/ 12669079 w 18982931"/>
              <a:gd name="connsiteY294" fmla="*/ 2976345 h 4449429"/>
              <a:gd name="connsiteX295" fmla="*/ 12669079 w 18982931"/>
              <a:gd name="connsiteY295" fmla="*/ 2919511 h 4449429"/>
              <a:gd name="connsiteX296" fmla="*/ 12500191 w 18982931"/>
              <a:gd name="connsiteY296" fmla="*/ 2919511 h 4449429"/>
              <a:gd name="connsiteX297" fmla="*/ 12500191 w 18982931"/>
              <a:gd name="connsiteY297" fmla="*/ 2976345 h 4449429"/>
              <a:gd name="connsiteX298" fmla="*/ 12557025 w 18982931"/>
              <a:gd name="connsiteY298" fmla="*/ 2976345 h 4449429"/>
              <a:gd name="connsiteX299" fmla="*/ 12557025 w 18982931"/>
              <a:gd name="connsiteY299" fmla="*/ 2919511 h 4449429"/>
              <a:gd name="connsiteX300" fmla="*/ 12388137 w 18982931"/>
              <a:gd name="connsiteY300" fmla="*/ 2919511 h 4449429"/>
              <a:gd name="connsiteX301" fmla="*/ 12388137 w 18982931"/>
              <a:gd name="connsiteY301" fmla="*/ 2976345 h 4449429"/>
              <a:gd name="connsiteX302" fmla="*/ 12444971 w 18982931"/>
              <a:gd name="connsiteY302" fmla="*/ 2976345 h 4449429"/>
              <a:gd name="connsiteX303" fmla="*/ 12444971 w 18982931"/>
              <a:gd name="connsiteY303" fmla="*/ 2919511 h 4449429"/>
              <a:gd name="connsiteX304" fmla="*/ 1596781 w 18982931"/>
              <a:gd name="connsiteY304" fmla="*/ 2897450 h 4449429"/>
              <a:gd name="connsiteX305" fmla="*/ 1596781 w 18982931"/>
              <a:gd name="connsiteY305" fmla="*/ 2943150 h 4449429"/>
              <a:gd name="connsiteX306" fmla="*/ 1805629 w 18982931"/>
              <a:gd name="connsiteY306" fmla="*/ 2943150 h 4449429"/>
              <a:gd name="connsiteX307" fmla="*/ 1805629 w 18982931"/>
              <a:gd name="connsiteY307" fmla="*/ 2897450 h 4449429"/>
              <a:gd name="connsiteX308" fmla="*/ 17351339 w 18982931"/>
              <a:gd name="connsiteY308" fmla="*/ 2851522 h 4449429"/>
              <a:gd name="connsiteX309" fmla="*/ 17351339 w 18982931"/>
              <a:gd name="connsiteY309" fmla="*/ 2897223 h 4449429"/>
              <a:gd name="connsiteX310" fmla="*/ 17560187 w 18982931"/>
              <a:gd name="connsiteY310" fmla="*/ 2897223 h 4449429"/>
              <a:gd name="connsiteX311" fmla="*/ 17560187 w 18982931"/>
              <a:gd name="connsiteY311" fmla="*/ 2851522 h 4449429"/>
              <a:gd name="connsiteX312" fmla="*/ 1596781 w 18982931"/>
              <a:gd name="connsiteY312" fmla="*/ 2805821 h 4449429"/>
              <a:gd name="connsiteX313" fmla="*/ 1596781 w 18982931"/>
              <a:gd name="connsiteY313" fmla="*/ 2851521 h 4449429"/>
              <a:gd name="connsiteX314" fmla="*/ 1805629 w 18982931"/>
              <a:gd name="connsiteY314" fmla="*/ 2851521 h 4449429"/>
              <a:gd name="connsiteX315" fmla="*/ 1805629 w 18982931"/>
              <a:gd name="connsiteY315" fmla="*/ 2805821 h 4449429"/>
              <a:gd name="connsiteX316" fmla="*/ 1596781 w 18982931"/>
              <a:gd name="connsiteY316" fmla="*/ 2714192 h 4449429"/>
              <a:gd name="connsiteX317" fmla="*/ 1596781 w 18982931"/>
              <a:gd name="connsiteY317" fmla="*/ 2759892 h 4449429"/>
              <a:gd name="connsiteX318" fmla="*/ 1805629 w 18982931"/>
              <a:gd name="connsiteY318" fmla="*/ 2759892 h 4449429"/>
              <a:gd name="connsiteX319" fmla="*/ 1805629 w 18982931"/>
              <a:gd name="connsiteY319" fmla="*/ 2714192 h 4449429"/>
              <a:gd name="connsiteX320" fmla="*/ 4422120 w 18982931"/>
              <a:gd name="connsiteY320" fmla="*/ 2688604 h 4449429"/>
              <a:gd name="connsiteX321" fmla="*/ 4422120 w 18982931"/>
              <a:gd name="connsiteY321" fmla="*/ 2851522 h 4449429"/>
              <a:gd name="connsiteX322" fmla="*/ 4459897 w 18982931"/>
              <a:gd name="connsiteY322" fmla="*/ 2851522 h 4449429"/>
              <a:gd name="connsiteX323" fmla="*/ 4459897 w 18982931"/>
              <a:gd name="connsiteY323" fmla="*/ 2688604 h 4449429"/>
              <a:gd name="connsiteX324" fmla="*/ 4346370 w 18982931"/>
              <a:gd name="connsiteY324" fmla="*/ 2688604 h 4449429"/>
              <a:gd name="connsiteX325" fmla="*/ 4346370 w 18982931"/>
              <a:gd name="connsiteY325" fmla="*/ 2851522 h 4449429"/>
              <a:gd name="connsiteX326" fmla="*/ 4384149 w 18982931"/>
              <a:gd name="connsiteY326" fmla="*/ 2851522 h 4449429"/>
              <a:gd name="connsiteX327" fmla="*/ 4384149 w 18982931"/>
              <a:gd name="connsiteY327" fmla="*/ 2688604 h 4449429"/>
              <a:gd name="connsiteX328" fmla="*/ 4270624 w 18982931"/>
              <a:gd name="connsiteY328" fmla="*/ 2688604 h 4449429"/>
              <a:gd name="connsiteX329" fmla="*/ 4270624 w 18982931"/>
              <a:gd name="connsiteY329" fmla="*/ 2851522 h 4449429"/>
              <a:gd name="connsiteX330" fmla="*/ 4308407 w 18982931"/>
              <a:gd name="connsiteY330" fmla="*/ 2851522 h 4449429"/>
              <a:gd name="connsiteX331" fmla="*/ 4308407 w 18982931"/>
              <a:gd name="connsiteY331" fmla="*/ 2688604 h 4449429"/>
              <a:gd name="connsiteX332" fmla="*/ 4194881 w 18982931"/>
              <a:gd name="connsiteY332" fmla="*/ 2688604 h 4449429"/>
              <a:gd name="connsiteX333" fmla="*/ 4194881 w 18982931"/>
              <a:gd name="connsiteY333" fmla="*/ 2851522 h 4449429"/>
              <a:gd name="connsiteX334" fmla="*/ 4232658 w 18982931"/>
              <a:gd name="connsiteY334" fmla="*/ 2851522 h 4449429"/>
              <a:gd name="connsiteX335" fmla="*/ 4232658 w 18982931"/>
              <a:gd name="connsiteY335" fmla="*/ 2688604 h 4449429"/>
              <a:gd name="connsiteX336" fmla="*/ 4119132 w 18982931"/>
              <a:gd name="connsiteY336" fmla="*/ 2688604 h 4449429"/>
              <a:gd name="connsiteX337" fmla="*/ 4119132 w 18982931"/>
              <a:gd name="connsiteY337" fmla="*/ 2851522 h 4449429"/>
              <a:gd name="connsiteX338" fmla="*/ 4156909 w 18982931"/>
              <a:gd name="connsiteY338" fmla="*/ 2851522 h 4449429"/>
              <a:gd name="connsiteX339" fmla="*/ 4156909 w 18982931"/>
              <a:gd name="connsiteY339" fmla="*/ 2688604 h 4449429"/>
              <a:gd name="connsiteX340" fmla="*/ 4043383 w 18982931"/>
              <a:gd name="connsiteY340" fmla="*/ 2688604 h 4449429"/>
              <a:gd name="connsiteX341" fmla="*/ 4043383 w 18982931"/>
              <a:gd name="connsiteY341" fmla="*/ 2851522 h 4449429"/>
              <a:gd name="connsiteX342" fmla="*/ 4081160 w 18982931"/>
              <a:gd name="connsiteY342" fmla="*/ 2851522 h 4449429"/>
              <a:gd name="connsiteX343" fmla="*/ 4081160 w 18982931"/>
              <a:gd name="connsiteY343" fmla="*/ 2688604 h 4449429"/>
              <a:gd name="connsiteX344" fmla="*/ 3967636 w 18982931"/>
              <a:gd name="connsiteY344" fmla="*/ 2688604 h 4449429"/>
              <a:gd name="connsiteX345" fmla="*/ 3967636 w 18982931"/>
              <a:gd name="connsiteY345" fmla="*/ 2851522 h 4449429"/>
              <a:gd name="connsiteX346" fmla="*/ 4005415 w 18982931"/>
              <a:gd name="connsiteY346" fmla="*/ 2851522 h 4449429"/>
              <a:gd name="connsiteX347" fmla="*/ 4005415 w 18982931"/>
              <a:gd name="connsiteY347" fmla="*/ 2688604 h 4449429"/>
              <a:gd name="connsiteX348" fmla="*/ 3891895 w 18982931"/>
              <a:gd name="connsiteY348" fmla="*/ 2688604 h 4449429"/>
              <a:gd name="connsiteX349" fmla="*/ 3891895 w 18982931"/>
              <a:gd name="connsiteY349" fmla="*/ 2851522 h 4449429"/>
              <a:gd name="connsiteX350" fmla="*/ 3929672 w 18982931"/>
              <a:gd name="connsiteY350" fmla="*/ 2851522 h 4449429"/>
              <a:gd name="connsiteX351" fmla="*/ 3929672 w 18982931"/>
              <a:gd name="connsiteY351" fmla="*/ 2688604 h 4449429"/>
              <a:gd name="connsiteX352" fmla="*/ 15043403 w 18982931"/>
              <a:gd name="connsiteY352" fmla="*/ 2685661 h 4449429"/>
              <a:gd name="connsiteX353" fmla="*/ 15043403 w 18982931"/>
              <a:gd name="connsiteY353" fmla="*/ 2894508 h 4449429"/>
              <a:gd name="connsiteX354" fmla="*/ 15089105 w 18982931"/>
              <a:gd name="connsiteY354" fmla="*/ 2894508 h 4449429"/>
              <a:gd name="connsiteX355" fmla="*/ 15089105 w 18982931"/>
              <a:gd name="connsiteY355" fmla="*/ 2685661 h 4449429"/>
              <a:gd name="connsiteX356" fmla="*/ 14951773 w 18982931"/>
              <a:gd name="connsiteY356" fmla="*/ 2685661 h 4449429"/>
              <a:gd name="connsiteX357" fmla="*/ 14951773 w 18982931"/>
              <a:gd name="connsiteY357" fmla="*/ 2894508 h 4449429"/>
              <a:gd name="connsiteX358" fmla="*/ 14997475 w 18982931"/>
              <a:gd name="connsiteY358" fmla="*/ 2894508 h 4449429"/>
              <a:gd name="connsiteX359" fmla="*/ 14997475 w 18982931"/>
              <a:gd name="connsiteY359" fmla="*/ 2685661 h 4449429"/>
              <a:gd name="connsiteX360" fmla="*/ 14860145 w 18982931"/>
              <a:gd name="connsiteY360" fmla="*/ 2685661 h 4449429"/>
              <a:gd name="connsiteX361" fmla="*/ 14860145 w 18982931"/>
              <a:gd name="connsiteY361" fmla="*/ 2894508 h 4449429"/>
              <a:gd name="connsiteX362" fmla="*/ 14905844 w 18982931"/>
              <a:gd name="connsiteY362" fmla="*/ 2894508 h 4449429"/>
              <a:gd name="connsiteX363" fmla="*/ 14905844 w 18982931"/>
              <a:gd name="connsiteY363" fmla="*/ 2685661 h 4449429"/>
              <a:gd name="connsiteX364" fmla="*/ 14768515 w 18982931"/>
              <a:gd name="connsiteY364" fmla="*/ 2685661 h 4449429"/>
              <a:gd name="connsiteX365" fmla="*/ 14768515 w 18982931"/>
              <a:gd name="connsiteY365" fmla="*/ 2894508 h 4449429"/>
              <a:gd name="connsiteX366" fmla="*/ 14814217 w 18982931"/>
              <a:gd name="connsiteY366" fmla="*/ 2894508 h 4449429"/>
              <a:gd name="connsiteX367" fmla="*/ 14814217 w 18982931"/>
              <a:gd name="connsiteY367" fmla="*/ 2685661 h 4449429"/>
              <a:gd name="connsiteX368" fmla="*/ 14676884 w 18982931"/>
              <a:gd name="connsiteY368" fmla="*/ 2685661 h 4449429"/>
              <a:gd name="connsiteX369" fmla="*/ 14676884 w 18982931"/>
              <a:gd name="connsiteY369" fmla="*/ 2894508 h 4449429"/>
              <a:gd name="connsiteX370" fmla="*/ 14722586 w 18982931"/>
              <a:gd name="connsiteY370" fmla="*/ 2894508 h 4449429"/>
              <a:gd name="connsiteX371" fmla="*/ 14722586 w 18982931"/>
              <a:gd name="connsiteY371" fmla="*/ 2685661 h 4449429"/>
              <a:gd name="connsiteX372" fmla="*/ 14585255 w 18982931"/>
              <a:gd name="connsiteY372" fmla="*/ 2685661 h 4449429"/>
              <a:gd name="connsiteX373" fmla="*/ 14585255 w 18982931"/>
              <a:gd name="connsiteY373" fmla="*/ 2894508 h 4449429"/>
              <a:gd name="connsiteX374" fmla="*/ 14630955 w 18982931"/>
              <a:gd name="connsiteY374" fmla="*/ 2894508 h 4449429"/>
              <a:gd name="connsiteX375" fmla="*/ 14630955 w 18982931"/>
              <a:gd name="connsiteY375" fmla="*/ 2685661 h 4449429"/>
              <a:gd name="connsiteX376" fmla="*/ 14493625 w 18982931"/>
              <a:gd name="connsiteY376" fmla="*/ 2685661 h 4449429"/>
              <a:gd name="connsiteX377" fmla="*/ 14493625 w 18982931"/>
              <a:gd name="connsiteY377" fmla="*/ 2894508 h 4449429"/>
              <a:gd name="connsiteX378" fmla="*/ 14539325 w 18982931"/>
              <a:gd name="connsiteY378" fmla="*/ 2894508 h 4449429"/>
              <a:gd name="connsiteX379" fmla="*/ 14539325 w 18982931"/>
              <a:gd name="connsiteY379" fmla="*/ 2685661 h 4449429"/>
              <a:gd name="connsiteX380" fmla="*/ 2875284 w 18982931"/>
              <a:gd name="connsiteY380" fmla="*/ 2661196 h 4449429"/>
              <a:gd name="connsiteX381" fmla="*/ 2875284 w 18982931"/>
              <a:gd name="connsiteY381" fmla="*/ 3265443 h 4449429"/>
              <a:gd name="connsiteX382" fmla="*/ 2913063 w 18982931"/>
              <a:gd name="connsiteY382" fmla="*/ 3265443 h 4449429"/>
              <a:gd name="connsiteX383" fmla="*/ 2913063 w 18982931"/>
              <a:gd name="connsiteY383" fmla="*/ 2661196 h 4449429"/>
              <a:gd name="connsiteX384" fmla="*/ 2769698 w 18982931"/>
              <a:gd name="connsiteY384" fmla="*/ 2661196 h 4449429"/>
              <a:gd name="connsiteX385" fmla="*/ 2769698 w 18982931"/>
              <a:gd name="connsiteY385" fmla="*/ 3265443 h 4449429"/>
              <a:gd name="connsiteX386" fmla="*/ 2807479 w 18982931"/>
              <a:gd name="connsiteY386" fmla="*/ 3265443 h 4449429"/>
              <a:gd name="connsiteX387" fmla="*/ 2807479 w 18982931"/>
              <a:gd name="connsiteY387" fmla="*/ 2661196 h 4449429"/>
              <a:gd name="connsiteX388" fmla="*/ 2664114 w 18982931"/>
              <a:gd name="connsiteY388" fmla="*/ 2661196 h 4449429"/>
              <a:gd name="connsiteX389" fmla="*/ 2664114 w 18982931"/>
              <a:gd name="connsiteY389" fmla="*/ 3265443 h 4449429"/>
              <a:gd name="connsiteX390" fmla="*/ 2701891 w 18982931"/>
              <a:gd name="connsiteY390" fmla="*/ 3265443 h 4449429"/>
              <a:gd name="connsiteX391" fmla="*/ 2701891 w 18982931"/>
              <a:gd name="connsiteY391" fmla="*/ 2661196 h 4449429"/>
              <a:gd name="connsiteX392" fmla="*/ 2558534 w 18982931"/>
              <a:gd name="connsiteY392" fmla="*/ 2661196 h 4449429"/>
              <a:gd name="connsiteX393" fmla="*/ 2558534 w 18982931"/>
              <a:gd name="connsiteY393" fmla="*/ 3265443 h 4449429"/>
              <a:gd name="connsiteX394" fmla="*/ 2596306 w 18982931"/>
              <a:gd name="connsiteY394" fmla="*/ 3265443 h 4449429"/>
              <a:gd name="connsiteX395" fmla="*/ 2596306 w 18982931"/>
              <a:gd name="connsiteY395" fmla="*/ 2661196 h 4449429"/>
              <a:gd name="connsiteX396" fmla="*/ 2980870 w 18982931"/>
              <a:gd name="connsiteY396" fmla="*/ 2661194 h 4449429"/>
              <a:gd name="connsiteX397" fmla="*/ 2980870 w 18982931"/>
              <a:gd name="connsiteY397" fmla="*/ 3265442 h 4449429"/>
              <a:gd name="connsiteX398" fmla="*/ 3018648 w 18982931"/>
              <a:gd name="connsiteY398" fmla="*/ 3265442 h 4449429"/>
              <a:gd name="connsiteX399" fmla="*/ 3018648 w 18982931"/>
              <a:gd name="connsiteY399" fmla="*/ 2661194 h 4449429"/>
              <a:gd name="connsiteX400" fmla="*/ 16374516 w 18982931"/>
              <a:gd name="connsiteY400" fmla="*/ 2632791 h 4449429"/>
              <a:gd name="connsiteX401" fmla="*/ 16374516 w 18982931"/>
              <a:gd name="connsiteY401" fmla="*/ 3237039 h 4449429"/>
              <a:gd name="connsiteX402" fmla="*/ 16412296 w 18982931"/>
              <a:gd name="connsiteY402" fmla="*/ 3237039 h 4449429"/>
              <a:gd name="connsiteX403" fmla="*/ 16412296 w 18982931"/>
              <a:gd name="connsiteY403" fmla="*/ 2632791 h 4449429"/>
              <a:gd name="connsiteX404" fmla="*/ 16268931 w 18982931"/>
              <a:gd name="connsiteY404" fmla="*/ 2632791 h 4449429"/>
              <a:gd name="connsiteX405" fmla="*/ 16268931 w 18982931"/>
              <a:gd name="connsiteY405" fmla="*/ 3237039 h 4449429"/>
              <a:gd name="connsiteX406" fmla="*/ 16306709 w 18982931"/>
              <a:gd name="connsiteY406" fmla="*/ 3237039 h 4449429"/>
              <a:gd name="connsiteX407" fmla="*/ 16306709 w 18982931"/>
              <a:gd name="connsiteY407" fmla="*/ 2632791 h 4449429"/>
              <a:gd name="connsiteX408" fmla="*/ 16163344 w 18982931"/>
              <a:gd name="connsiteY408" fmla="*/ 2632791 h 4449429"/>
              <a:gd name="connsiteX409" fmla="*/ 16163344 w 18982931"/>
              <a:gd name="connsiteY409" fmla="*/ 3237039 h 4449429"/>
              <a:gd name="connsiteX410" fmla="*/ 16201125 w 18982931"/>
              <a:gd name="connsiteY410" fmla="*/ 3237039 h 4449429"/>
              <a:gd name="connsiteX411" fmla="*/ 16201125 w 18982931"/>
              <a:gd name="connsiteY411" fmla="*/ 2632791 h 4449429"/>
              <a:gd name="connsiteX412" fmla="*/ 16057760 w 18982931"/>
              <a:gd name="connsiteY412" fmla="*/ 2632791 h 4449429"/>
              <a:gd name="connsiteX413" fmla="*/ 16057760 w 18982931"/>
              <a:gd name="connsiteY413" fmla="*/ 3237039 h 4449429"/>
              <a:gd name="connsiteX414" fmla="*/ 16095537 w 18982931"/>
              <a:gd name="connsiteY414" fmla="*/ 3237039 h 4449429"/>
              <a:gd name="connsiteX415" fmla="*/ 16095537 w 18982931"/>
              <a:gd name="connsiteY415" fmla="*/ 2632791 h 4449429"/>
              <a:gd name="connsiteX416" fmla="*/ 16480103 w 18982931"/>
              <a:gd name="connsiteY416" fmla="*/ 2632790 h 4449429"/>
              <a:gd name="connsiteX417" fmla="*/ 16480103 w 18982931"/>
              <a:gd name="connsiteY417" fmla="*/ 3237037 h 4449429"/>
              <a:gd name="connsiteX418" fmla="*/ 16517880 w 18982931"/>
              <a:gd name="connsiteY418" fmla="*/ 3237037 h 4449429"/>
              <a:gd name="connsiteX419" fmla="*/ 16517880 w 18982931"/>
              <a:gd name="connsiteY419" fmla="*/ 2632790 h 4449429"/>
              <a:gd name="connsiteX420" fmla="*/ 1596781 w 18982931"/>
              <a:gd name="connsiteY420" fmla="*/ 2622561 h 4449429"/>
              <a:gd name="connsiteX421" fmla="*/ 1596781 w 18982931"/>
              <a:gd name="connsiteY421" fmla="*/ 2668261 h 4449429"/>
              <a:gd name="connsiteX422" fmla="*/ 1805629 w 18982931"/>
              <a:gd name="connsiteY422" fmla="*/ 2668261 h 4449429"/>
              <a:gd name="connsiteX423" fmla="*/ 1805629 w 18982931"/>
              <a:gd name="connsiteY423" fmla="*/ 2622561 h 4449429"/>
              <a:gd name="connsiteX424" fmla="*/ 1596781 w 18982931"/>
              <a:gd name="connsiteY424" fmla="*/ 2530932 h 4449429"/>
              <a:gd name="connsiteX425" fmla="*/ 1596781 w 18982931"/>
              <a:gd name="connsiteY425" fmla="*/ 2576632 h 4449429"/>
              <a:gd name="connsiteX426" fmla="*/ 1805629 w 18982931"/>
              <a:gd name="connsiteY426" fmla="*/ 2576632 h 4449429"/>
              <a:gd name="connsiteX427" fmla="*/ 1805629 w 18982931"/>
              <a:gd name="connsiteY427" fmla="*/ 2530932 h 4449429"/>
              <a:gd name="connsiteX428" fmla="*/ 1596781 w 18982931"/>
              <a:gd name="connsiteY428" fmla="*/ 2439301 h 4449429"/>
              <a:gd name="connsiteX429" fmla="*/ 1596781 w 18982931"/>
              <a:gd name="connsiteY429" fmla="*/ 2485002 h 4449429"/>
              <a:gd name="connsiteX430" fmla="*/ 1805629 w 18982931"/>
              <a:gd name="connsiteY430" fmla="*/ 2485002 h 4449429"/>
              <a:gd name="connsiteX431" fmla="*/ 1805629 w 18982931"/>
              <a:gd name="connsiteY431" fmla="*/ 2439301 h 4449429"/>
              <a:gd name="connsiteX432" fmla="*/ 17217171 w 18982931"/>
              <a:gd name="connsiteY432" fmla="*/ 2397981 h 4449429"/>
              <a:gd name="connsiteX433" fmla="*/ 17217171 w 18982931"/>
              <a:gd name="connsiteY433" fmla="*/ 2434557 h 4449429"/>
              <a:gd name="connsiteX434" fmla="*/ 17582931 w 18982931"/>
              <a:gd name="connsiteY434" fmla="*/ 2434557 h 4449429"/>
              <a:gd name="connsiteX435" fmla="*/ 17582931 w 18982931"/>
              <a:gd name="connsiteY435" fmla="*/ 2397981 h 4449429"/>
              <a:gd name="connsiteX436" fmla="*/ 9762349 w 18982931"/>
              <a:gd name="connsiteY436" fmla="*/ 2057780 h 4449429"/>
              <a:gd name="connsiteX437" fmla="*/ 9762349 w 18982931"/>
              <a:gd name="connsiteY437" fmla="*/ 2266627 h 4449429"/>
              <a:gd name="connsiteX438" fmla="*/ 9808049 w 18982931"/>
              <a:gd name="connsiteY438" fmla="*/ 2266627 h 4449429"/>
              <a:gd name="connsiteX439" fmla="*/ 9808049 w 18982931"/>
              <a:gd name="connsiteY439" fmla="*/ 2057780 h 4449429"/>
              <a:gd name="connsiteX440" fmla="*/ 9670720 w 18982931"/>
              <a:gd name="connsiteY440" fmla="*/ 2057780 h 4449429"/>
              <a:gd name="connsiteX441" fmla="*/ 9670720 w 18982931"/>
              <a:gd name="connsiteY441" fmla="*/ 2266627 h 4449429"/>
              <a:gd name="connsiteX442" fmla="*/ 9716420 w 18982931"/>
              <a:gd name="connsiteY442" fmla="*/ 2266627 h 4449429"/>
              <a:gd name="connsiteX443" fmla="*/ 9716420 w 18982931"/>
              <a:gd name="connsiteY443" fmla="*/ 2057780 h 4449429"/>
              <a:gd name="connsiteX444" fmla="*/ 9579089 w 18982931"/>
              <a:gd name="connsiteY444" fmla="*/ 2057780 h 4449429"/>
              <a:gd name="connsiteX445" fmla="*/ 9579089 w 18982931"/>
              <a:gd name="connsiteY445" fmla="*/ 2266627 h 4449429"/>
              <a:gd name="connsiteX446" fmla="*/ 9624790 w 18982931"/>
              <a:gd name="connsiteY446" fmla="*/ 2266627 h 4449429"/>
              <a:gd name="connsiteX447" fmla="*/ 9624790 w 18982931"/>
              <a:gd name="connsiteY447" fmla="*/ 2057780 h 4449429"/>
              <a:gd name="connsiteX448" fmla="*/ 9487461 w 18982931"/>
              <a:gd name="connsiteY448" fmla="*/ 2057780 h 4449429"/>
              <a:gd name="connsiteX449" fmla="*/ 9487461 w 18982931"/>
              <a:gd name="connsiteY449" fmla="*/ 2266627 h 4449429"/>
              <a:gd name="connsiteX450" fmla="*/ 9533161 w 18982931"/>
              <a:gd name="connsiteY450" fmla="*/ 2266627 h 4449429"/>
              <a:gd name="connsiteX451" fmla="*/ 9533161 w 18982931"/>
              <a:gd name="connsiteY451" fmla="*/ 2057780 h 4449429"/>
              <a:gd name="connsiteX452" fmla="*/ 9395836 w 18982931"/>
              <a:gd name="connsiteY452" fmla="*/ 2057780 h 4449429"/>
              <a:gd name="connsiteX453" fmla="*/ 9395836 w 18982931"/>
              <a:gd name="connsiteY453" fmla="*/ 2266627 h 4449429"/>
              <a:gd name="connsiteX454" fmla="*/ 9441534 w 18982931"/>
              <a:gd name="connsiteY454" fmla="*/ 2266627 h 4449429"/>
              <a:gd name="connsiteX455" fmla="*/ 9441534 w 18982931"/>
              <a:gd name="connsiteY455" fmla="*/ 2057780 h 4449429"/>
              <a:gd name="connsiteX456" fmla="*/ 9304202 w 18982931"/>
              <a:gd name="connsiteY456" fmla="*/ 2057780 h 4449429"/>
              <a:gd name="connsiteX457" fmla="*/ 9304202 w 18982931"/>
              <a:gd name="connsiteY457" fmla="*/ 2266627 h 4449429"/>
              <a:gd name="connsiteX458" fmla="*/ 9349902 w 18982931"/>
              <a:gd name="connsiteY458" fmla="*/ 2266627 h 4449429"/>
              <a:gd name="connsiteX459" fmla="*/ 9349902 w 18982931"/>
              <a:gd name="connsiteY459" fmla="*/ 2057780 h 4449429"/>
              <a:gd name="connsiteX460" fmla="*/ 9212570 w 18982931"/>
              <a:gd name="connsiteY460" fmla="*/ 2057780 h 4449429"/>
              <a:gd name="connsiteX461" fmla="*/ 9212570 w 18982931"/>
              <a:gd name="connsiteY461" fmla="*/ 2266627 h 4449429"/>
              <a:gd name="connsiteX462" fmla="*/ 9258270 w 18982931"/>
              <a:gd name="connsiteY462" fmla="*/ 2266627 h 4449429"/>
              <a:gd name="connsiteX463" fmla="*/ 9258270 w 18982931"/>
              <a:gd name="connsiteY463" fmla="*/ 2057780 h 4449429"/>
              <a:gd name="connsiteX464" fmla="*/ 14092702 w 18982931"/>
              <a:gd name="connsiteY464" fmla="*/ 1859157 h 4449429"/>
              <a:gd name="connsiteX465" fmla="*/ 14092702 w 18982931"/>
              <a:gd name="connsiteY465" fmla="*/ 1895733 h 4449429"/>
              <a:gd name="connsiteX466" fmla="*/ 14458462 w 18982931"/>
              <a:gd name="connsiteY466" fmla="*/ 1895733 h 4449429"/>
              <a:gd name="connsiteX467" fmla="*/ 14458462 w 18982931"/>
              <a:gd name="connsiteY467" fmla="*/ 1859157 h 4449429"/>
              <a:gd name="connsiteX468" fmla="*/ 17871603 w 18982931"/>
              <a:gd name="connsiteY468" fmla="*/ 1806939 h 4449429"/>
              <a:gd name="connsiteX469" fmla="*/ 17871603 w 18982931"/>
              <a:gd name="connsiteY469" fmla="*/ 1809649 h 4449429"/>
              <a:gd name="connsiteX470" fmla="*/ 17871627 w 18982931"/>
              <a:gd name="connsiteY470" fmla="*/ 1809649 h 4449429"/>
              <a:gd name="connsiteX471" fmla="*/ 18172695 w 18982931"/>
              <a:gd name="connsiteY471" fmla="*/ 1733739 h 4449429"/>
              <a:gd name="connsiteX472" fmla="*/ 18172695 w 18982931"/>
              <a:gd name="connsiteY472" fmla="*/ 1870899 h 4449429"/>
              <a:gd name="connsiteX473" fmla="*/ 18209271 w 18982931"/>
              <a:gd name="connsiteY473" fmla="*/ 1870899 h 4449429"/>
              <a:gd name="connsiteX474" fmla="*/ 18209271 w 18982931"/>
              <a:gd name="connsiteY474" fmla="*/ 1733739 h 4449429"/>
              <a:gd name="connsiteX475" fmla="*/ 18104295 w 18982931"/>
              <a:gd name="connsiteY475" fmla="*/ 1733739 h 4449429"/>
              <a:gd name="connsiteX476" fmla="*/ 18104295 w 18982931"/>
              <a:gd name="connsiteY476" fmla="*/ 1870899 h 4449429"/>
              <a:gd name="connsiteX477" fmla="*/ 18140871 w 18982931"/>
              <a:gd name="connsiteY477" fmla="*/ 1870899 h 4449429"/>
              <a:gd name="connsiteX478" fmla="*/ 18140871 w 18982931"/>
              <a:gd name="connsiteY478" fmla="*/ 1733739 h 4449429"/>
              <a:gd name="connsiteX479" fmla="*/ 18035895 w 18982931"/>
              <a:gd name="connsiteY479" fmla="*/ 1733739 h 4449429"/>
              <a:gd name="connsiteX480" fmla="*/ 18035895 w 18982931"/>
              <a:gd name="connsiteY480" fmla="*/ 1870899 h 4449429"/>
              <a:gd name="connsiteX481" fmla="*/ 18072471 w 18982931"/>
              <a:gd name="connsiteY481" fmla="*/ 1870899 h 4449429"/>
              <a:gd name="connsiteX482" fmla="*/ 18072471 w 18982931"/>
              <a:gd name="connsiteY482" fmla="*/ 1733739 h 4449429"/>
              <a:gd name="connsiteX483" fmla="*/ 17967493 w 18982931"/>
              <a:gd name="connsiteY483" fmla="*/ 1733739 h 4449429"/>
              <a:gd name="connsiteX484" fmla="*/ 17967493 w 18982931"/>
              <a:gd name="connsiteY484" fmla="*/ 1870899 h 4449429"/>
              <a:gd name="connsiteX485" fmla="*/ 18004069 w 18982931"/>
              <a:gd name="connsiteY485" fmla="*/ 1870899 h 4449429"/>
              <a:gd name="connsiteX486" fmla="*/ 18004069 w 18982931"/>
              <a:gd name="connsiteY486" fmla="*/ 1733739 h 4449429"/>
              <a:gd name="connsiteX487" fmla="*/ 14251161 w 18982931"/>
              <a:gd name="connsiteY487" fmla="*/ 868400 h 4449429"/>
              <a:gd name="connsiteX488" fmla="*/ 14251161 w 18982931"/>
              <a:gd name="connsiteY488" fmla="*/ 1005560 h 4449429"/>
              <a:gd name="connsiteX489" fmla="*/ 14287737 w 18982931"/>
              <a:gd name="connsiteY489" fmla="*/ 1005560 h 4449429"/>
              <a:gd name="connsiteX490" fmla="*/ 14287737 w 18982931"/>
              <a:gd name="connsiteY490" fmla="*/ 868400 h 4449429"/>
              <a:gd name="connsiteX491" fmla="*/ 14182760 w 18982931"/>
              <a:gd name="connsiteY491" fmla="*/ 868400 h 4449429"/>
              <a:gd name="connsiteX492" fmla="*/ 14182760 w 18982931"/>
              <a:gd name="connsiteY492" fmla="*/ 1005560 h 4449429"/>
              <a:gd name="connsiteX493" fmla="*/ 14219336 w 18982931"/>
              <a:gd name="connsiteY493" fmla="*/ 1005560 h 4449429"/>
              <a:gd name="connsiteX494" fmla="*/ 14219336 w 18982931"/>
              <a:gd name="connsiteY494" fmla="*/ 868400 h 4449429"/>
              <a:gd name="connsiteX495" fmla="*/ 14114359 w 18982931"/>
              <a:gd name="connsiteY495" fmla="*/ 868400 h 4449429"/>
              <a:gd name="connsiteX496" fmla="*/ 14114359 w 18982931"/>
              <a:gd name="connsiteY496" fmla="*/ 1005560 h 4449429"/>
              <a:gd name="connsiteX497" fmla="*/ 14150935 w 18982931"/>
              <a:gd name="connsiteY497" fmla="*/ 1005560 h 4449429"/>
              <a:gd name="connsiteX498" fmla="*/ 14150935 w 18982931"/>
              <a:gd name="connsiteY498" fmla="*/ 868400 h 4449429"/>
              <a:gd name="connsiteX499" fmla="*/ 4788216 w 18982931"/>
              <a:gd name="connsiteY499" fmla="*/ 807315 h 4449429"/>
              <a:gd name="connsiteX500" fmla="*/ 4788216 w 18982931"/>
              <a:gd name="connsiteY500" fmla="*/ 944475 h 4449429"/>
              <a:gd name="connsiteX501" fmla="*/ 4824792 w 18982931"/>
              <a:gd name="connsiteY501" fmla="*/ 944475 h 4449429"/>
              <a:gd name="connsiteX502" fmla="*/ 4824792 w 18982931"/>
              <a:gd name="connsiteY502" fmla="*/ 807315 h 4449429"/>
              <a:gd name="connsiteX503" fmla="*/ 4719815 w 18982931"/>
              <a:gd name="connsiteY503" fmla="*/ 807315 h 4449429"/>
              <a:gd name="connsiteX504" fmla="*/ 4719815 w 18982931"/>
              <a:gd name="connsiteY504" fmla="*/ 944475 h 4449429"/>
              <a:gd name="connsiteX505" fmla="*/ 4756391 w 18982931"/>
              <a:gd name="connsiteY505" fmla="*/ 944475 h 4449429"/>
              <a:gd name="connsiteX506" fmla="*/ 4756391 w 18982931"/>
              <a:gd name="connsiteY506" fmla="*/ 807315 h 4449429"/>
              <a:gd name="connsiteX507" fmla="*/ 4651414 w 18982931"/>
              <a:gd name="connsiteY507" fmla="*/ 807315 h 4449429"/>
              <a:gd name="connsiteX508" fmla="*/ 4651414 w 18982931"/>
              <a:gd name="connsiteY508" fmla="*/ 944475 h 4449429"/>
              <a:gd name="connsiteX509" fmla="*/ 4687992 w 18982931"/>
              <a:gd name="connsiteY509" fmla="*/ 944475 h 4449429"/>
              <a:gd name="connsiteX510" fmla="*/ 4687992 w 18982931"/>
              <a:gd name="connsiteY510" fmla="*/ 807315 h 4449429"/>
              <a:gd name="connsiteX511" fmla="*/ 2212838 w 18982931"/>
              <a:gd name="connsiteY511" fmla="*/ 748887 h 4449429"/>
              <a:gd name="connsiteX512" fmla="*/ 2212838 w 18982931"/>
              <a:gd name="connsiteY512" fmla="*/ 886047 h 4449429"/>
              <a:gd name="connsiteX513" fmla="*/ 2249414 w 18982931"/>
              <a:gd name="connsiteY513" fmla="*/ 886047 h 4449429"/>
              <a:gd name="connsiteX514" fmla="*/ 2249414 w 18982931"/>
              <a:gd name="connsiteY514" fmla="*/ 748887 h 4449429"/>
              <a:gd name="connsiteX515" fmla="*/ 2144438 w 18982931"/>
              <a:gd name="connsiteY515" fmla="*/ 748887 h 4449429"/>
              <a:gd name="connsiteX516" fmla="*/ 2144438 w 18982931"/>
              <a:gd name="connsiteY516" fmla="*/ 886047 h 4449429"/>
              <a:gd name="connsiteX517" fmla="*/ 2181014 w 18982931"/>
              <a:gd name="connsiteY517" fmla="*/ 886047 h 4449429"/>
              <a:gd name="connsiteX518" fmla="*/ 2181014 w 18982931"/>
              <a:gd name="connsiteY518" fmla="*/ 748887 h 4449429"/>
              <a:gd name="connsiteX519" fmla="*/ 2076037 w 18982931"/>
              <a:gd name="connsiteY519" fmla="*/ 748887 h 4449429"/>
              <a:gd name="connsiteX520" fmla="*/ 2076037 w 18982931"/>
              <a:gd name="connsiteY520" fmla="*/ 886047 h 4449429"/>
              <a:gd name="connsiteX521" fmla="*/ 2112612 w 18982931"/>
              <a:gd name="connsiteY521" fmla="*/ 886047 h 4449429"/>
              <a:gd name="connsiteX522" fmla="*/ 2112612 w 18982931"/>
              <a:gd name="connsiteY522" fmla="*/ 748887 h 4449429"/>
              <a:gd name="connsiteX523" fmla="*/ 2007635 w 18982931"/>
              <a:gd name="connsiteY523" fmla="*/ 748887 h 4449429"/>
              <a:gd name="connsiteX524" fmla="*/ 2007635 w 18982931"/>
              <a:gd name="connsiteY524" fmla="*/ 886047 h 4449429"/>
              <a:gd name="connsiteX525" fmla="*/ 2044211 w 18982931"/>
              <a:gd name="connsiteY525" fmla="*/ 886047 h 4449429"/>
              <a:gd name="connsiteX526" fmla="*/ 2044211 w 18982931"/>
              <a:gd name="connsiteY526" fmla="*/ 748887 h 4449429"/>
              <a:gd name="connsiteX527" fmla="*/ 17088019 w 18982931"/>
              <a:gd name="connsiteY527" fmla="*/ 737716 h 4449429"/>
              <a:gd name="connsiteX528" fmla="*/ 17088019 w 18982931"/>
              <a:gd name="connsiteY528" fmla="*/ 825107 h 4449429"/>
              <a:gd name="connsiteX529" fmla="*/ 17124595 w 18982931"/>
              <a:gd name="connsiteY529" fmla="*/ 825107 h 4449429"/>
              <a:gd name="connsiteX530" fmla="*/ 17124595 w 18982931"/>
              <a:gd name="connsiteY530" fmla="*/ 737716 h 4449429"/>
              <a:gd name="connsiteX531" fmla="*/ 17021803 w 18982931"/>
              <a:gd name="connsiteY531" fmla="*/ 737716 h 4449429"/>
              <a:gd name="connsiteX532" fmla="*/ 17021803 w 18982931"/>
              <a:gd name="connsiteY532" fmla="*/ 825107 h 4449429"/>
              <a:gd name="connsiteX533" fmla="*/ 17058379 w 18982931"/>
              <a:gd name="connsiteY533" fmla="*/ 825107 h 4449429"/>
              <a:gd name="connsiteX534" fmla="*/ 17058379 w 18982931"/>
              <a:gd name="connsiteY534" fmla="*/ 737716 h 4449429"/>
              <a:gd name="connsiteX535" fmla="*/ 16955591 w 18982931"/>
              <a:gd name="connsiteY535" fmla="*/ 737716 h 4449429"/>
              <a:gd name="connsiteX536" fmla="*/ 16955591 w 18982931"/>
              <a:gd name="connsiteY536" fmla="*/ 825107 h 4449429"/>
              <a:gd name="connsiteX537" fmla="*/ 16992167 w 18982931"/>
              <a:gd name="connsiteY537" fmla="*/ 825107 h 4449429"/>
              <a:gd name="connsiteX538" fmla="*/ 16992167 w 18982931"/>
              <a:gd name="connsiteY538" fmla="*/ 737716 h 4449429"/>
              <a:gd name="connsiteX539" fmla="*/ 16889375 w 18982931"/>
              <a:gd name="connsiteY539" fmla="*/ 737716 h 4449429"/>
              <a:gd name="connsiteX540" fmla="*/ 16889375 w 18982931"/>
              <a:gd name="connsiteY540" fmla="*/ 825107 h 4449429"/>
              <a:gd name="connsiteX541" fmla="*/ 16925951 w 18982931"/>
              <a:gd name="connsiteY541" fmla="*/ 825107 h 4449429"/>
              <a:gd name="connsiteX542" fmla="*/ 16925951 w 18982931"/>
              <a:gd name="connsiteY542" fmla="*/ 737716 h 4449429"/>
              <a:gd name="connsiteX543" fmla="*/ 16823163 w 18982931"/>
              <a:gd name="connsiteY543" fmla="*/ 737716 h 4449429"/>
              <a:gd name="connsiteX544" fmla="*/ 16823163 w 18982931"/>
              <a:gd name="connsiteY544" fmla="*/ 825107 h 4449429"/>
              <a:gd name="connsiteX545" fmla="*/ 16859739 w 18982931"/>
              <a:gd name="connsiteY545" fmla="*/ 825107 h 4449429"/>
              <a:gd name="connsiteX546" fmla="*/ 16859739 w 18982931"/>
              <a:gd name="connsiteY546" fmla="*/ 737716 h 4449429"/>
              <a:gd name="connsiteX547" fmla="*/ 16756948 w 18982931"/>
              <a:gd name="connsiteY547" fmla="*/ 737716 h 4449429"/>
              <a:gd name="connsiteX548" fmla="*/ 16756948 w 18982931"/>
              <a:gd name="connsiteY548" fmla="*/ 825107 h 4449429"/>
              <a:gd name="connsiteX549" fmla="*/ 16793523 w 18982931"/>
              <a:gd name="connsiteY549" fmla="*/ 825107 h 4449429"/>
              <a:gd name="connsiteX550" fmla="*/ 16793523 w 18982931"/>
              <a:gd name="connsiteY550" fmla="*/ 737716 h 4449429"/>
              <a:gd name="connsiteX551" fmla="*/ 13739104 w 18982931"/>
              <a:gd name="connsiteY551" fmla="*/ 0 h 4449429"/>
              <a:gd name="connsiteX552" fmla="*/ 13842002 w 18982931"/>
              <a:gd name="connsiteY552" fmla="*/ 0 h 4449429"/>
              <a:gd name="connsiteX553" fmla="*/ 13883163 w 18982931"/>
              <a:gd name="connsiteY553" fmla="*/ 428067 h 4449429"/>
              <a:gd name="connsiteX554" fmla="*/ 13883163 w 18982931"/>
              <a:gd name="connsiteY554" fmla="*/ 456882 h 4449429"/>
              <a:gd name="connsiteX555" fmla="*/ 13907863 w 18982931"/>
              <a:gd name="connsiteY555" fmla="*/ 954919 h 4449429"/>
              <a:gd name="connsiteX556" fmla="*/ 13911978 w 18982931"/>
              <a:gd name="connsiteY556" fmla="*/ 1679340 h 4449429"/>
              <a:gd name="connsiteX557" fmla="*/ 13916091 w 18982931"/>
              <a:gd name="connsiteY557" fmla="*/ 2058015 h 4449429"/>
              <a:gd name="connsiteX558" fmla="*/ 13936673 w 18982931"/>
              <a:gd name="connsiteY558" fmla="*/ 2086829 h 4449429"/>
              <a:gd name="connsiteX559" fmla="*/ 13953138 w 18982931"/>
              <a:gd name="connsiteY559" fmla="*/ 2058015 h 4449429"/>
              <a:gd name="connsiteX560" fmla="*/ 13953138 w 18982931"/>
              <a:gd name="connsiteY560" fmla="*/ 1955115 h 4449429"/>
              <a:gd name="connsiteX561" fmla="*/ 13965483 w 18982931"/>
              <a:gd name="connsiteY561" fmla="*/ 1922188 h 4449429"/>
              <a:gd name="connsiteX562" fmla="*/ 13986066 w 18982931"/>
              <a:gd name="connsiteY562" fmla="*/ 1876909 h 4449429"/>
              <a:gd name="connsiteX563" fmla="*/ 13986066 w 18982931"/>
              <a:gd name="connsiteY563" fmla="*/ 1625834 h 4449429"/>
              <a:gd name="connsiteX564" fmla="*/ 14051922 w 18982931"/>
              <a:gd name="connsiteY564" fmla="*/ 1617602 h 4449429"/>
              <a:gd name="connsiteX565" fmla="*/ 14047992 w 18982931"/>
              <a:gd name="connsiteY565" fmla="*/ 1005560 h 4449429"/>
              <a:gd name="connsiteX566" fmla="*/ 14082534 w 18982931"/>
              <a:gd name="connsiteY566" fmla="*/ 1005560 h 4449429"/>
              <a:gd name="connsiteX567" fmla="*/ 14082534 w 18982931"/>
              <a:gd name="connsiteY567" fmla="*/ 868400 h 4449429"/>
              <a:gd name="connsiteX568" fmla="*/ 14047111 w 18982931"/>
              <a:gd name="connsiteY568" fmla="*/ 868400 h 4449429"/>
              <a:gd name="connsiteX569" fmla="*/ 14046442 w 18982931"/>
              <a:gd name="connsiteY569" fmla="*/ 764191 h 4449429"/>
              <a:gd name="connsiteX570" fmla="*/ 14187749 w 18982931"/>
              <a:gd name="connsiteY570" fmla="*/ 436300 h 4449429"/>
              <a:gd name="connsiteX571" fmla="*/ 14212445 w 18982931"/>
              <a:gd name="connsiteY571" fmla="*/ 411603 h 4449429"/>
              <a:gd name="connsiteX572" fmla="*/ 14410015 w 18982931"/>
              <a:gd name="connsiteY572" fmla="*/ 444532 h 4449429"/>
              <a:gd name="connsiteX573" fmla="*/ 14442947 w 18982931"/>
              <a:gd name="connsiteY573" fmla="*/ 275776 h 4449429"/>
              <a:gd name="connsiteX574" fmla="*/ 14479990 w 18982931"/>
              <a:gd name="connsiteY574" fmla="*/ 246961 h 4449429"/>
              <a:gd name="connsiteX575" fmla="*/ 14517032 w 18982931"/>
              <a:gd name="connsiteY575" fmla="*/ 271658 h 4449429"/>
              <a:gd name="connsiteX576" fmla="*/ 14574655 w 18982931"/>
              <a:gd name="connsiteY576" fmla="*/ 522739 h 4449429"/>
              <a:gd name="connsiteX577" fmla="*/ 14603469 w 18982931"/>
              <a:gd name="connsiteY577" fmla="*/ 1123678 h 4449429"/>
              <a:gd name="connsiteX578" fmla="*/ 14603469 w 18982931"/>
              <a:gd name="connsiteY578" fmla="*/ 1617602 h 4449429"/>
              <a:gd name="connsiteX579" fmla="*/ 14595237 w 18982931"/>
              <a:gd name="connsiteY579" fmla="*/ 1683457 h 4449429"/>
              <a:gd name="connsiteX580" fmla="*/ 14607589 w 18982931"/>
              <a:gd name="connsiteY580" fmla="*/ 1753429 h 4449429"/>
              <a:gd name="connsiteX581" fmla="*/ 14656976 w 18982931"/>
              <a:gd name="connsiteY581" fmla="*/ 1753429 h 4449429"/>
              <a:gd name="connsiteX582" fmla="*/ 14706369 w 18982931"/>
              <a:gd name="connsiteY582" fmla="*/ 1568210 h 4449429"/>
              <a:gd name="connsiteX583" fmla="*/ 14722833 w 18982931"/>
              <a:gd name="connsiteY583" fmla="*/ 1568210 h 4449429"/>
              <a:gd name="connsiteX584" fmla="*/ 14768111 w 18982931"/>
              <a:gd name="connsiteY584" fmla="*/ 1753429 h 4449429"/>
              <a:gd name="connsiteX585" fmla="*/ 14875128 w 18982931"/>
              <a:gd name="connsiteY585" fmla="*/ 1753429 h 4449429"/>
              <a:gd name="connsiteX586" fmla="*/ 14883360 w 18982931"/>
              <a:gd name="connsiteY586" fmla="*/ 1827516 h 4449429"/>
              <a:gd name="connsiteX587" fmla="*/ 14940984 w 18982931"/>
              <a:gd name="connsiteY587" fmla="*/ 1827516 h 4449429"/>
              <a:gd name="connsiteX588" fmla="*/ 15019191 w 18982931"/>
              <a:gd name="connsiteY588" fmla="*/ 1625834 h 4449429"/>
              <a:gd name="connsiteX589" fmla="*/ 15043883 w 18982931"/>
              <a:gd name="connsiteY589" fmla="*/ 1090750 h 4449429"/>
              <a:gd name="connsiteX590" fmla="*/ 15134436 w 18982931"/>
              <a:gd name="connsiteY590" fmla="*/ 1000197 h 4449429"/>
              <a:gd name="connsiteX591" fmla="*/ 15212643 w 18982931"/>
              <a:gd name="connsiteY591" fmla="*/ 1078400 h 4449429"/>
              <a:gd name="connsiteX592" fmla="*/ 15212643 w 18982931"/>
              <a:gd name="connsiteY592" fmla="*/ 1152488 h 4449429"/>
              <a:gd name="connsiteX593" fmla="*/ 15224993 w 18982931"/>
              <a:gd name="connsiteY593" fmla="*/ 1119560 h 4449429"/>
              <a:gd name="connsiteX594" fmla="*/ 15237338 w 18982931"/>
              <a:gd name="connsiteY594" fmla="*/ 563899 h 4449429"/>
              <a:gd name="connsiteX595" fmla="*/ 15290845 w 18982931"/>
              <a:gd name="connsiteY595" fmla="*/ 382793 h 4449429"/>
              <a:gd name="connsiteX596" fmla="*/ 15323772 w 18982931"/>
              <a:gd name="connsiteY596" fmla="*/ 300473 h 4449429"/>
              <a:gd name="connsiteX597" fmla="*/ 15364932 w 18982931"/>
              <a:gd name="connsiteY597" fmla="*/ 259313 h 4449429"/>
              <a:gd name="connsiteX598" fmla="*/ 15389634 w 18982931"/>
              <a:gd name="connsiteY598" fmla="*/ 296354 h 4449429"/>
              <a:gd name="connsiteX599" fmla="*/ 15401979 w 18982931"/>
              <a:gd name="connsiteY599" fmla="*/ 411603 h 4449429"/>
              <a:gd name="connsiteX600" fmla="*/ 15451371 w 18982931"/>
              <a:gd name="connsiteY600" fmla="*/ 703843 h 4449429"/>
              <a:gd name="connsiteX601" fmla="*/ 15455486 w 18982931"/>
              <a:gd name="connsiteY601" fmla="*/ 1173070 h 4449429"/>
              <a:gd name="connsiteX602" fmla="*/ 15455486 w 18982931"/>
              <a:gd name="connsiteY602" fmla="*/ 1238927 h 4449429"/>
              <a:gd name="connsiteX603" fmla="*/ 15727143 w 18982931"/>
              <a:gd name="connsiteY603" fmla="*/ 1238927 h 4449429"/>
              <a:gd name="connsiteX604" fmla="*/ 15727143 w 18982931"/>
              <a:gd name="connsiteY604" fmla="*/ 1465306 h 4449429"/>
              <a:gd name="connsiteX605" fmla="*/ 15772422 w 18982931"/>
              <a:gd name="connsiteY605" fmla="*/ 1469425 h 4449429"/>
              <a:gd name="connsiteX606" fmla="*/ 15850624 w 18982931"/>
              <a:gd name="connsiteY606" fmla="*/ 1551745 h 4449429"/>
              <a:gd name="connsiteX607" fmla="*/ 15850624 w 18982931"/>
              <a:gd name="connsiteY607" fmla="*/ 2224712 h 4449429"/>
              <a:gd name="connsiteX608" fmla="*/ 15923336 w 18982931"/>
              <a:gd name="connsiteY608" fmla="*/ 2224712 h 4449429"/>
              <a:gd name="connsiteX609" fmla="*/ 15924718 w 18982931"/>
              <a:gd name="connsiteY609" fmla="*/ 2177381 h 4449429"/>
              <a:gd name="connsiteX610" fmla="*/ 15982338 w 18982931"/>
              <a:gd name="connsiteY610" fmla="*/ 2103294 h 4449429"/>
              <a:gd name="connsiteX611" fmla="*/ 15986455 w 18982931"/>
              <a:gd name="connsiteY611" fmla="*/ 2045669 h 4449429"/>
              <a:gd name="connsiteX612" fmla="*/ 16002920 w 18982931"/>
              <a:gd name="connsiteY612" fmla="*/ 2033319 h 4449429"/>
              <a:gd name="connsiteX613" fmla="*/ 16015265 w 18982931"/>
              <a:gd name="connsiteY613" fmla="*/ 2041550 h 4449429"/>
              <a:gd name="connsiteX614" fmla="*/ 16056425 w 18982931"/>
              <a:gd name="connsiteY614" fmla="*/ 2210310 h 4449429"/>
              <a:gd name="connsiteX615" fmla="*/ 16056425 w 18982931"/>
              <a:gd name="connsiteY615" fmla="*/ 2276166 h 4449429"/>
              <a:gd name="connsiteX616" fmla="*/ 16077008 w 18982931"/>
              <a:gd name="connsiteY616" fmla="*/ 2276166 h 4449429"/>
              <a:gd name="connsiteX617" fmla="*/ 16097587 w 18982931"/>
              <a:gd name="connsiteY617" fmla="*/ 1938652 h 4449429"/>
              <a:gd name="connsiteX618" fmla="*/ 16122282 w 18982931"/>
              <a:gd name="connsiteY618" fmla="*/ 1934533 h 4449429"/>
              <a:gd name="connsiteX619" fmla="*/ 16155210 w 18982931"/>
              <a:gd name="connsiteY619" fmla="*/ 1938652 h 4449429"/>
              <a:gd name="connsiteX620" fmla="*/ 16155210 w 18982931"/>
              <a:gd name="connsiteY620" fmla="*/ 2272048 h 4449429"/>
              <a:gd name="connsiteX621" fmla="*/ 16175792 w 18982931"/>
              <a:gd name="connsiteY621" fmla="*/ 2276166 h 4449429"/>
              <a:gd name="connsiteX622" fmla="*/ 16192257 w 18982931"/>
              <a:gd name="connsiteY622" fmla="*/ 2243238 h 4449429"/>
              <a:gd name="connsiteX623" fmla="*/ 16192257 w 18982931"/>
              <a:gd name="connsiteY623" fmla="*/ 1992158 h 4449429"/>
              <a:gd name="connsiteX624" fmla="*/ 16192257 w 18982931"/>
              <a:gd name="connsiteY624" fmla="*/ 1774011 h 4449429"/>
              <a:gd name="connsiteX625" fmla="*/ 16488610 w 18982931"/>
              <a:gd name="connsiteY625" fmla="*/ 1774011 h 4449429"/>
              <a:gd name="connsiteX626" fmla="*/ 16538004 w 18982931"/>
              <a:gd name="connsiteY626" fmla="*/ 1823403 h 4449429"/>
              <a:gd name="connsiteX627" fmla="*/ 16538004 w 18982931"/>
              <a:gd name="connsiteY627" fmla="*/ 2029205 h 4449429"/>
              <a:gd name="connsiteX628" fmla="*/ 16550349 w 18982931"/>
              <a:gd name="connsiteY628" fmla="*/ 2033319 h 4449429"/>
              <a:gd name="connsiteX629" fmla="*/ 16566812 w 18982931"/>
              <a:gd name="connsiteY629" fmla="*/ 1992158 h 4449429"/>
              <a:gd name="connsiteX630" fmla="*/ 16570932 w 18982931"/>
              <a:gd name="connsiteY630" fmla="*/ 1695804 h 4449429"/>
              <a:gd name="connsiteX631" fmla="*/ 16566812 w 18982931"/>
              <a:gd name="connsiteY631" fmla="*/ 773813 h 4449429"/>
              <a:gd name="connsiteX632" fmla="*/ 16636788 w 18982931"/>
              <a:gd name="connsiteY632" fmla="*/ 646219 h 4449429"/>
              <a:gd name="connsiteX633" fmla="*/ 16723226 w 18982931"/>
              <a:gd name="connsiteY633" fmla="*/ 514506 h 4449429"/>
              <a:gd name="connsiteX634" fmla="*/ 16743805 w 18982931"/>
              <a:gd name="connsiteY634" fmla="*/ 481577 h 4449429"/>
              <a:gd name="connsiteX635" fmla="*/ 16817899 w 18982931"/>
              <a:gd name="connsiteY635" fmla="*/ 329283 h 4449429"/>
              <a:gd name="connsiteX636" fmla="*/ 16842595 w 18982931"/>
              <a:gd name="connsiteY636" fmla="*/ 275776 h 4449429"/>
              <a:gd name="connsiteX637" fmla="*/ 16859059 w 18982931"/>
              <a:gd name="connsiteY637" fmla="*/ 279891 h 4449429"/>
              <a:gd name="connsiteX638" fmla="*/ 16859059 w 18982931"/>
              <a:gd name="connsiteY638" fmla="*/ 337515 h 4449429"/>
              <a:gd name="connsiteX639" fmla="*/ 16867291 w 18982931"/>
              <a:gd name="connsiteY639" fmla="*/ 382793 h 4449429"/>
              <a:gd name="connsiteX640" fmla="*/ 16966075 w 18982931"/>
              <a:gd name="connsiteY640" fmla="*/ 436300 h 4449429"/>
              <a:gd name="connsiteX641" fmla="*/ 17031935 w 18982931"/>
              <a:gd name="connsiteY641" fmla="*/ 526852 h 4449429"/>
              <a:gd name="connsiteX642" fmla="*/ 17031935 w 18982931"/>
              <a:gd name="connsiteY642" fmla="*/ 596826 h 4449429"/>
              <a:gd name="connsiteX643" fmla="*/ 17060743 w 18982931"/>
              <a:gd name="connsiteY643" fmla="*/ 600941 h 4449429"/>
              <a:gd name="connsiteX644" fmla="*/ 17147183 w 18982931"/>
              <a:gd name="connsiteY644" fmla="*/ 691493 h 4449429"/>
              <a:gd name="connsiteX645" fmla="*/ 17147219 w 18982931"/>
              <a:gd name="connsiteY645" fmla="*/ 704240 h 4449429"/>
              <a:gd name="connsiteX646" fmla="*/ 17148515 w 18982931"/>
              <a:gd name="connsiteY646" fmla="*/ 704240 h 4449429"/>
              <a:gd name="connsiteX647" fmla="*/ 17148515 w 18982931"/>
              <a:gd name="connsiteY647" fmla="*/ 880086 h 4449429"/>
              <a:gd name="connsiteX648" fmla="*/ 17147731 w 18982931"/>
              <a:gd name="connsiteY648" fmla="*/ 880086 h 4449429"/>
              <a:gd name="connsiteX649" fmla="*/ 17151295 w 18982931"/>
              <a:gd name="connsiteY649" fmla="*/ 2103294 h 4449429"/>
              <a:gd name="connsiteX650" fmla="*/ 17151295 w 18982931"/>
              <a:gd name="connsiteY650" fmla="*/ 2152686 h 4449429"/>
              <a:gd name="connsiteX651" fmla="*/ 17225383 w 18982931"/>
              <a:gd name="connsiteY651" fmla="*/ 2152686 h 4449429"/>
              <a:gd name="connsiteX652" fmla="*/ 17225383 w 18982931"/>
              <a:gd name="connsiteY652" fmla="*/ 1811053 h 4449429"/>
              <a:gd name="connsiteX653" fmla="*/ 17307703 w 18982931"/>
              <a:gd name="connsiteY653" fmla="*/ 1757546 h 4449429"/>
              <a:gd name="connsiteX654" fmla="*/ 17307703 w 18982931"/>
              <a:gd name="connsiteY654" fmla="*/ 1889260 h 4449429"/>
              <a:gd name="connsiteX655" fmla="*/ 17336519 w 18982931"/>
              <a:gd name="connsiteY655" fmla="*/ 1926302 h 4449429"/>
              <a:gd name="connsiteX656" fmla="*/ 17381799 w 18982931"/>
              <a:gd name="connsiteY656" fmla="*/ 1975695 h 4449429"/>
              <a:gd name="connsiteX657" fmla="*/ 17381799 w 18982931"/>
              <a:gd name="connsiteY657" fmla="*/ 2165031 h 4449429"/>
              <a:gd name="connsiteX658" fmla="*/ 17562899 w 18982931"/>
              <a:gd name="connsiteY658" fmla="*/ 2165031 h 4449429"/>
              <a:gd name="connsiteX659" fmla="*/ 17562899 w 18982931"/>
              <a:gd name="connsiteY659" fmla="*/ 2329673 h 4449429"/>
              <a:gd name="connsiteX660" fmla="*/ 17575251 w 18982931"/>
              <a:gd name="connsiteY660" fmla="*/ 2329673 h 4449429"/>
              <a:gd name="connsiteX661" fmla="*/ 17575251 w 18982931"/>
              <a:gd name="connsiteY661" fmla="*/ 2127989 h 4449429"/>
              <a:gd name="connsiteX662" fmla="*/ 17591711 w 18982931"/>
              <a:gd name="connsiteY662" fmla="*/ 1609370 h 4449429"/>
              <a:gd name="connsiteX663" fmla="*/ 17604059 w 18982931"/>
              <a:gd name="connsiteY663" fmla="*/ 1584673 h 4449429"/>
              <a:gd name="connsiteX664" fmla="*/ 17711083 w 18982931"/>
              <a:gd name="connsiteY664" fmla="*/ 1580555 h 4449429"/>
              <a:gd name="connsiteX665" fmla="*/ 17735775 w 18982931"/>
              <a:gd name="connsiteY665" fmla="*/ 1609370 h 4449429"/>
              <a:gd name="connsiteX666" fmla="*/ 17772819 w 18982931"/>
              <a:gd name="connsiteY666" fmla="*/ 1613483 h 4449429"/>
              <a:gd name="connsiteX667" fmla="*/ 17768699 w 18982931"/>
              <a:gd name="connsiteY667" fmla="*/ 1559977 h 4449429"/>
              <a:gd name="connsiteX668" fmla="*/ 17772819 w 18982931"/>
              <a:gd name="connsiteY668" fmla="*/ 1531163 h 4449429"/>
              <a:gd name="connsiteX669" fmla="*/ 17797515 w 18982931"/>
              <a:gd name="connsiteY669" fmla="*/ 1469425 h 4449429"/>
              <a:gd name="connsiteX670" fmla="*/ 17797515 w 18982931"/>
              <a:gd name="connsiteY670" fmla="*/ 1374754 h 4449429"/>
              <a:gd name="connsiteX671" fmla="*/ 17813979 w 18982931"/>
              <a:gd name="connsiteY671" fmla="*/ 1374754 h 4449429"/>
              <a:gd name="connsiteX672" fmla="*/ 17834559 w 18982931"/>
              <a:gd name="connsiteY672" fmla="*/ 1424146 h 4449429"/>
              <a:gd name="connsiteX673" fmla="*/ 17912763 w 18982931"/>
              <a:gd name="connsiteY673" fmla="*/ 1378872 h 4449429"/>
              <a:gd name="connsiteX674" fmla="*/ 18069171 w 18982931"/>
              <a:gd name="connsiteY674" fmla="*/ 1415914 h 4449429"/>
              <a:gd name="connsiteX675" fmla="*/ 18069171 w 18982931"/>
              <a:gd name="connsiteY675" fmla="*/ 1576442 h 4449429"/>
              <a:gd name="connsiteX676" fmla="*/ 18237927 w 18982931"/>
              <a:gd name="connsiteY676" fmla="*/ 1576442 h 4449429"/>
              <a:gd name="connsiteX677" fmla="*/ 18237927 w 18982931"/>
              <a:gd name="connsiteY677" fmla="*/ 1642297 h 4449429"/>
              <a:gd name="connsiteX678" fmla="*/ 18270859 w 18982931"/>
              <a:gd name="connsiteY678" fmla="*/ 1691690 h 4449429"/>
              <a:gd name="connsiteX679" fmla="*/ 18270859 w 18982931"/>
              <a:gd name="connsiteY679" fmla="*/ 1704036 h 4449429"/>
              <a:gd name="connsiteX680" fmla="*/ 18274975 w 18982931"/>
              <a:gd name="connsiteY680" fmla="*/ 1926302 h 4449429"/>
              <a:gd name="connsiteX681" fmla="*/ 18279087 w 18982931"/>
              <a:gd name="connsiteY681" fmla="*/ 1938652 h 4449429"/>
              <a:gd name="connsiteX682" fmla="*/ 18320247 w 18982931"/>
              <a:gd name="connsiteY682" fmla="*/ 1934533 h 4449429"/>
              <a:gd name="connsiteX683" fmla="*/ 18320247 w 18982931"/>
              <a:gd name="connsiteY683" fmla="*/ 1144256 h 4449429"/>
              <a:gd name="connsiteX684" fmla="*/ 18303783 w 18982931"/>
              <a:gd name="connsiteY684" fmla="*/ 1111328 h 4449429"/>
              <a:gd name="connsiteX685" fmla="*/ 18287323 w 18982931"/>
              <a:gd name="connsiteY685" fmla="*/ 1024893 h 4449429"/>
              <a:gd name="connsiteX686" fmla="*/ 18336711 w 18982931"/>
              <a:gd name="connsiteY686" fmla="*/ 1000197 h 4449429"/>
              <a:gd name="connsiteX687" fmla="*/ 18361407 w 18982931"/>
              <a:gd name="connsiteY687" fmla="*/ 996079 h 4449429"/>
              <a:gd name="connsiteX688" fmla="*/ 18373759 w 18982931"/>
              <a:gd name="connsiteY688" fmla="*/ 946687 h 4449429"/>
              <a:gd name="connsiteX689" fmla="*/ 18534287 w 18982931"/>
              <a:gd name="connsiteY689" fmla="*/ 946687 h 4449429"/>
              <a:gd name="connsiteX690" fmla="*/ 18563095 w 18982931"/>
              <a:gd name="connsiteY690" fmla="*/ 798510 h 4449429"/>
              <a:gd name="connsiteX691" fmla="*/ 18731851 w 18982931"/>
              <a:gd name="connsiteY691" fmla="*/ 806742 h 4449429"/>
              <a:gd name="connsiteX692" fmla="*/ 18773011 w 18982931"/>
              <a:gd name="connsiteY692" fmla="*/ 798510 h 4449429"/>
              <a:gd name="connsiteX693" fmla="*/ 18822407 w 18982931"/>
              <a:gd name="connsiteY693" fmla="*/ 893180 h 4449429"/>
              <a:gd name="connsiteX694" fmla="*/ 18822407 w 18982931"/>
              <a:gd name="connsiteY694" fmla="*/ 963151 h 4449429"/>
              <a:gd name="connsiteX695" fmla="*/ 18982931 w 18982931"/>
              <a:gd name="connsiteY695" fmla="*/ 983734 h 4449429"/>
              <a:gd name="connsiteX696" fmla="*/ 18982931 w 18982931"/>
              <a:gd name="connsiteY696" fmla="*/ 4449429 h 4449429"/>
              <a:gd name="connsiteX697" fmla="*/ 11998023 w 18982931"/>
              <a:gd name="connsiteY697" fmla="*/ 4449429 h 4449429"/>
              <a:gd name="connsiteX698" fmla="*/ 11995198 w 18982931"/>
              <a:gd name="connsiteY698" fmla="*/ 4429646 h 4449429"/>
              <a:gd name="connsiteX699" fmla="*/ 11992726 w 18982931"/>
              <a:gd name="connsiteY699" fmla="*/ 4449425 h 4449429"/>
              <a:gd name="connsiteX700" fmla="*/ 8153658 w 18982931"/>
              <a:gd name="connsiteY700" fmla="*/ 4449425 h 4449429"/>
              <a:gd name="connsiteX701" fmla="*/ 8153658 w 18982931"/>
              <a:gd name="connsiteY701" fmla="*/ 4449429 h 4449429"/>
              <a:gd name="connsiteX702" fmla="*/ 6861227 w 18982931"/>
              <a:gd name="connsiteY702" fmla="*/ 4449429 h 4449429"/>
              <a:gd name="connsiteX703" fmla="*/ 6859697 w 18982931"/>
              <a:gd name="connsiteY703" fmla="*/ 4432598 h 4449429"/>
              <a:gd name="connsiteX704" fmla="*/ 6858292 w 18982931"/>
              <a:gd name="connsiteY704" fmla="*/ 4449425 h 4449429"/>
              <a:gd name="connsiteX705" fmla="*/ 7922 w 18982931"/>
              <a:gd name="connsiteY705" fmla="*/ 4440866 h 4449429"/>
              <a:gd name="connsiteX706" fmla="*/ 0 w 18982931"/>
              <a:gd name="connsiteY706" fmla="*/ 1181446 h 4449429"/>
              <a:gd name="connsiteX707" fmla="*/ 169756 w 18982931"/>
              <a:gd name="connsiteY707" fmla="*/ 979616 h 4449429"/>
              <a:gd name="connsiteX708" fmla="*/ 301466 w 18982931"/>
              <a:gd name="connsiteY708" fmla="*/ 971384 h 4449429"/>
              <a:gd name="connsiteX709" fmla="*/ 301466 w 18982931"/>
              <a:gd name="connsiteY709" fmla="*/ 909640 h 4449429"/>
              <a:gd name="connsiteX710" fmla="*/ 346746 w 18982931"/>
              <a:gd name="connsiteY710" fmla="*/ 810855 h 4449429"/>
              <a:gd name="connsiteX711" fmla="*/ 387905 w 18982931"/>
              <a:gd name="connsiteY711" fmla="*/ 814975 h 4449429"/>
              <a:gd name="connsiteX712" fmla="*/ 552547 w 18982931"/>
              <a:gd name="connsiteY712" fmla="*/ 802623 h 4449429"/>
              <a:gd name="connsiteX713" fmla="*/ 581356 w 18982931"/>
              <a:gd name="connsiteY713" fmla="*/ 963151 h 4449429"/>
              <a:gd name="connsiteX714" fmla="*/ 737766 w 18982931"/>
              <a:gd name="connsiteY714" fmla="*/ 963151 h 4449429"/>
              <a:gd name="connsiteX715" fmla="*/ 750116 w 18982931"/>
              <a:gd name="connsiteY715" fmla="*/ 1012543 h 4449429"/>
              <a:gd name="connsiteX716" fmla="*/ 778926 w 18982931"/>
              <a:gd name="connsiteY716" fmla="*/ 1016657 h 4449429"/>
              <a:gd name="connsiteX717" fmla="*/ 820087 w 18982931"/>
              <a:gd name="connsiteY717" fmla="*/ 1041353 h 4449429"/>
              <a:gd name="connsiteX718" fmla="*/ 820087 w 18982931"/>
              <a:gd name="connsiteY718" fmla="*/ 1119560 h 4449429"/>
              <a:gd name="connsiteX719" fmla="*/ 791276 w 18982931"/>
              <a:gd name="connsiteY719" fmla="*/ 1193648 h 4449429"/>
              <a:gd name="connsiteX720" fmla="*/ 791276 w 18982931"/>
              <a:gd name="connsiteY720" fmla="*/ 1580555 h 4449429"/>
              <a:gd name="connsiteX721" fmla="*/ 791276 w 18982931"/>
              <a:gd name="connsiteY721" fmla="*/ 1955112 h 4449429"/>
              <a:gd name="connsiteX722" fmla="*/ 840669 w 18982931"/>
              <a:gd name="connsiteY722" fmla="*/ 1950998 h 4449429"/>
              <a:gd name="connsiteX723" fmla="*/ 844783 w 18982931"/>
              <a:gd name="connsiteY723" fmla="*/ 1720500 h 4449429"/>
              <a:gd name="connsiteX724" fmla="*/ 873596 w 18982931"/>
              <a:gd name="connsiteY724" fmla="*/ 1597020 h 4449429"/>
              <a:gd name="connsiteX725" fmla="*/ 906526 w 18982931"/>
              <a:gd name="connsiteY725" fmla="*/ 1584670 h 4449429"/>
              <a:gd name="connsiteX726" fmla="*/ 1034120 w 18982931"/>
              <a:gd name="connsiteY726" fmla="*/ 1584670 h 4449429"/>
              <a:gd name="connsiteX727" fmla="*/ 1034120 w 18982931"/>
              <a:gd name="connsiteY727" fmla="*/ 1420028 h 4449429"/>
              <a:gd name="connsiteX728" fmla="*/ 1190528 w 18982931"/>
              <a:gd name="connsiteY728" fmla="*/ 1378868 h 4449429"/>
              <a:gd name="connsiteX729" fmla="*/ 1211112 w 18982931"/>
              <a:gd name="connsiteY729" fmla="*/ 1424146 h 4449429"/>
              <a:gd name="connsiteX730" fmla="*/ 1260505 w 18982931"/>
              <a:gd name="connsiteY730" fmla="*/ 1424146 h 4449429"/>
              <a:gd name="connsiteX731" fmla="*/ 1276969 w 18982931"/>
              <a:gd name="connsiteY731" fmla="*/ 1387099 h 4449429"/>
              <a:gd name="connsiteX732" fmla="*/ 1289312 w 18982931"/>
              <a:gd name="connsiteY732" fmla="*/ 1395331 h 4449429"/>
              <a:gd name="connsiteX733" fmla="*/ 1322242 w 18982931"/>
              <a:gd name="connsiteY733" fmla="*/ 1559973 h 4449429"/>
              <a:gd name="connsiteX734" fmla="*/ 1318126 w 18982931"/>
              <a:gd name="connsiteY734" fmla="*/ 1576437 h 4449429"/>
              <a:gd name="connsiteX735" fmla="*/ 1326360 w 18982931"/>
              <a:gd name="connsiteY735" fmla="*/ 1621715 h 4449429"/>
              <a:gd name="connsiteX736" fmla="*/ 1359290 w 18982931"/>
              <a:gd name="connsiteY736" fmla="*/ 1597020 h 4449429"/>
              <a:gd name="connsiteX737" fmla="*/ 1375751 w 18982931"/>
              <a:gd name="connsiteY737" fmla="*/ 1588787 h 4449429"/>
              <a:gd name="connsiteX738" fmla="*/ 1486884 w 18982931"/>
              <a:gd name="connsiteY738" fmla="*/ 1588787 h 4449429"/>
              <a:gd name="connsiteX739" fmla="*/ 1507466 w 18982931"/>
              <a:gd name="connsiteY739" fmla="*/ 2337905 h 4449429"/>
              <a:gd name="connsiteX740" fmla="*/ 1523929 w 18982931"/>
              <a:gd name="connsiteY740" fmla="*/ 2337905 h 4449429"/>
              <a:gd name="connsiteX741" fmla="*/ 1523929 w 18982931"/>
              <a:gd name="connsiteY741" fmla="*/ 2169146 h 4449429"/>
              <a:gd name="connsiteX742" fmla="*/ 1692685 w 18982931"/>
              <a:gd name="connsiteY742" fmla="*/ 2169146 h 4449429"/>
              <a:gd name="connsiteX743" fmla="*/ 1692685 w 18982931"/>
              <a:gd name="connsiteY743" fmla="*/ 2020968 h 4449429"/>
              <a:gd name="connsiteX744" fmla="*/ 1766772 w 18982931"/>
              <a:gd name="connsiteY744" fmla="*/ 1922183 h 4449429"/>
              <a:gd name="connsiteX745" fmla="*/ 1766772 w 18982931"/>
              <a:gd name="connsiteY745" fmla="*/ 1757542 h 4449429"/>
              <a:gd name="connsiteX746" fmla="*/ 1849095 w 18982931"/>
              <a:gd name="connsiteY746" fmla="*/ 1757542 h 4449429"/>
              <a:gd name="connsiteX747" fmla="*/ 1849095 w 18982931"/>
              <a:gd name="connsiteY747" fmla="*/ 2156799 h 4449429"/>
              <a:gd name="connsiteX748" fmla="*/ 1919070 w 18982931"/>
              <a:gd name="connsiteY748" fmla="*/ 2156799 h 4449429"/>
              <a:gd name="connsiteX749" fmla="*/ 1919070 w 18982931"/>
              <a:gd name="connsiteY749" fmla="*/ 1864559 h 4449429"/>
              <a:gd name="connsiteX750" fmla="*/ 1919070 w 18982931"/>
              <a:gd name="connsiteY750" fmla="*/ 695608 h 4449429"/>
              <a:gd name="connsiteX751" fmla="*/ 2005504 w 18982931"/>
              <a:gd name="connsiteY751" fmla="*/ 609173 h 4449429"/>
              <a:gd name="connsiteX752" fmla="*/ 2026085 w 18982931"/>
              <a:gd name="connsiteY752" fmla="*/ 605054 h 4449429"/>
              <a:gd name="connsiteX753" fmla="*/ 2100174 w 18982931"/>
              <a:gd name="connsiteY753" fmla="*/ 448645 h 4449429"/>
              <a:gd name="connsiteX754" fmla="*/ 2137215 w 18982931"/>
              <a:gd name="connsiteY754" fmla="*/ 407485 h 4449429"/>
              <a:gd name="connsiteX755" fmla="*/ 2194840 w 18982931"/>
              <a:gd name="connsiteY755" fmla="*/ 337515 h 4449429"/>
              <a:gd name="connsiteX756" fmla="*/ 2198958 w 18982931"/>
              <a:gd name="connsiteY756" fmla="*/ 292236 h 4449429"/>
              <a:gd name="connsiteX757" fmla="*/ 2240121 w 18982931"/>
              <a:gd name="connsiteY757" fmla="*/ 358093 h 4449429"/>
              <a:gd name="connsiteX758" fmla="*/ 2273047 w 18982931"/>
              <a:gd name="connsiteY758" fmla="*/ 444532 h 4449429"/>
              <a:gd name="connsiteX759" fmla="*/ 2330670 w 18982931"/>
              <a:gd name="connsiteY759" fmla="*/ 563894 h 4449429"/>
              <a:gd name="connsiteX760" fmla="*/ 2351248 w 18982931"/>
              <a:gd name="connsiteY760" fmla="*/ 613286 h 4449429"/>
              <a:gd name="connsiteX761" fmla="*/ 2429455 w 18982931"/>
              <a:gd name="connsiteY761" fmla="*/ 675029 h 4449429"/>
              <a:gd name="connsiteX762" fmla="*/ 2470614 w 18982931"/>
              <a:gd name="connsiteY762" fmla="*/ 757350 h 4449429"/>
              <a:gd name="connsiteX763" fmla="*/ 2470614 w 18982931"/>
              <a:gd name="connsiteY763" fmla="*/ 1086631 h 4449429"/>
              <a:gd name="connsiteX764" fmla="*/ 2470614 w 18982931"/>
              <a:gd name="connsiteY764" fmla="*/ 2008622 h 4449429"/>
              <a:gd name="connsiteX765" fmla="*/ 2487080 w 18982931"/>
              <a:gd name="connsiteY765" fmla="*/ 2053897 h 4449429"/>
              <a:gd name="connsiteX766" fmla="*/ 2499426 w 18982931"/>
              <a:gd name="connsiteY766" fmla="*/ 1897488 h 4449429"/>
              <a:gd name="connsiteX767" fmla="*/ 2602322 w 18982931"/>
              <a:gd name="connsiteY767" fmla="*/ 1798703 h 4449429"/>
              <a:gd name="connsiteX768" fmla="*/ 2836935 w 18982931"/>
              <a:gd name="connsiteY768" fmla="*/ 1798703 h 4449429"/>
              <a:gd name="connsiteX769" fmla="*/ 2836935 w 18982931"/>
              <a:gd name="connsiteY769" fmla="*/ 1860446 h 4449429"/>
              <a:gd name="connsiteX770" fmla="*/ 2836935 w 18982931"/>
              <a:gd name="connsiteY770" fmla="*/ 2263816 h 4449429"/>
              <a:gd name="connsiteX771" fmla="*/ 2845169 w 18982931"/>
              <a:gd name="connsiteY771" fmla="*/ 2304976 h 4449429"/>
              <a:gd name="connsiteX772" fmla="*/ 2861629 w 18982931"/>
              <a:gd name="connsiteY772" fmla="*/ 2300858 h 4449429"/>
              <a:gd name="connsiteX773" fmla="*/ 2861629 w 18982931"/>
              <a:gd name="connsiteY773" fmla="*/ 2247351 h 4449429"/>
              <a:gd name="connsiteX774" fmla="*/ 2869861 w 18982931"/>
              <a:gd name="connsiteY774" fmla="*/ 1996272 h 4449429"/>
              <a:gd name="connsiteX775" fmla="*/ 2923374 w 18982931"/>
              <a:gd name="connsiteY775" fmla="*/ 1967462 h 4449429"/>
              <a:gd name="connsiteX776" fmla="*/ 2939836 w 18982931"/>
              <a:gd name="connsiteY776" fmla="*/ 2300858 h 4449429"/>
              <a:gd name="connsiteX777" fmla="*/ 2956300 w 18982931"/>
              <a:gd name="connsiteY777" fmla="*/ 2300858 h 4449429"/>
              <a:gd name="connsiteX778" fmla="*/ 2989230 w 18982931"/>
              <a:gd name="connsiteY778" fmla="*/ 2111521 h 4449429"/>
              <a:gd name="connsiteX779" fmla="*/ 3018038 w 18982931"/>
              <a:gd name="connsiteY779" fmla="*/ 2058015 h 4449429"/>
              <a:gd name="connsiteX780" fmla="*/ 3034502 w 18982931"/>
              <a:gd name="connsiteY780" fmla="*/ 2123871 h 4449429"/>
              <a:gd name="connsiteX781" fmla="*/ 3038620 w 18982931"/>
              <a:gd name="connsiteY781" fmla="*/ 2132104 h 4449429"/>
              <a:gd name="connsiteX782" fmla="*/ 3088018 w 18982931"/>
              <a:gd name="connsiteY782" fmla="*/ 2140336 h 4449429"/>
              <a:gd name="connsiteX783" fmla="*/ 3095320 w 18982931"/>
              <a:gd name="connsiteY783" fmla="*/ 2275334 h 4449429"/>
              <a:gd name="connsiteX784" fmla="*/ 3162101 w 18982931"/>
              <a:gd name="connsiteY784" fmla="*/ 2275334 h 4449429"/>
              <a:gd name="connsiteX785" fmla="*/ 3162101 w 18982931"/>
              <a:gd name="connsiteY785" fmla="*/ 1580555 h 4449429"/>
              <a:gd name="connsiteX786" fmla="*/ 3162101 w 18982931"/>
              <a:gd name="connsiteY786" fmla="*/ 1531163 h 4449429"/>
              <a:gd name="connsiteX787" fmla="*/ 3199146 w 18982931"/>
              <a:gd name="connsiteY787" fmla="*/ 1498235 h 4449429"/>
              <a:gd name="connsiteX788" fmla="*/ 3281469 w 18982931"/>
              <a:gd name="connsiteY788" fmla="*/ 1498235 h 4449429"/>
              <a:gd name="connsiteX789" fmla="*/ 3281469 w 18982931"/>
              <a:gd name="connsiteY789" fmla="*/ 1325362 h 4449429"/>
              <a:gd name="connsiteX790" fmla="*/ 3343207 w 18982931"/>
              <a:gd name="connsiteY790" fmla="*/ 1263619 h 4449429"/>
              <a:gd name="connsiteX791" fmla="*/ 3544891 w 18982931"/>
              <a:gd name="connsiteY791" fmla="*/ 1263619 h 4449429"/>
              <a:gd name="connsiteX792" fmla="*/ 3544891 w 18982931"/>
              <a:gd name="connsiteY792" fmla="*/ 712071 h 4449429"/>
              <a:gd name="connsiteX793" fmla="*/ 3561357 w 18982931"/>
              <a:gd name="connsiteY793" fmla="*/ 555662 h 4449429"/>
              <a:gd name="connsiteX794" fmla="*/ 3606633 w 18982931"/>
              <a:gd name="connsiteY794" fmla="*/ 316933 h 4449429"/>
              <a:gd name="connsiteX795" fmla="*/ 3614865 w 18982931"/>
              <a:gd name="connsiteY795" fmla="*/ 279891 h 4449429"/>
              <a:gd name="connsiteX796" fmla="*/ 3676603 w 18982931"/>
              <a:gd name="connsiteY796" fmla="*/ 341628 h 4449429"/>
              <a:gd name="connsiteX797" fmla="*/ 3684835 w 18982931"/>
              <a:gd name="connsiteY797" fmla="*/ 386907 h 4449429"/>
              <a:gd name="connsiteX798" fmla="*/ 3742460 w 18982931"/>
              <a:gd name="connsiteY798" fmla="*/ 481574 h 4449429"/>
              <a:gd name="connsiteX799" fmla="*/ 3763042 w 18982931"/>
              <a:gd name="connsiteY799" fmla="*/ 703838 h 4449429"/>
              <a:gd name="connsiteX800" fmla="*/ 3763042 w 18982931"/>
              <a:gd name="connsiteY800" fmla="*/ 1144256 h 4449429"/>
              <a:gd name="connsiteX801" fmla="*/ 3771275 w 18982931"/>
              <a:gd name="connsiteY801" fmla="*/ 1181298 h 4449429"/>
              <a:gd name="connsiteX802" fmla="*/ 3775390 w 18982931"/>
              <a:gd name="connsiteY802" fmla="*/ 1115443 h 4449429"/>
              <a:gd name="connsiteX803" fmla="*/ 3923568 w 18982931"/>
              <a:gd name="connsiteY803" fmla="*/ 996079 h 4449429"/>
              <a:gd name="connsiteX804" fmla="*/ 3940029 w 18982931"/>
              <a:gd name="connsiteY804" fmla="*/ 1020776 h 4449429"/>
              <a:gd name="connsiteX805" fmla="*/ 3960611 w 18982931"/>
              <a:gd name="connsiteY805" fmla="*/ 1321244 h 4449429"/>
              <a:gd name="connsiteX806" fmla="*/ 3960611 w 18982931"/>
              <a:gd name="connsiteY806" fmla="*/ 1584670 h 4449429"/>
              <a:gd name="connsiteX807" fmla="*/ 3977076 w 18982931"/>
              <a:gd name="connsiteY807" fmla="*/ 1625830 h 4449429"/>
              <a:gd name="connsiteX808" fmla="*/ 4010007 w 18982931"/>
              <a:gd name="connsiteY808" fmla="*/ 1666990 h 4449429"/>
              <a:gd name="connsiteX809" fmla="*/ 4055279 w 18982931"/>
              <a:gd name="connsiteY809" fmla="*/ 1819286 h 4449429"/>
              <a:gd name="connsiteX810" fmla="*/ 4104670 w 18982931"/>
              <a:gd name="connsiteY810" fmla="*/ 1819286 h 4449429"/>
              <a:gd name="connsiteX811" fmla="*/ 4108788 w 18982931"/>
              <a:gd name="connsiteY811" fmla="*/ 1741079 h 4449429"/>
              <a:gd name="connsiteX812" fmla="*/ 4211689 w 18982931"/>
              <a:gd name="connsiteY812" fmla="*/ 1741079 h 4449429"/>
              <a:gd name="connsiteX813" fmla="*/ 4252847 w 18982931"/>
              <a:gd name="connsiteY813" fmla="*/ 1559973 h 4449429"/>
              <a:gd name="connsiteX814" fmla="*/ 4265197 w 18982931"/>
              <a:gd name="connsiteY814" fmla="*/ 1559973 h 4449429"/>
              <a:gd name="connsiteX815" fmla="*/ 4277546 w 18982931"/>
              <a:gd name="connsiteY815" fmla="*/ 1592900 h 4449429"/>
              <a:gd name="connsiteX816" fmla="*/ 4302239 w 18982931"/>
              <a:gd name="connsiteY816" fmla="*/ 1708150 h 4449429"/>
              <a:gd name="connsiteX817" fmla="*/ 4368100 w 18982931"/>
              <a:gd name="connsiteY817" fmla="*/ 1741079 h 4449429"/>
              <a:gd name="connsiteX818" fmla="*/ 4363984 w 18982931"/>
              <a:gd name="connsiteY818" fmla="*/ 1634062 h 4449429"/>
              <a:gd name="connsiteX819" fmla="*/ 4372218 w 18982931"/>
              <a:gd name="connsiteY819" fmla="*/ 839670 h 4449429"/>
              <a:gd name="connsiteX820" fmla="*/ 4442184 w 18982931"/>
              <a:gd name="connsiteY820" fmla="*/ 279891 h 4449429"/>
              <a:gd name="connsiteX821" fmla="*/ 4479230 w 18982931"/>
              <a:gd name="connsiteY821" fmla="*/ 234611 h 4449429"/>
              <a:gd name="connsiteX822" fmla="*/ 4520394 w 18982931"/>
              <a:gd name="connsiteY822" fmla="*/ 284004 h 4449429"/>
              <a:gd name="connsiteX823" fmla="*/ 4549200 w 18982931"/>
              <a:gd name="connsiteY823" fmla="*/ 440413 h 4449429"/>
              <a:gd name="connsiteX824" fmla="*/ 4680914 w 18982931"/>
              <a:gd name="connsiteY824" fmla="*/ 395140 h 4449429"/>
              <a:gd name="connsiteX825" fmla="*/ 4759121 w 18982931"/>
              <a:gd name="connsiteY825" fmla="*/ 460995 h 4449429"/>
              <a:gd name="connsiteX826" fmla="*/ 4771466 w 18982931"/>
              <a:gd name="connsiteY826" fmla="*/ 493924 h 4449429"/>
              <a:gd name="connsiteX827" fmla="*/ 4888657 w 18982931"/>
              <a:gd name="connsiteY827" fmla="*/ 747622 h 4449429"/>
              <a:gd name="connsiteX828" fmla="*/ 4888893 w 18982931"/>
              <a:gd name="connsiteY828" fmla="*/ 807315 h 4449429"/>
              <a:gd name="connsiteX829" fmla="*/ 4856617 w 18982931"/>
              <a:gd name="connsiteY829" fmla="*/ 807315 h 4449429"/>
              <a:gd name="connsiteX830" fmla="*/ 4856617 w 18982931"/>
              <a:gd name="connsiteY830" fmla="*/ 944475 h 4449429"/>
              <a:gd name="connsiteX831" fmla="*/ 4888332 w 18982931"/>
              <a:gd name="connsiteY831" fmla="*/ 944475 h 4449429"/>
              <a:gd name="connsiteX832" fmla="*/ 4888325 w 18982931"/>
              <a:gd name="connsiteY832" fmla="*/ 945600 h 4449429"/>
              <a:gd name="connsiteX833" fmla="*/ 4890835 w 18982931"/>
              <a:gd name="connsiteY833" fmla="*/ 1609365 h 4449429"/>
              <a:gd name="connsiteX834" fmla="*/ 4952574 w 18982931"/>
              <a:gd name="connsiteY834" fmla="*/ 1617597 h 4449429"/>
              <a:gd name="connsiteX835" fmla="*/ 4952574 w 18982931"/>
              <a:gd name="connsiteY835" fmla="*/ 1868678 h 4449429"/>
              <a:gd name="connsiteX836" fmla="*/ 4956691 w 18982931"/>
              <a:gd name="connsiteY836" fmla="*/ 1905720 h 4449429"/>
              <a:gd name="connsiteX837" fmla="*/ 4981387 w 18982931"/>
              <a:gd name="connsiteY837" fmla="*/ 1967462 h 4449429"/>
              <a:gd name="connsiteX838" fmla="*/ 4981387 w 18982931"/>
              <a:gd name="connsiteY838" fmla="*/ 2058015 h 4449429"/>
              <a:gd name="connsiteX839" fmla="*/ 5001966 w 18982931"/>
              <a:gd name="connsiteY839" fmla="*/ 2086824 h 4449429"/>
              <a:gd name="connsiteX840" fmla="*/ 5018429 w 18982931"/>
              <a:gd name="connsiteY840" fmla="*/ 2078592 h 4449429"/>
              <a:gd name="connsiteX841" fmla="*/ 5018429 w 18982931"/>
              <a:gd name="connsiteY841" fmla="*/ 1881023 h 4449429"/>
              <a:gd name="connsiteX842" fmla="*/ 5018429 w 18982931"/>
              <a:gd name="connsiteY842" fmla="*/ 1366522 h 4449429"/>
              <a:gd name="connsiteX843" fmla="*/ 5034894 w 18982931"/>
              <a:gd name="connsiteY843" fmla="*/ 864367 h 4449429"/>
              <a:gd name="connsiteX844" fmla="*/ 5067821 w 18982931"/>
              <a:gd name="connsiteY844" fmla="*/ 197569 h 4449429"/>
              <a:gd name="connsiteX845" fmla="*/ 5080173 w 18982931"/>
              <a:gd name="connsiteY845" fmla="*/ 102899 h 4449429"/>
              <a:gd name="connsiteX846" fmla="*/ 5216000 w 18982931"/>
              <a:gd name="connsiteY846" fmla="*/ 37042 h 4449429"/>
              <a:gd name="connsiteX847" fmla="*/ 5248927 w 18982931"/>
              <a:gd name="connsiteY847" fmla="*/ 69972 h 4449429"/>
              <a:gd name="connsiteX848" fmla="*/ 5372409 w 18982931"/>
              <a:gd name="connsiteY848" fmla="*/ 69972 h 4449429"/>
              <a:gd name="connsiteX849" fmla="*/ 5434151 w 18982931"/>
              <a:gd name="connsiteY849" fmla="*/ 131714 h 4449429"/>
              <a:gd name="connsiteX850" fmla="*/ 5434151 w 18982931"/>
              <a:gd name="connsiteY850" fmla="*/ 382788 h 4449429"/>
              <a:gd name="connsiteX851" fmla="*/ 5434151 w 18982931"/>
              <a:gd name="connsiteY851" fmla="*/ 683261 h 4449429"/>
              <a:gd name="connsiteX852" fmla="*/ 5545282 w 18982931"/>
              <a:gd name="connsiteY852" fmla="*/ 687375 h 4449429"/>
              <a:gd name="connsiteX853" fmla="*/ 5545282 w 18982931"/>
              <a:gd name="connsiteY853" fmla="*/ 1045471 h 4449429"/>
              <a:gd name="connsiteX854" fmla="*/ 5676994 w 18982931"/>
              <a:gd name="connsiteY854" fmla="*/ 1045471 h 4449429"/>
              <a:gd name="connsiteX855" fmla="*/ 5685227 w 18982931"/>
              <a:gd name="connsiteY855" fmla="*/ 1103096 h 4449429"/>
              <a:gd name="connsiteX856" fmla="*/ 5759314 w 18982931"/>
              <a:gd name="connsiteY856" fmla="*/ 1193648 h 4449429"/>
              <a:gd name="connsiteX857" fmla="*/ 5759314 w 18982931"/>
              <a:gd name="connsiteY857" fmla="*/ 1395331 h 4449429"/>
              <a:gd name="connsiteX858" fmla="*/ 5825171 w 18982931"/>
              <a:gd name="connsiteY858" fmla="*/ 1395331 h 4449429"/>
              <a:gd name="connsiteX859" fmla="*/ 5903378 w 18982931"/>
              <a:gd name="connsiteY859" fmla="*/ 1477653 h 4449429"/>
              <a:gd name="connsiteX860" fmla="*/ 5903378 w 18982931"/>
              <a:gd name="connsiteY860" fmla="*/ 1918070 h 4449429"/>
              <a:gd name="connsiteX861" fmla="*/ 5936306 w 18982931"/>
              <a:gd name="connsiteY861" fmla="*/ 1975695 h 4449429"/>
              <a:gd name="connsiteX862" fmla="*/ 5965115 w 18982931"/>
              <a:gd name="connsiteY862" fmla="*/ 1275969 h 4449429"/>
              <a:gd name="connsiteX863" fmla="*/ 5969235 w 18982931"/>
              <a:gd name="connsiteY863" fmla="*/ 1238922 h 4449429"/>
              <a:gd name="connsiteX864" fmla="*/ 6166804 w 18982931"/>
              <a:gd name="connsiteY864" fmla="*/ 1238922 h 4449429"/>
              <a:gd name="connsiteX865" fmla="*/ 6216196 w 18982931"/>
              <a:gd name="connsiteY865" fmla="*/ 1288315 h 4449429"/>
              <a:gd name="connsiteX866" fmla="*/ 6236774 w 18982931"/>
              <a:gd name="connsiteY866" fmla="*/ 1428261 h 4449429"/>
              <a:gd name="connsiteX867" fmla="*/ 6273821 w 18982931"/>
              <a:gd name="connsiteY867" fmla="*/ 1498235 h 4449429"/>
              <a:gd name="connsiteX868" fmla="*/ 6273821 w 18982931"/>
              <a:gd name="connsiteY868" fmla="*/ 2230888 h 4449429"/>
              <a:gd name="connsiteX869" fmla="*/ 6277935 w 18982931"/>
              <a:gd name="connsiteY869" fmla="*/ 2280280 h 4449429"/>
              <a:gd name="connsiteX870" fmla="*/ 6319095 w 18982931"/>
              <a:gd name="connsiteY870" fmla="*/ 2193841 h 4449429"/>
              <a:gd name="connsiteX871" fmla="*/ 6364373 w 18982931"/>
              <a:gd name="connsiteY871" fmla="*/ 2288513 h 4449429"/>
              <a:gd name="connsiteX872" fmla="*/ 6389068 w 18982931"/>
              <a:gd name="connsiteY872" fmla="*/ 2313208 h 4449429"/>
              <a:gd name="connsiteX873" fmla="*/ 6541355 w 18982931"/>
              <a:gd name="connsiteY873" fmla="*/ 2313208 h 4449429"/>
              <a:gd name="connsiteX874" fmla="*/ 6541355 w 18982931"/>
              <a:gd name="connsiteY874" fmla="*/ 2148567 h 4449429"/>
              <a:gd name="connsiteX875" fmla="*/ 6660723 w 18982931"/>
              <a:gd name="connsiteY875" fmla="*/ 2148567 h 4449429"/>
              <a:gd name="connsiteX876" fmla="*/ 6660723 w 18982931"/>
              <a:gd name="connsiteY876" fmla="*/ 2259698 h 4449429"/>
              <a:gd name="connsiteX877" fmla="*/ 6705999 w 18982931"/>
              <a:gd name="connsiteY877" fmla="*/ 2551938 h 4449429"/>
              <a:gd name="connsiteX878" fmla="*/ 6714228 w 18982931"/>
              <a:gd name="connsiteY878" fmla="*/ 2580748 h 4449429"/>
              <a:gd name="connsiteX879" fmla="*/ 6722461 w 18982931"/>
              <a:gd name="connsiteY879" fmla="*/ 2576634 h 4449429"/>
              <a:gd name="connsiteX880" fmla="*/ 6751278 w 18982931"/>
              <a:gd name="connsiteY880" fmla="*/ 2263816 h 4449429"/>
              <a:gd name="connsiteX881" fmla="*/ 6800669 w 18982931"/>
              <a:gd name="connsiteY881" fmla="*/ 2255583 h 4449429"/>
              <a:gd name="connsiteX882" fmla="*/ 6837709 w 18982931"/>
              <a:gd name="connsiteY882" fmla="*/ 2181496 h 4449429"/>
              <a:gd name="connsiteX883" fmla="*/ 6841831 w 18982931"/>
              <a:gd name="connsiteY883" fmla="*/ 2152681 h 4449429"/>
              <a:gd name="connsiteX884" fmla="*/ 6845941 w 18982931"/>
              <a:gd name="connsiteY884" fmla="*/ 2115639 h 4449429"/>
              <a:gd name="connsiteX885" fmla="*/ 6857139 w 18982931"/>
              <a:gd name="connsiteY885" fmla="*/ 2115639 h 4449429"/>
              <a:gd name="connsiteX886" fmla="*/ 6899298 w 18982931"/>
              <a:gd name="connsiteY886" fmla="*/ 2109470 h 4449429"/>
              <a:gd name="connsiteX887" fmla="*/ 6922965 w 18982931"/>
              <a:gd name="connsiteY887" fmla="*/ 2140339 h 4449429"/>
              <a:gd name="connsiteX888" fmla="*/ 7009406 w 18982931"/>
              <a:gd name="connsiteY888" fmla="*/ 2070365 h 4449429"/>
              <a:gd name="connsiteX889" fmla="*/ 7145231 w 18982931"/>
              <a:gd name="connsiteY889" fmla="*/ 2066247 h 4449429"/>
              <a:gd name="connsiteX890" fmla="*/ 7145231 w 18982931"/>
              <a:gd name="connsiteY890" fmla="*/ 1901605 h 4449429"/>
              <a:gd name="connsiteX891" fmla="*/ 7145231 w 18982931"/>
              <a:gd name="connsiteY891" fmla="*/ 1769896 h 4449429"/>
              <a:gd name="connsiteX892" fmla="*/ 7215204 w 18982931"/>
              <a:gd name="connsiteY892" fmla="*/ 1597024 h 4449429"/>
              <a:gd name="connsiteX893" fmla="*/ 7285174 w 18982931"/>
              <a:gd name="connsiteY893" fmla="*/ 1753433 h 4449429"/>
              <a:gd name="connsiteX894" fmla="*/ 7297524 w 18982931"/>
              <a:gd name="connsiteY894" fmla="*/ 2062134 h 4449429"/>
              <a:gd name="connsiteX895" fmla="*/ 7367494 w 18982931"/>
              <a:gd name="connsiteY895" fmla="*/ 2066247 h 4449429"/>
              <a:gd name="connsiteX896" fmla="*/ 7371610 w 18982931"/>
              <a:gd name="connsiteY896" fmla="*/ 2148567 h 4449429"/>
              <a:gd name="connsiteX897" fmla="*/ 7462167 w 18982931"/>
              <a:gd name="connsiteY897" fmla="*/ 2148567 h 4449429"/>
              <a:gd name="connsiteX898" fmla="*/ 7462167 w 18982931"/>
              <a:gd name="connsiteY898" fmla="*/ 2095061 h 4449429"/>
              <a:gd name="connsiteX899" fmla="*/ 7462167 w 18982931"/>
              <a:gd name="connsiteY899" fmla="*/ 1597024 h 4449429"/>
              <a:gd name="connsiteX900" fmla="*/ 7482743 w 18982931"/>
              <a:gd name="connsiteY900" fmla="*/ 1008430 h 4449429"/>
              <a:gd name="connsiteX901" fmla="*/ 7495096 w 18982931"/>
              <a:gd name="connsiteY901" fmla="*/ 921991 h 4449429"/>
              <a:gd name="connsiteX902" fmla="*/ 7536254 w 18982931"/>
              <a:gd name="connsiteY902" fmla="*/ 934341 h 4449429"/>
              <a:gd name="connsiteX903" fmla="*/ 7577416 w 18982931"/>
              <a:gd name="connsiteY903" fmla="*/ 563899 h 4449429"/>
              <a:gd name="connsiteX904" fmla="*/ 7589759 w 18982931"/>
              <a:gd name="connsiteY904" fmla="*/ 563899 h 4449429"/>
              <a:gd name="connsiteX905" fmla="*/ 7639153 w 18982931"/>
              <a:gd name="connsiteY905" fmla="*/ 975501 h 4449429"/>
              <a:gd name="connsiteX906" fmla="*/ 7655614 w 18982931"/>
              <a:gd name="connsiteY906" fmla="*/ 926109 h 4449429"/>
              <a:gd name="connsiteX907" fmla="*/ 7667968 w 18982931"/>
              <a:gd name="connsiteY907" fmla="*/ 926109 h 4449429"/>
              <a:gd name="connsiteX908" fmla="*/ 7676196 w 18982931"/>
              <a:gd name="connsiteY908" fmla="*/ 1037243 h 4449429"/>
              <a:gd name="connsiteX909" fmla="*/ 7676196 w 18982931"/>
              <a:gd name="connsiteY909" fmla="*/ 2049787 h 4449429"/>
              <a:gd name="connsiteX910" fmla="*/ 7705009 w 18982931"/>
              <a:gd name="connsiteY910" fmla="*/ 2267935 h 4449429"/>
              <a:gd name="connsiteX911" fmla="*/ 7750287 w 18982931"/>
              <a:gd name="connsiteY911" fmla="*/ 2469622 h 4449429"/>
              <a:gd name="connsiteX912" fmla="*/ 7849072 w 18982931"/>
              <a:gd name="connsiteY912" fmla="*/ 2469622 h 4449429"/>
              <a:gd name="connsiteX913" fmla="*/ 7849072 w 18982931"/>
              <a:gd name="connsiteY913" fmla="*/ 2284398 h 4449429"/>
              <a:gd name="connsiteX914" fmla="*/ 7919042 w 18982931"/>
              <a:gd name="connsiteY914" fmla="*/ 2284398 h 4449429"/>
              <a:gd name="connsiteX915" fmla="*/ 7919042 w 18982931"/>
              <a:gd name="connsiteY915" fmla="*/ 2473736 h 4449429"/>
              <a:gd name="connsiteX916" fmla="*/ 8108380 w 18982931"/>
              <a:gd name="connsiteY916" fmla="*/ 2473736 h 4449429"/>
              <a:gd name="connsiteX917" fmla="*/ 8142338 w 18982931"/>
              <a:gd name="connsiteY917" fmla="*/ 2481454 h 4449429"/>
              <a:gd name="connsiteX918" fmla="*/ 8144242 w 18982931"/>
              <a:gd name="connsiteY918" fmla="*/ 2485067 h 4449429"/>
              <a:gd name="connsiteX919" fmla="*/ 8144242 w 18982931"/>
              <a:gd name="connsiteY919" fmla="*/ 1280084 h 4449429"/>
              <a:gd name="connsiteX920" fmla="*/ 8189518 w 18982931"/>
              <a:gd name="connsiteY920" fmla="*/ 1115443 h 4449429"/>
              <a:gd name="connsiteX921" fmla="*/ 8230679 w 18982931"/>
              <a:gd name="connsiteY921" fmla="*/ 1090746 h 4449429"/>
              <a:gd name="connsiteX922" fmla="*/ 8477642 w 18982931"/>
              <a:gd name="connsiteY922" fmla="*/ 1090746 h 4449429"/>
              <a:gd name="connsiteX923" fmla="*/ 8518799 w 18982931"/>
              <a:gd name="connsiteY923" fmla="*/ 1111328 h 4449429"/>
              <a:gd name="connsiteX924" fmla="*/ 8568194 w 18982931"/>
              <a:gd name="connsiteY924" fmla="*/ 1288315 h 4449429"/>
              <a:gd name="connsiteX925" fmla="*/ 8572304 w 18982931"/>
              <a:gd name="connsiteY925" fmla="*/ 2152681 h 4449429"/>
              <a:gd name="connsiteX926" fmla="*/ 8572304 w 18982931"/>
              <a:gd name="connsiteY926" fmla="*/ 2222656 h 4449429"/>
              <a:gd name="connsiteX927" fmla="*/ 8827499 w 18982931"/>
              <a:gd name="connsiteY927" fmla="*/ 2222656 h 4449429"/>
              <a:gd name="connsiteX928" fmla="*/ 8827499 w 18982931"/>
              <a:gd name="connsiteY928" fmla="*/ 2053897 h 4449429"/>
              <a:gd name="connsiteX929" fmla="*/ 8827499 w 18982931"/>
              <a:gd name="connsiteY929" fmla="*/ 1996272 h 4449429"/>
              <a:gd name="connsiteX930" fmla="*/ 8926285 w 18982931"/>
              <a:gd name="connsiteY930" fmla="*/ 1876910 h 4449429"/>
              <a:gd name="connsiteX931" fmla="*/ 8926285 w 18982931"/>
              <a:gd name="connsiteY931" fmla="*/ 1757542 h 4449429"/>
              <a:gd name="connsiteX932" fmla="*/ 8926285 w 18982931"/>
              <a:gd name="connsiteY932" fmla="*/ 1527045 h 4449429"/>
              <a:gd name="connsiteX933" fmla="*/ 8950980 w 18982931"/>
              <a:gd name="connsiteY933" fmla="*/ 1432378 h 4449429"/>
              <a:gd name="connsiteX934" fmla="*/ 8950980 w 18982931"/>
              <a:gd name="connsiteY934" fmla="*/ 1424146 h 4449429"/>
              <a:gd name="connsiteX935" fmla="*/ 8983911 w 18982931"/>
              <a:gd name="connsiteY935" fmla="*/ 1107210 h 4449429"/>
              <a:gd name="connsiteX936" fmla="*/ 8992140 w 18982931"/>
              <a:gd name="connsiteY936" fmla="*/ 1049586 h 4449429"/>
              <a:gd name="connsiteX937" fmla="*/ 9012723 w 18982931"/>
              <a:gd name="connsiteY937" fmla="*/ 1049586 h 4449429"/>
              <a:gd name="connsiteX938" fmla="*/ 9049767 w 18982931"/>
              <a:gd name="connsiteY938" fmla="*/ 1325362 h 4449429"/>
              <a:gd name="connsiteX939" fmla="*/ 9115624 w 18982931"/>
              <a:gd name="connsiteY939" fmla="*/ 1329476 h 4449429"/>
              <a:gd name="connsiteX940" fmla="*/ 9165014 w 18982931"/>
              <a:gd name="connsiteY940" fmla="*/ 1436493 h 4449429"/>
              <a:gd name="connsiteX941" fmla="*/ 9181479 w 18982931"/>
              <a:gd name="connsiteY941" fmla="*/ 1494116 h 4449429"/>
              <a:gd name="connsiteX942" fmla="*/ 9181479 w 18982931"/>
              <a:gd name="connsiteY942" fmla="*/ 1823399 h 4449429"/>
              <a:gd name="connsiteX943" fmla="*/ 9181479 w 18982931"/>
              <a:gd name="connsiteY943" fmla="*/ 1881023 h 4449429"/>
              <a:gd name="connsiteX944" fmla="*/ 9280267 w 18982931"/>
              <a:gd name="connsiteY944" fmla="*/ 1881023 h 4449429"/>
              <a:gd name="connsiteX945" fmla="*/ 9280267 w 18982931"/>
              <a:gd name="connsiteY945" fmla="*/ 1815166 h 4449429"/>
              <a:gd name="connsiteX946" fmla="*/ 9280267 w 18982931"/>
              <a:gd name="connsiteY946" fmla="*/ 304587 h 4449429"/>
              <a:gd name="connsiteX947" fmla="*/ 9346122 w 18982931"/>
              <a:gd name="connsiteY947" fmla="*/ 238731 h 4449429"/>
              <a:gd name="connsiteX948" fmla="*/ 9453137 w 18982931"/>
              <a:gd name="connsiteY948" fmla="*/ 341628 h 4449429"/>
              <a:gd name="connsiteX949" fmla="*/ 9453137 w 18982931"/>
              <a:gd name="connsiteY949" fmla="*/ 1815166 h 4449429"/>
              <a:gd name="connsiteX950" fmla="*/ 9453137 w 18982931"/>
              <a:gd name="connsiteY950" fmla="*/ 1876910 h 4449429"/>
              <a:gd name="connsiteX951" fmla="*/ 9551919 w 18982931"/>
              <a:gd name="connsiteY951" fmla="*/ 1876910 h 4449429"/>
              <a:gd name="connsiteX952" fmla="*/ 9551919 w 18982931"/>
              <a:gd name="connsiteY952" fmla="*/ 1724614 h 4449429"/>
              <a:gd name="connsiteX953" fmla="*/ 9551919 w 18982931"/>
              <a:gd name="connsiteY953" fmla="*/ 1481771 h 4449429"/>
              <a:gd name="connsiteX954" fmla="*/ 9597198 w 18982931"/>
              <a:gd name="connsiteY954" fmla="*/ 1374754 h 4449429"/>
              <a:gd name="connsiteX955" fmla="*/ 9613662 w 18982931"/>
              <a:gd name="connsiteY955" fmla="*/ 1325362 h 4449429"/>
              <a:gd name="connsiteX956" fmla="*/ 9683632 w 18982931"/>
              <a:gd name="connsiteY956" fmla="*/ 1325362 h 4449429"/>
              <a:gd name="connsiteX957" fmla="*/ 9683632 w 18982931"/>
              <a:gd name="connsiteY957" fmla="*/ 1522931 h 4449429"/>
              <a:gd name="connsiteX958" fmla="*/ 9819464 w 18982931"/>
              <a:gd name="connsiteY958" fmla="*/ 1522931 h 4449429"/>
              <a:gd name="connsiteX959" fmla="*/ 9819464 w 18982931"/>
              <a:gd name="connsiteY959" fmla="*/ 1720501 h 4449429"/>
              <a:gd name="connsiteX960" fmla="*/ 9819464 w 18982931"/>
              <a:gd name="connsiteY960" fmla="*/ 1835749 h 4449429"/>
              <a:gd name="connsiteX961" fmla="*/ 9868856 w 18982931"/>
              <a:gd name="connsiteY961" fmla="*/ 1885142 h 4449429"/>
              <a:gd name="connsiteX962" fmla="*/ 9922361 w 18982931"/>
              <a:gd name="connsiteY962" fmla="*/ 1938648 h 4449429"/>
              <a:gd name="connsiteX963" fmla="*/ 9922361 w 18982931"/>
              <a:gd name="connsiteY963" fmla="*/ 2226770 h 4449429"/>
              <a:gd name="connsiteX964" fmla="*/ 10189906 w 18982931"/>
              <a:gd name="connsiteY964" fmla="*/ 2226770 h 4449429"/>
              <a:gd name="connsiteX965" fmla="*/ 10189906 w 18982931"/>
              <a:gd name="connsiteY965" fmla="*/ 1864559 h 4449429"/>
              <a:gd name="connsiteX966" fmla="*/ 10251644 w 18982931"/>
              <a:gd name="connsiteY966" fmla="*/ 1852213 h 4449429"/>
              <a:gd name="connsiteX967" fmla="*/ 10251644 w 18982931"/>
              <a:gd name="connsiteY967" fmla="*/ 1465306 h 4449429"/>
              <a:gd name="connsiteX968" fmla="*/ 10198137 w 18982931"/>
              <a:gd name="connsiteY968" fmla="*/ 1461188 h 4449429"/>
              <a:gd name="connsiteX969" fmla="*/ 10198137 w 18982931"/>
              <a:gd name="connsiteY969" fmla="*/ 1317129 h 4449429"/>
              <a:gd name="connsiteX970" fmla="*/ 10572694 w 18982931"/>
              <a:gd name="connsiteY970" fmla="*/ 1317129 h 4449429"/>
              <a:gd name="connsiteX971" fmla="*/ 10572694 w 18982931"/>
              <a:gd name="connsiteY971" fmla="*/ 2140336 h 4449429"/>
              <a:gd name="connsiteX972" fmla="*/ 10642669 w 18982931"/>
              <a:gd name="connsiteY972" fmla="*/ 2144449 h 4449429"/>
              <a:gd name="connsiteX973" fmla="*/ 10642669 w 18982931"/>
              <a:gd name="connsiteY973" fmla="*/ 2477849 h 4449429"/>
              <a:gd name="connsiteX974" fmla="*/ 10885512 w 18982931"/>
              <a:gd name="connsiteY974" fmla="*/ 2477849 h 4449429"/>
              <a:gd name="connsiteX975" fmla="*/ 10885512 w 18982931"/>
              <a:gd name="connsiteY975" fmla="*/ 2292626 h 4449429"/>
              <a:gd name="connsiteX976" fmla="*/ 10959601 w 18982931"/>
              <a:gd name="connsiteY976" fmla="*/ 2292626 h 4449429"/>
              <a:gd name="connsiteX977" fmla="*/ 10959601 w 18982931"/>
              <a:gd name="connsiteY977" fmla="*/ 2477849 h 4449429"/>
              <a:gd name="connsiteX978" fmla="*/ 11066618 w 18982931"/>
              <a:gd name="connsiteY978" fmla="*/ 2477849 h 4449429"/>
              <a:gd name="connsiteX979" fmla="*/ 11107778 w 18982931"/>
              <a:gd name="connsiteY979" fmla="*/ 2284395 h 4449429"/>
              <a:gd name="connsiteX980" fmla="*/ 11136593 w 18982931"/>
              <a:gd name="connsiteY980" fmla="*/ 2053897 h 4449429"/>
              <a:gd name="connsiteX981" fmla="*/ 11136593 w 18982931"/>
              <a:gd name="connsiteY981" fmla="*/ 1061936 h 4449429"/>
              <a:gd name="connsiteX982" fmla="*/ 11148938 w 18982931"/>
              <a:gd name="connsiteY982" fmla="*/ 938454 h 4449429"/>
              <a:gd name="connsiteX983" fmla="*/ 11161288 w 18982931"/>
              <a:gd name="connsiteY983" fmla="*/ 938454 h 4449429"/>
              <a:gd name="connsiteX984" fmla="*/ 11177753 w 18982931"/>
              <a:gd name="connsiteY984" fmla="*/ 983729 h 4449429"/>
              <a:gd name="connsiteX985" fmla="*/ 11231258 w 18982931"/>
              <a:gd name="connsiteY985" fmla="*/ 572126 h 4449429"/>
              <a:gd name="connsiteX986" fmla="*/ 11243610 w 18982931"/>
              <a:gd name="connsiteY986" fmla="*/ 572126 h 4449429"/>
              <a:gd name="connsiteX987" fmla="*/ 11284770 w 18982931"/>
              <a:gd name="connsiteY987" fmla="*/ 946687 h 4449429"/>
              <a:gd name="connsiteX988" fmla="*/ 11325929 w 18982931"/>
              <a:gd name="connsiteY988" fmla="*/ 934337 h 4449429"/>
              <a:gd name="connsiteX989" fmla="*/ 11342394 w 18982931"/>
              <a:gd name="connsiteY989" fmla="*/ 1061936 h 4449429"/>
              <a:gd name="connsiteX990" fmla="*/ 11342394 w 18982931"/>
              <a:gd name="connsiteY990" fmla="*/ 1300666 h 4449429"/>
              <a:gd name="connsiteX991" fmla="*/ 11358857 w 18982931"/>
              <a:gd name="connsiteY991" fmla="*/ 2132104 h 4449429"/>
              <a:gd name="connsiteX992" fmla="*/ 11362976 w 18982931"/>
              <a:gd name="connsiteY992" fmla="*/ 2165031 h 4449429"/>
              <a:gd name="connsiteX993" fmla="*/ 11453524 w 18982931"/>
              <a:gd name="connsiteY993" fmla="*/ 2165031 h 4449429"/>
              <a:gd name="connsiteX994" fmla="*/ 11457643 w 18982931"/>
              <a:gd name="connsiteY994" fmla="*/ 2082711 h 4449429"/>
              <a:gd name="connsiteX995" fmla="*/ 11535845 w 18982931"/>
              <a:gd name="connsiteY995" fmla="*/ 2078592 h 4449429"/>
              <a:gd name="connsiteX996" fmla="*/ 11535845 w 18982931"/>
              <a:gd name="connsiteY996" fmla="*/ 2004505 h 4449429"/>
              <a:gd name="connsiteX997" fmla="*/ 11548195 w 18982931"/>
              <a:gd name="connsiteY997" fmla="*/ 1736964 h 4449429"/>
              <a:gd name="connsiteX998" fmla="*/ 11609938 w 18982931"/>
              <a:gd name="connsiteY998" fmla="*/ 1609365 h 4449429"/>
              <a:gd name="connsiteX999" fmla="*/ 11688140 w 18982931"/>
              <a:gd name="connsiteY999" fmla="*/ 1765774 h 4449429"/>
              <a:gd name="connsiteX1000" fmla="*/ 11688140 w 18982931"/>
              <a:gd name="connsiteY1000" fmla="*/ 2082711 h 4449429"/>
              <a:gd name="connsiteX1001" fmla="*/ 11910406 w 18982931"/>
              <a:gd name="connsiteY1001" fmla="*/ 2148567 h 4449429"/>
              <a:gd name="connsiteX1002" fmla="*/ 11988608 w 18982931"/>
              <a:gd name="connsiteY1002" fmla="*/ 2119754 h 4449429"/>
              <a:gd name="connsiteX1003" fmla="*/ 11991181 w 18982931"/>
              <a:gd name="connsiteY1003" fmla="*/ 2153197 h 4449429"/>
              <a:gd name="connsiteX1004" fmla="*/ 11993908 w 18982931"/>
              <a:gd name="connsiteY1004" fmla="*/ 2158900 h 4449429"/>
              <a:gd name="connsiteX1005" fmla="*/ 11993908 w 18982931"/>
              <a:gd name="connsiteY1005" fmla="*/ 2156799 h 4449429"/>
              <a:gd name="connsiteX1006" fmla="*/ 11998023 w 18982931"/>
              <a:gd name="connsiteY1006" fmla="*/ 2115639 h 4449429"/>
              <a:gd name="connsiteX1007" fmla="*/ 12010373 w 18982931"/>
              <a:gd name="connsiteY1007" fmla="*/ 2115639 h 4449429"/>
              <a:gd name="connsiteX1008" fmla="*/ 12014490 w 18982931"/>
              <a:gd name="connsiteY1008" fmla="*/ 2185614 h 4449429"/>
              <a:gd name="connsiteX1009" fmla="*/ 12055650 w 18982931"/>
              <a:gd name="connsiteY1009" fmla="*/ 2259703 h 4449429"/>
              <a:gd name="connsiteX1010" fmla="*/ 12109157 w 18982931"/>
              <a:gd name="connsiteY1010" fmla="*/ 2267933 h 4449429"/>
              <a:gd name="connsiteX1011" fmla="*/ 12137972 w 18982931"/>
              <a:gd name="connsiteY1011" fmla="*/ 2580753 h 4449429"/>
              <a:gd name="connsiteX1012" fmla="*/ 12150317 w 18982931"/>
              <a:gd name="connsiteY1012" fmla="*/ 2580753 h 4449429"/>
              <a:gd name="connsiteX1013" fmla="*/ 12179132 w 18982931"/>
              <a:gd name="connsiteY1013" fmla="*/ 2411992 h 4449429"/>
              <a:gd name="connsiteX1014" fmla="*/ 12207942 w 18982931"/>
              <a:gd name="connsiteY1014" fmla="*/ 2160917 h 4449429"/>
              <a:gd name="connsiteX1015" fmla="*/ 12216174 w 18982931"/>
              <a:gd name="connsiteY1015" fmla="*/ 2152686 h 4449429"/>
              <a:gd name="connsiteX1016" fmla="*/ 12331423 w 18982931"/>
              <a:gd name="connsiteY1016" fmla="*/ 2152686 h 4449429"/>
              <a:gd name="connsiteX1017" fmla="*/ 12331423 w 18982931"/>
              <a:gd name="connsiteY1017" fmla="*/ 2317327 h 4449429"/>
              <a:gd name="connsiteX1018" fmla="*/ 12496064 w 18982931"/>
              <a:gd name="connsiteY1018" fmla="*/ 2313208 h 4449429"/>
              <a:gd name="connsiteX1019" fmla="*/ 12557802 w 18982931"/>
              <a:gd name="connsiteY1019" fmla="*/ 2210310 h 4449429"/>
              <a:gd name="connsiteX1020" fmla="*/ 12566034 w 18982931"/>
              <a:gd name="connsiteY1020" fmla="*/ 2206191 h 4449429"/>
              <a:gd name="connsiteX1021" fmla="*/ 12598962 w 18982931"/>
              <a:gd name="connsiteY1021" fmla="*/ 2267933 h 4449429"/>
              <a:gd name="connsiteX1022" fmla="*/ 12607194 w 18982931"/>
              <a:gd name="connsiteY1022" fmla="*/ 2263816 h 4449429"/>
              <a:gd name="connsiteX1023" fmla="*/ 12607194 w 18982931"/>
              <a:gd name="connsiteY1023" fmla="*/ 1461193 h 4449429"/>
              <a:gd name="connsiteX1024" fmla="*/ 12677169 w 18982931"/>
              <a:gd name="connsiteY1024" fmla="*/ 1230695 h 4449429"/>
              <a:gd name="connsiteX1025" fmla="*/ 12920017 w 18982931"/>
              <a:gd name="connsiteY1025" fmla="*/ 1230695 h 4449429"/>
              <a:gd name="connsiteX1026" fmla="*/ 12948827 w 18982931"/>
              <a:gd name="connsiteY1026" fmla="*/ 1490003 h 4449429"/>
              <a:gd name="connsiteX1027" fmla="*/ 12948827 w 18982931"/>
              <a:gd name="connsiteY1027" fmla="*/ 1909838 h 4449429"/>
              <a:gd name="connsiteX1028" fmla="*/ 12948827 w 18982931"/>
              <a:gd name="connsiteY1028" fmla="*/ 1975695 h 4449429"/>
              <a:gd name="connsiteX1029" fmla="*/ 12969405 w 18982931"/>
              <a:gd name="connsiteY1029" fmla="*/ 1979812 h 4449429"/>
              <a:gd name="connsiteX1030" fmla="*/ 12989987 w 18982931"/>
              <a:gd name="connsiteY1030" fmla="*/ 1913955 h 4449429"/>
              <a:gd name="connsiteX1031" fmla="*/ 12989987 w 18982931"/>
              <a:gd name="connsiteY1031" fmla="*/ 1469425 h 4449429"/>
              <a:gd name="connsiteX1032" fmla="*/ 13064076 w 18982931"/>
              <a:gd name="connsiteY1032" fmla="*/ 1395336 h 4449429"/>
              <a:gd name="connsiteX1033" fmla="*/ 13146396 w 18982931"/>
              <a:gd name="connsiteY1033" fmla="*/ 1395336 h 4449429"/>
              <a:gd name="connsiteX1034" fmla="*/ 13146396 w 18982931"/>
              <a:gd name="connsiteY1034" fmla="*/ 1111328 h 4449429"/>
              <a:gd name="connsiteX1035" fmla="*/ 13216366 w 18982931"/>
              <a:gd name="connsiteY1035" fmla="*/ 1103096 h 4449429"/>
              <a:gd name="connsiteX1036" fmla="*/ 13228716 w 18982931"/>
              <a:gd name="connsiteY1036" fmla="*/ 1041358 h 4449429"/>
              <a:gd name="connsiteX1037" fmla="*/ 13368662 w 18982931"/>
              <a:gd name="connsiteY1037" fmla="*/ 1041358 h 4449429"/>
              <a:gd name="connsiteX1038" fmla="*/ 13368662 w 18982931"/>
              <a:gd name="connsiteY1038" fmla="*/ 687379 h 4449429"/>
              <a:gd name="connsiteX1039" fmla="*/ 13483911 w 18982931"/>
              <a:gd name="connsiteY1039" fmla="*/ 687379 h 4449429"/>
              <a:gd name="connsiteX1040" fmla="*/ 13483911 w 18982931"/>
              <a:gd name="connsiteY1040" fmla="*/ 617404 h 4449429"/>
              <a:gd name="connsiteX1041" fmla="*/ 13483911 w 18982931"/>
              <a:gd name="connsiteY1041" fmla="*/ 131714 h 4449429"/>
              <a:gd name="connsiteX1042" fmla="*/ 13541534 w 18982931"/>
              <a:gd name="connsiteY1042" fmla="*/ 74089 h 4449429"/>
              <a:gd name="connsiteX1043" fmla="*/ 13685593 w 18982931"/>
              <a:gd name="connsiteY1043" fmla="*/ 74089 h 4449429"/>
              <a:gd name="connsiteX1044" fmla="*/ 13730872 w 18982931"/>
              <a:gd name="connsiteY1044" fmla="*/ 49392 h 4449429"/>
              <a:gd name="connsiteX1045" fmla="*/ 13739104 w 18982931"/>
              <a:gd name="connsiteY1045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52547 w 18982931"/>
              <a:gd name="connsiteY849" fmla="*/ 802623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190528 w 18982931"/>
              <a:gd name="connsiteY865" fmla="*/ 1378868 h 4449429"/>
              <a:gd name="connsiteX866" fmla="*/ 1211112 w 18982931"/>
              <a:gd name="connsiteY866" fmla="*/ 1424146 h 4449429"/>
              <a:gd name="connsiteX867" fmla="*/ 1260505 w 18982931"/>
              <a:gd name="connsiteY867" fmla="*/ 1424146 h 4449429"/>
              <a:gd name="connsiteX868" fmla="*/ 1276969 w 18982931"/>
              <a:gd name="connsiteY868" fmla="*/ 1387099 h 4449429"/>
              <a:gd name="connsiteX869" fmla="*/ 1289312 w 18982931"/>
              <a:gd name="connsiteY869" fmla="*/ 1395331 h 4449429"/>
              <a:gd name="connsiteX870" fmla="*/ 1322242 w 18982931"/>
              <a:gd name="connsiteY870" fmla="*/ 1559973 h 4449429"/>
              <a:gd name="connsiteX871" fmla="*/ 1318126 w 18982931"/>
              <a:gd name="connsiteY871" fmla="*/ 1576437 h 4449429"/>
              <a:gd name="connsiteX872" fmla="*/ 1326360 w 18982931"/>
              <a:gd name="connsiteY872" fmla="*/ 1621715 h 4449429"/>
              <a:gd name="connsiteX873" fmla="*/ 1359290 w 18982931"/>
              <a:gd name="connsiteY873" fmla="*/ 1597020 h 4449429"/>
              <a:gd name="connsiteX874" fmla="*/ 1375751 w 18982931"/>
              <a:gd name="connsiteY874" fmla="*/ 1588787 h 4449429"/>
              <a:gd name="connsiteX875" fmla="*/ 1486884 w 18982931"/>
              <a:gd name="connsiteY875" fmla="*/ 1588787 h 4449429"/>
              <a:gd name="connsiteX876" fmla="*/ 1507466 w 18982931"/>
              <a:gd name="connsiteY876" fmla="*/ 2337905 h 4449429"/>
              <a:gd name="connsiteX877" fmla="*/ 1523929 w 18982931"/>
              <a:gd name="connsiteY877" fmla="*/ 2337905 h 4449429"/>
              <a:gd name="connsiteX878" fmla="*/ 1523929 w 18982931"/>
              <a:gd name="connsiteY878" fmla="*/ 2169146 h 4449429"/>
              <a:gd name="connsiteX879" fmla="*/ 1692685 w 18982931"/>
              <a:gd name="connsiteY879" fmla="*/ 2169146 h 4449429"/>
              <a:gd name="connsiteX880" fmla="*/ 1692685 w 18982931"/>
              <a:gd name="connsiteY880" fmla="*/ 2020968 h 4449429"/>
              <a:gd name="connsiteX881" fmla="*/ 1766772 w 18982931"/>
              <a:gd name="connsiteY881" fmla="*/ 1922183 h 4449429"/>
              <a:gd name="connsiteX882" fmla="*/ 1766772 w 18982931"/>
              <a:gd name="connsiteY882" fmla="*/ 1757542 h 4449429"/>
              <a:gd name="connsiteX883" fmla="*/ 1849095 w 18982931"/>
              <a:gd name="connsiteY883" fmla="*/ 1757542 h 4449429"/>
              <a:gd name="connsiteX884" fmla="*/ 1849095 w 18982931"/>
              <a:gd name="connsiteY884" fmla="*/ 2156799 h 4449429"/>
              <a:gd name="connsiteX885" fmla="*/ 1919070 w 18982931"/>
              <a:gd name="connsiteY885" fmla="*/ 2156799 h 4449429"/>
              <a:gd name="connsiteX886" fmla="*/ 1919070 w 18982931"/>
              <a:gd name="connsiteY886" fmla="*/ 1864559 h 4449429"/>
              <a:gd name="connsiteX887" fmla="*/ 1919070 w 18982931"/>
              <a:gd name="connsiteY887" fmla="*/ 695608 h 4449429"/>
              <a:gd name="connsiteX888" fmla="*/ 2005504 w 18982931"/>
              <a:gd name="connsiteY888" fmla="*/ 609173 h 4449429"/>
              <a:gd name="connsiteX889" fmla="*/ 2026085 w 18982931"/>
              <a:gd name="connsiteY889" fmla="*/ 605054 h 4449429"/>
              <a:gd name="connsiteX890" fmla="*/ 2100174 w 18982931"/>
              <a:gd name="connsiteY890" fmla="*/ 448645 h 4449429"/>
              <a:gd name="connsiteX891" fmla="*/ 2137215 w 18982931"/>
              <a:gd name="connsiteY891" fmla="*/ 407485 h 4449429"/>
              <a:gd name="connsiteX892" fmla="*/ 2194840 w 18982931"/>
              <a:gd name="connsiteY892" fmla="*/ 337515 h 4449429"/>
              <a:gd name="connsiteX893" fmla="*/ 2198958 w 18982931"/>
              <a:gd name="connsiteY893" fmla="*/ 292236 h 4449429"/>
              <a:gd name="connsiteX894" fmla="*/ 2240121 w 18982931"/>
              <a:gd name="connsiteY894" fmla="*/ 358093 h 4449429"/>
              <a:gd name="connsiteX895" fmla="*/ 2273047 w 18982931"/>
              <a:gd name="connsiteY895" fmla="*/ 444532 h 4449429"/>
              <a:gd name="connsiteX896" fmla="*/ 2330670 w 18982931"/>
              <a:gd name="connsiteY896" fmla="*/ 563894 h 4449429"/>
              <a:gd name="connsiteX897" fmla="*/ 2351248 w 18982931"/>
              <a:gd name="connsiteY897" fmla="*/ 613286 h 4449429"/>
              <a:gd name="connsiteX898" fmla="*/ 2429455 w 18982931"/>
              <a:gd name="connsiteY898" fmla="*/ 675029 h 4449429"/>
              <a:gd name="connsiteX899" fmla="*/ 2470614 w 18982931"/>
              <a:gd name="connsiteY899" fmla="*/ 757350 h 4449429"/>
              <a:gd name="connsiteX900" fmla="*/ 2470614 w 18982931"/>
              <a:gd name="connsiteY900" fmla="*/ 1086631 h 4449429"/>
              <a:gd name="connsiteX901" fmla="*/ 2470614 w 18982931"/>
              <a:gd name="connsiteY901" fmla="*/ 2008622 h 4449429"/>
              <a:gd name="connsiteX902" fmla="*/ 2487080 w 18982931"/>
              <a:gd name="connsiteY902" fmla="*/ 2053897 h 4449429"/>
              <a:gd name="connsiteX903" fmla="*/ 2499426 w 18982931"/>
              <a:gd name="connsiteY903" fmla="*/ 1897488 h 4449429"/>
              <a:gd name="connsiteX904" fmla="*/ 2602322 w 18982931"/>
              <a:gd name="connsiteY904" fmla="*/ 1798703 h 4449429"/>
              <a:gd name="connsiteX905" fmla="*/ 2836935 w 18982931"/>
              <a:gd name="connsiteY905" fmla="*/ 1798703 h 4449429"/>
              <a:gd name="connsiteX906" fmla="*/ 2836935 w 18982931"/>
              <a:gd name="connsiteY906" fmla="*/ 1860446 h 4449429"/>
              <a:gd name="connsiteX907" fmla="*/ 2836935 w 18982931"/>
              <a:gd name="connsiteY907" fmla="*/ 2263816 h 4449429"/>
              <a:gd name="connsiteX908" fmla="*/ 2845169 w 18982931"/>
              <a:gd name="connsiteY908" fmla="*/ 2304976 h 4449429"/>
              <a:gd name="connsiteX909" fmla="*/ 2861629 w 18982931"/>
              <a:gd name="connsiteY909" fmla="*/ 2300858 h 4449429"/>
              <a:gd name="connsiteX910" fmla="*/ 2861629 w 18982931"/>
              <a:gd name="connsiteY910" fmla="*/ 2247351 h 4449429"/>
              <a:gd name="connsiteX911" fmla="*/ 2869861 w 18982931"/>
              <a:gd name="connsiteY911" fmla="*/ 1996272 h 4449429"/>
              <a:gd name="connsiteX912" fmla="*/ 2923374 w 18982931"/>
              <a:gd name="connsiteY912" fmla="*/ 1967462 h 4449429"/>
              <a:gd name="connsiteX913" fmla="*/ 2939836 w 18982931"/>
              <a:gd name="connsiteY913" fmla="*/ 2300858 h 4449429"/>
              <a:gd name="connsiteX914" fmla="*/ 2956300 w 18982931"/>
              <a:gd name="connsiteY914" fmla="*/ 2300858 h 4449429"/>
              <a:gd name="connsiteX915" fmla="*/ 2989230 w 18982931"/>
              <a:gd name="connsiteY915" fmla="*/ 2111521 h 4449429"/>
              <a:gd name="connsiteX916" fmla="*/ 3018038 w 18982931"/>
              <a:gd name="connsiteY916" fmla="*/ 2058015 h 4449429"/>
              <a:gd name="connsiteX917" fmla="*/ 3034502 w 18982931"/>
              <a:gd name="connsiteY917" fmla="*/ 2123871 h 4449429"/>
              <a:gd name="connsiteX918" fmla="*/ 3038620 w 18982931"/>
              <a:gd name="connsiteY918" fmla="*/ 2132104 h 4449429"/>
              <a:gd name="connsiteX919" fmla="*/ 3088018 w 18982931"/>
              <a:gd name="connsiteY919" fmla="*/ 2140336 h 4449429"/>
              <a:gd name="connsiteX920" fmla="*/ 3095320 w 18982931"/>
              <a:gd name="connsiteY920" fmla="*/ 2275334 h 4449429"/>
              <a:gd name="connsiteX921" fmla="*/ 3162101 w 18982931"/>
              <a:gd name="connsiteY921" fmla="*/ 2275334 h 4449429"/>
              <a:gd name="connsiteX922" fmla="*/ 3162101 w 18982931"/>
              <a:gd name="connsiteY922" fmla="*/ 1580555 h 4449429"/>
              <a:gd name="connsiteX923" fmla="*/ 3162101 w 18982931"/>
              <a:gd name="connsiteY923" fmla="*/ 1531163 h 4449429"/>
              <a:gd name="connsiteX924" fmla="*/ 3199146 w 18982931"/>
              <a:gd name="connsiteY924" fmla="*/ 1498235 h 4449429"/>
              <a:gd name="connsiteX925" fmla="*/ 3281469 w 18982931"/>
              <a:gd name="connsiteY925" fmla="*/ 1498235 h 4449429"/>
              <a:gd name="connsiteX926" fmla="*/ 3281469 w 18982931"/>
              <a:gd name="connsiteY926" fmla="*/ 1325362 h 4449429"/>
              <a:gd name="connsiteX927" fmla="*/ 3343207 w 18982931"/>
              <a:gd name="connsiteY927" fmla="*/ 1263619 h 4449429"/>
              <a:gd name="connsiteX928" fmla="*/ 3544891 w 18982931"/>
              <a:gd name="connsiteY928" fmla="*/ 1263619 h 4449429"/>
              <a:gd name="connsiteX929" fmla="*/ 3544891 w 18982931"/>
              <a:gd name="connsiteY929" fmla="*/ 712071 h 4449429"/>
              <a:gd name="connsiteX930" fmla="*/ 3561357 w 18982931"/>
              <a:gd name="connsiteY930" fmla="*/ 555662 h 4449429"/>
              <a:gd name="connsiteX931" fmla="*/ 3606633 w 18982931"/>
              <a:gd name="connsiteY931" fmla="*/ 316933 h 4449429"/>
              <a:gd name="connsiteX932" fmla="*/ 3614865 w 18982931"/>
              <a:gd name="connsiteY932" fmla="*/ 279891 h 4449429"/>
              <a:gd name="connsiteX933" fmla="*/ 3676603 w 18982931"/>
              <a:gd name="connsiteY933" fmla="*/ 341628 h 4449429"/>
              <a:gd name="connsiteX934" fmla="*/ 3684835 w 18982931"/>
              <a:gd name="connsiteY934" fmla="*/ 386907 h 4449429"/>
              <a:gd name="connsiteX935" fmla="*/ 3742460 w 18982931"/>
              <a:gd name="connsiteY935" fmla="*/ 481574 h 4449429"/>
              <a:gd name="connsiteX936" fmla="*/ 3763042 w 18982931"/>
              <a:gd name="connsiteY936" fmla="*/ 703838 h 4449429"/>
              <a:gd name="connsiteX937" fmla="*/ 3763042 w 18982931"/>
              <a:gd name="connsiteY937" fmla="*/ 1144256 h 4449429"/>
              <a:gd name="connsiteX938" fmla="*/ 3771275 w 18982931"/>
              <a:gd name="connsiteY938" fmla="*/ 1181298 h 4449429"/>
              <a:gd name="connsiteX939" fmla="*/ 3775390 w 18982931"/>
              <a:gd name="connsiteY939" fmla="*/ 1115443 h 4449429"/>
              <a:gd name="connsiteX940" fmla="*/ 3923568 w 18982931"/>
              <a:gd name="connsiteY940" fmla="*/ 996079 h 4449429"/>
              <a:gd name="connsiteX941" fmla="*/ 3940029 w 18982931"/>
              <a:gd name="connsiteY941" fmla="*/ 1020776 h 4449429"/>
              <a:gd name="connsiteX942" fmla="*/ 3960611 w 18982931"/>
              <a:gd name="connsiteY942" fmla="*/ 1321244 h 4449429"/>
              <a:gd name="connsiteX943" fmla="*/ 3960611 w 18982931"/>
              <a:gd name="connsiteY943" fmla="*/ 1584670 h 4449429"/>
              <a:gd name="connsiteX944" fmla="*/ 3977076 w 18982931"/>
              <a:gd name="connsiteY944" fmla="*/ 1625830 h 4449429"/>
              <a:gd name="connsiteX945" fmla="*/ 4010007 w 18982931"/>
              <a:gd name="connsiteY945" fmla="*/ 1666990 h 4449429"/>
              <a:gd name="connsiteX946" fmla="*/ 4055279 w 18982931"/>
              <a:gd name="connsiteY946" fmla="*/ 1819286 h 4449429"/>
              <a:gd name="connsiteX947" fmla="*/ 4104670 w 18982931"/>
              <a:gd name="connsiteY947" fmla="*/ 1819286 h 4449429"/>
              <a:gd name="connsiteX948" fmla="*/ 4108788 w 18982931"/>
              <a:gd name="connsiteY948" fmla="*/ 1741079 h 4449429"/>
              <a:gd name="connsiteX949" fmla="*/ 4211689 w 18982931"/>
              <a:gd name="connsiteY949" fmla="*/ 1741079 h 4449429"/>
              <a:gd name="connsiteX950" fmla="*/ 4252847 w 18982931"/>
              <a:gd name="connsiteY950" fmla="*/ 1559973 h 4449429"/>
              <a:gd name="connsiteX951" fmla="*/ 4265197 w 18982931"/>
              <a:gd name="connsiteY951" fmla="*/ 1559973 h 4449429"/>
              <a:gd name="connsiteX952" fmla="*/ 4277546 w 18982931"/>
              <a:gd name="connsiteY952" fmla="*/ 1592900 h 4449429"/>
              <a:gd name="connsiteX953" fmla="*/ 4302239 w 18982931"/>
              <a:gd name="connsiteY953" fmla="*/ 1708150 h 4449429"/>
              <a:gd name="connsiteX954" fmla="*/ 4368100 w 18982931"/>
              <a:gd name="connsiteY954" fmla="*/ 1741079 h 4449429"/>
              <a:gd name="connsiteX955" fmla="*/ 4363984 w 18982931"/>
              <a:gd name="connsiteY955" fmla="*/ 1634062 h 4449429"/>
              <a:gd name="connsiteX956" fmla="*/ 4372218 w 18982931"/>
              <a:gd name="connsiteY956" fmla="*/ 839670 h 4449429"/>
              <a:gd name="connsiteX957" fmla="*/ 4442184 w 18982931"/>
              <a:gd name="connsiteY957" fmla="*/ 279891 h 4449429"/>
              <a:gd name="connsiteX958" fmla="*/ 4479230 w 18982931"/>
              <a:gd name="connsiteY958" fmla="*/ 234611 h 4449429"/>
              <a:gd name="connsiteX959" fmla="*/ 4520394 w 18982931"/>
              <a:gd name="connsiteY959" fmla="*/ 284004 h 4449429"/>
              <a:gd name="connsiteX960" fmla="*/ 4549200 w 18982931"/>
              <a:gd name="connsiteY960" fmla="*/ 440413 h 4449429"/>
              <a:gd name="connsiteX961" fmla="*/ 4680914 w 18982931"/>
              <a:gd name="connsiteY961" fmla="*/ 395140 h 4449429"/>
              <a:gd name="connsiteX962" fmla="*/ 4759121 w 18982931"/>
              <a:gd name="connsiteY962" fmla="*/ 460995 h 4449429"/>
              <a:gd name="connsiteX963" fmla="*/ 4771466 w 18982931"/>
              <a:gd name="connsiteY963" fmla="*/ 493924 h 4449429"/>
              <a:gd name="connsiteX964" fmla="*/ 4888657 w 18982931"/>
              <a:gd name="connsiteY964" fmla="*/ 747622 h 4449429"/>
              <a:gd name="connsiteX965" fmla="*/ 4888893 w 18982931"/>
              <a:gd name="connsiteY965" fmla="*/ 807315 h 4449429"/>
              <a:gd name="connsiteX966" fmla="*/ 4856617 w 18982931"/>
              <a:gd name="connsiteY966" fmla="*/ 807315 h 4449429"/>
              <a:gd name="connsiteX967" fmla="*/ 4856617 w 18982931"/>
              <a:gd name="connsiteY967" fmla="*/ 944475 h 4449429"/>
              <a:gd name="connsiteX968" fmla="*/ 4888332 w 18982931"/>
              <a:gd name="connsiteY968" fmla="*/ 944475 h 4449429"/>
              <a:gd name="connsiteX969" fmla="*/ 4888325 w 18982931"/>
              <a:gd name="connsiteY969" fmla="*/ 945600 h 4449429"/>
              <a:gd name="connsiteX970" fmla="*/ 4890835 w 18982931"/>
              <a:gd name="connsiteY970" fmla="*/ 1609365 h 4449429"/>
              <a:gd name="connsiteX971" fmla="*/ 4952574 w 18982931"/>
              <a:gd name="connsiteY971" fmla="*/ 1617597 h 4449429"/>
              <a:gd name="connsiteX972" fmla="*/ 4952574 w 18982931"/>
              <a:gd name="connsiteY972" fmla="*/ 1868678 h 4449429"/>
              <a:gd name="connsiteX973" fmla="*/ 4956691 w 18982931"/>
              <a:gd name="connsiteY973" fmla="*/ 1905720 h 4449429"/>
              <a:gd name="connsiteX974" fmla="*/ 4981387 w 18982931"/>
              <a:gd name="connsiteY974" fmla="*/ 1967462 h 4449429"/>
              <a:gd name="connsiteX975" fmla="*/ 4981387 w 18982931"/>
              <a:gd name="connsiteY975" fmla="*/ 2058015 h 4449429"/>
              <a:gd name="connsiteX976" fmla="*/ 5001966 w 18982931"/>
              <a:gd name="connsiteY976" fmla="*/ 2086824 h 4449429"/>
              <a:gd name="connsiteX977" fmla="*/ 5018429 w 18982931"/>
              <a:gd name="connsiteY977" fmla="*/ 2078592 h 4449429"/>
              <a:gd name="connsiteX978" fmla="*/ 5018429 w 18982931"/>
              <a:gd name="connsiteY978" fmla="*/ 1881023 h 4449429"/>
              <a:gd name="connsiteX979" fmla="*/ 5018429 w 18982931"/>
              <a:gd name="connsiteY979" fmla="*/ 1366522 h 4449429"/>
              <a:gd name="connsiteX980" fmla="*/ 5034894 w 18982931"/>
              <a:gd name="connsiteY980" fmla="*/ 864367 h 4449429"/>
              <a:gd name="connsiteX981" fmla="*/ 5067821 w 18982931"/>
              <a:gd name="connsiteY981" fmla="*/ 197569 h 4449429"/>
              <a:gd name="connsiteX982" fmla="*/ 5080173 w 18982931"/>
              <a:gd name="connsiteY982" fmla="*/ 102899 h 4449429"/>
              <a:gd name="connsiteX983" fmla="*/ 5216000 w 18982931"/>
              <a:gd name="connsiteY983" fmla="*/ 37042 h 4449429"/>
              <a:gd name="connsiteX984" fmla="*/ 5248927 w 18982931"/>
              <a:gd name="connsiteY984" fmla="*/ 69972 h 4449429"/>
              <a:gd name="connsiteX985" fmla="*/ 5372409 w 18982931"/>
              <a:gd name="connsiteY985" fmla="*/ 69972 h 4449429"/>
              <a:gd name="connsiteX986" fmla="*/ 5434151 w 18982931"/>
              <a:gd name="connsiteY986" fmla="*/ 131714 h 4449429"/>
              <a:gd name="connsiteX987" fmla="*/ 5434151 w 18982931"/>
              <a:gd name="connsiteY987" fmla="*/ 382788 h 4449429"/>
              <a:gd name="connsiteX988" fmla="*/ 5434151 w 18982931"/>
              <a:gd name="connsiteY988" fmla="*/ 683261 h 4449429"/>
              <a:gd name="connsiteX989" fmla="*/ 5545282 w 18982931"/>
              <a:gd name="connsiteY989" fmla="*/ 687375 h 4449429"/>
              <a:gd name="connsiteX990" fmla="*/ 5545282 w 18982931"/>
              <a:gd name="connsiteY990" fmla="*/ 1045471 h 4449429"/>
              <a:gd name="connsiteX991" fmla="*/ 5676994 w 18982931"/>
              <a:gd name="connsiteY991" fmla="*/ 1045471 h 4449429"/>
              <a:gd name="connsiteX992" fmla="*/ 5685227 w 18982931"/>
              <a:gd name="connsiteY992" fmla="*/ 1103096 h 4449429"/>
              <a:gd name="connsiteX993" fmla="*/ 5759314 w 18982931"/>
              <a:gd name="connsiteY993" fmla="*/ 1193648 h 4449429"/>
              <a:gd name="connsiteX994" fmla="*/ 5759314 w 18982931"/>
              <a:gd name="connsiteY994" fmla="*/ 1395331 h 4449429"/>
              <a:gd name="connsiteX995" fmla="*/ 5825171 w 18982931"/>
              <a:gd name="connsiteY995" fmla="*/ 1395331 h 4449429"/>
              <a:gd name="connsiteX996" fmla="*/ 5903378 w 18982931"/>
              <a:gd name="connsiteY996" fmla="*/ 1477653 h 4449429"/>
              <a:gd name="connsiteX997" fmla="*/ 5903378 w 18982931"/>
              <a:gd name="connsiteY997" fmla="*/ 1918070 h 4449429"/>
              <a:gd name="connsiteX998" fmla="*/ 5936306 w 18982931"/>
              <a:gd name="connsiteY998" fmla="*/ 1975695 h 4449429"/>
              <a:gd name="connsiteX999" fmla="*/ 5965115 w 18982931"/>
              <a:gd name="connsiteY999" fmla="*/ 1275969 h 4449429"/>
              <a:gd name="connsiteX1000" fmla="*/ 5969235 w 18982931"/>
              <a:gd name="connsiteY1000" fmla="*/ 1238922 h 4449429"/>
              <a:gd name="connsiteX1001" fmla="*/ 6166804 w 18982931"/>
              <a:gd name="connsiteY1001" fmla="*/ 1238922 h 4449429"/>
              <a:gd name="connsiteX1002" fmla="*/ 6216196 w 18982931"/>
              <a:gd name="connsiteY1002" fmla="*/ 1288315 h 4449429"/>
              <a:gd name="connsiteX1003" fmla="*/ 6236774 w 18982931"/>
              <a:gd name="connsiteY1003" fmla="*/ 1428261 h 4449429"/>
              <a:gd name="connsiteX1004" fmla="*/ 6273821 w 18982931"/>
              <a:gd name="connsiteY1004" fmla="*/ 1498235 h 4449429"/>
              <a:gd name="connsiteX1005" fmla="*/ 6273821 w 18982931"/>
              <a:gd name="connsiteY1005" fmla="*/ 2230888 h 4449429"/>
              <a:gd name="connsiteX1006" fmla="*/ 6277935 w 18982931"/>
              <a:gd name="connsiteY1006" fmla="*/ 2280280 h 4449429"/>
              <a:gd name="connsiteX1007" fmla="*/ 6319095 w 18982931"/>
              <a:gd name="connsiteY1007" fmla="*/ 2193841 h 4449429"/>
              <a:gd name="connsiteX1008" fmla="*/ 6364373 w 18982931"/>
              <a:gd name="connsiteY1008" fmla="*/ 2288513 h 4449429"/>
              <a:gd name="connsiteX1009" fmla="*/ 6389068 w 18982931"/>
              <a:gd name="connsiteY1009" fmla="*/ 2313208 h 4449429"/>
              <a:gd name="connsiteX1010" fmla="*/ 6541355 w 18982931"/>
              <a:gd name="connsiteY1010" fmla="*/ 2313208 h 4449429"/>
              <a:gd name="connsiteX1011" fmla="*/ 6541355 w 18982931"/>
              <a:gd name="connsiteY1011" fmla="*/ 2148567 h 4449429"/>
              <a:gd name="connsiteX1012" fmla="*/ 6660723 w 18982931"/>
              <a:gd name="connsiteY1012" fmla="*/ 2148567 h 4449429"/>
              <a:gd name="connsiteX1013" fmla="*/ 6660723 w 18982931"/>
              <a:gd name="connsiteY1013" fmla="*/ 2259698 h 4449429"/>
              <a:gd name="connsiteX1014" fmla="*/ 6705999 w 18982931"/>
              <a:gd name="connsiteY1014" fmla="*/ 2551938 h 4449429"/>
              <a:gd name="connsiteX1015" fmla="*/ 6714228 w 18982931"/>
              <a:gd name="connsiteY1015" fmla="*/ 2580748 h 4449429"/>
              <a:gd name="connsiteX1016" fmla="*/ 6722461 w 18982931"/>
              <a:gd name="connsiteY1016" fmla="*/ 2576634 h 4449429"/>
              <a:gd name="connsiteX1017" fmla="*/ 6751278 w 18982931"/>
              <a:gd name="connsiteY1017" fmla="*/ 2263816 h 4449429"/>
              <a:gd name="connsiteX1018" fmla="*/ 6800669 w 18982931"/>
              <a:gd name="connsiteY1018" fmla="*/ 2255583 h 4449429"/>
              <a:gd name="connsiteX1019" fmla="*/ 6837709 w 18982931"/>
              <a:gd name="connsiteY1019" fmla="*/ 2181496 h 4449429"/>
              <a:gd name="connsiteX1020" fmla="*/ 6841831 w 18982931"/>
              <a:gd name="connsiteY1020" fmla="*/ 2152681 h 4449429"/>
              <a:gd name="connsiteX1021" fmla="*/ 6845941 w 18982931"/>
              <a:gd name="connsiteY1021" fmla="*/ 2115639 h 4449429"/>
              <a:gd name="connsiteX1022" fmla="*/ 6857139 w 18982931"/>
              <a:gd name="connsiteY1022" fmla="*/ 2115639 h 4449429"/>
              <a:gd name="connsiteX1023" fmla="*/ 6899298 w 18982931"/>
              <a:gd name="connsiteY1023" fmla="*/ 2109470 h 4449429"/>
              <a:gd name="connsiteX1024" fmla="*/ 6922965 w 18982931"/>
              <a:gd name="connsiteY1024" fmla="*/ 2140339 h 4449429"/>
              <a:gd name="connsiteX1025" fmla="*/ 7009406 w 18982931"/>
              <a:gd name="connsiteY1025" fmla="*/ 2070365 h 4449429"/>
              <a:gd name="connsiteX1026" fmla="*/ 7145231 w 18982931"/>
              <a:gd name="connsiteY1026" fmla="*/ 2066247 h 4449429"/>
              <a:gd name="connsiteX1027" fmla="*/ 7145231 w 18982931"/>
              <a:gd name="connsiteY1027" fmla="*/ 1901605 h 4449429"/>
              <a:gd name="connsiteX1028" fmla="*/ 7145231 w 18982931"/>
              <a:gd name="connsiteY1028" fmla="*/ 1769896 h 4449429"/>
              <a:gd name="connsiteX1029" fmla="*/ 7215204 w 18982931"/>
              <a:gd name="connsiteY1029" fmla="*/ 1597024 h 4449429"/>
              <a:gd name="connsiteX1030" fmla="*/ 7285174 w 18982931"/>
              <a:gd name="connsiteY1030" fmla="*/ 1753433 h 4449429"/>
              <a:gd name="connsiteX1031" fmla="*/ 7297524 w 18982931"/>
              <a:gd name="connsiteY1031" fmla="*/ 2062134 h 4449429"/>
              <a:gd name="connsiteX1032" fmla="*/ 7367494 w 18982931"/>
              <a:gd name="connsiteY1032" fmla="*/ 2066247 h 4449429"/>
              <a:gd name="connsiteX1033" fmla="*/ 7371610 w 18982931"/>
              <a:gd name="connsiteY1033" fmla="*/ 2148567 h 4449429"/>
              <a:gd name="connsiteX1034" fmla="*/ 7462167 w 18982931"/>
              <a:gd name="connsiteY1034" fmla="*/ 2148567 h 4449429"/>
              <a:gd name="connsiteX1035" fmla="*/ 7462167 w 18982931"/>
              <a:gd name="connsiteY1035" fmla="*/ 2095061 h 4449429"/>
              <a:gd name="connsiteX1036" fmla="*/ 7462167 w 18982931"/>
              <a:gd name="connsiteY1036" fmla="*/ 1597024 h 4449429"/>
              <a:gd name="connsiteX1037" fmla="*/ 7482743 w 18982931"/>
              <a:gd name="connsiteY1037" fmla="*/ 1008430 h 4449429"/>
              <a:gd name="connsiteX1038" fmla="*/ 7495096 w 18982931"/>
              <a:gd name="connsiteY1038" fmla="*/ 921991 h 4449429"/>
              <a:gd name="connsiteX1039" fmla="*/ 7536254 w 18982931"/>
              <a:gd name="connsiteY1039" fmla="*/ 934341 h 4449429"/>
              <a:gd name="connsiteX1040" fmla="*/ 7577416 w 18982931"/>
              <a:gd name="connsiteY1040" fmla="*/ 563899 h 4449429"/>
              <a:gd name="connsiteX1041" fmla="*/ 7589759 w 18982931"/>
              <a:gd name="connsiteY1041" fmla="*/ 563899 h 4449429"/>
              <a:gd name="connsiteX1042" fmla="*/ 7639153 w 18982931"/>
              <a:gd name="connsiteY1042" fmla="*/ 975501 h 4449429"/>
              <a:gd name="connsiteX1043" fmla="*/ 7655614 w 18982931"/>
              <a:gd name="connsiteY1043" fmla="*/ 926109 h 4449429"/>
              <a:gd name="connsiteX1044" fmla="*/ 7667968 w 18982931"/>
              <a:gd name="connsiteY1044" fmla="*/ 926109 h 4449429"/>
              <a:gd name="connsiteX1045" fmla="*/ 7676196 w 18982931"/>
              <a:gd name="connsiteY1045" fmla="*/ 1037243 h 4449429"/>
              <a:gd name="connsiteX1046" fmla="*/ 7676196 w 18982931"/>
              <a:gd name="connsiteY1046" fmla="*/ 2049787 h 4449429"/>
              <a:gd name="connsiteX1047" fmla="*/ 7705009 w 18982931"/>
              <a:gd name="connsiteY1047" fmla="*/ 2267935 h 4449429"/>
              <a:gd name="connsiteX1048" fmla="*/ 7750287 w 18982931"/>
              <a:gd name="connsiteY1048" fmla="*/ 2469622 h 4449429"/>
              <a:gd name="connsiteX1049" fmla="*/ 7849072 w 18982931"/>
              <a:gd name="connsiteY1049" fmla="*/ 2469622 h 4449429"/>
              <a:gd name="connsiteX1050" fmla="*/ 7849072 w 18982931"/>
              <a:gd name="connsiteY1050" fmla="*/ 2284398 h 4449429"/>
              <a:gd name="connsiteX1051" fmla="*/ 7919042 w 18982931"/>
              <a:gd name="connsiteY1051" fmla="*/ 2284398 h 4449429"/>
              <a:gd name="connsiteX1052" fmla="*/ 7919042 w 18982931"/>
              <a:gd name="connsiteY1052" fmla="*/ 2473736 h 4449429"/>
              <a:gd name="connsiteX1053" fmla="*/ 8108380 w 18982931"/>
              <a:gd name="connsiteY1053" fmla="*/ 2473736 h 4449429"/>
              <a:gd name="connsiteX1054" fmla="*/ 8142338 w 18982931"/>
              <a:gd name="connsiteY1054" fmla="*/ 2481454 h 4449429"/>
              <a:gd name="connsiteX1055" fmla="*/ 8144242 w 18982931"/>
              <a:gd name="connsiteY1055" fmla="*/ 2485067 h 4449429"/>
              <a:gd name="connsiteX1056" fmla="*/ 8144242 w 18982931"/>
              <a:gd name="connsiteY1056" fmla="*/ 1280084 h 4449429"/>
              <a:gd name="connsiteX1057" fmla="*/ 8189518 w 18982931"/>
              <a:gd name="connsiteY1057" fmla="*/ 1115443 h 4449429"/>
              <a:gd name="connsiteX1058" fmla="*/ 8230679 w 18982931"/>
              <a:gd name="connsiteY1058" fmla="*/ 1090746 h 4449429"/>
              <a:gd name="connsiteX1059" fmla="*/ 8477642 w 18982931"/>
              <a:gd name="connsiteY1059" fmla="*/ 1090746 h 4449429"/>
              <a:gd name="connsiteX1060" fmla="*/ 8518799 w 18982931"/>
              <a:gd name="connsiteY1060" fmla="*/ 1111328 h 4449429"/>
              <a:gd name="connsiteX1061" fmla="*/ 8568194 w 18982931"/>
              <a:gd name="connsiteY1061" fmla="*/ 1288315 h 4449429"/>
              <a:gd name="connsiteX1062" fmla="*/ 8572304 w 18982931"/>
              <a:gd name="connsiteY1062" fmla="*/ 2152681 h 4449429"/>
              <a:gd name="connsiteX1063" fmla="*/ 8572304 w 18982931"/>
              <a:gd name="connsiteY1063" fmla="*/ 2222656 h 4449429"/>
              <a:gd name="connsiteX1064" fmla="*/ 8827499 w 18982931"/>
              <a:gd name="connsiteY1064" fmla="*/ 2222656 h 4449429"/>
              <a:gd name="connsiteX1065" fmla="*/ 8827499 w 18982931"/>
              <a:gd name="connsiteY1065" fmla="*/ 2053897 h 4449429"/>
              <a:gd name="connsiteX1066" fmla="*/ 8827499 w 18982931"/>
              <a:gd name="connsiteY1066" fmla="*/ 1996272 h 4449429"/>
              <a:gd name="connsiteX1067" fmla="*/ 8926285 w 18982931"/>
              <a:gd name="connsiteY1067" fmla="*/ 1876910 h 4449429"/>
              <a:gd name="connsiteX1068" fmla="*/ 8926285 w 18982931"/>
              <a:gd name="connsiteY1068" fmla="*/ 1757542 h 4449429"/>
              <a:gd name="connsiteX1069" fmla="*/ 8926285 w 18982931"/>
              <a:gd name="connsiteY1069" fmla="*/ 1527045 h 4449429"/>
              <a:gd name="connsiteX1070" fmla="*/ 8950980 w 18982931"/>
              <a:gd name="connsiteY1070" fmla="*/ 1432378 h 4449429"/>
              <a:gd name="connsiteX1071" fmla="*/ 8950980 w 18982931"/>
              <a:gd name="connsiteY1071" fmla="*/ 1424146 h 4449429"/>
              <a:gd name="connsiteX1072" fmla="*/ 8983911 w 18982931"/>
              <a:gd name="connsiteY1072" fmla="*/ 1107210 h 4449429"/>
              <a:gd name="connsiteX1073" fmla="*/ 8992140 w 18982931"/>
              <a:gd name="connsiteY1073" fmla="*/ 1049586 h 4449429"/>
              <a:gd name="connsiteX1074" fmla="*/ 9012723 w 18982931"/>
              <a:gd name="connsiteY1074" fmla="*/ 1049586 h 4449429"/>
              <a:gd name="connsiteX1075" fmla="*/ 9049767 w 18982931"/>
              <a:gd name="connsiteY1075" fmla="*/ 1325362 h 4449429"/>
              <a:gd name="connsiteX1076" fmla="*/ 9115624 w 18982931"/>
              <a:gd name="connsiteY1076" fmla="*/ 1329476 h 4449429"/>
              <a:gd name="connsiteX1077" fmla="*/ 9165014 w 18982931"/>
              <a:gd name="connsiteY1077" fmla="*/ 1436493 h 4449429"/>
              <a:gd name="connsiteX1078" fmla="*/ 9181479 w 18982931"/>
              <a:gd name="connsiteY1078" fmla="*/ 1494116 h 4449429"/>
              <a:gd name="connsiteX1079" fmla="*/ 9181479 w 18982931"/>
              <a:gd name="connsiteY1079" fmla="*/ 1823399 h 4449429"/>
              <a:gd name="connsiteX1080" fmla="*/ 9181479 w 18982931"/>
              <a:gd name="connsiteY1080" fmla="*/ 1881023 h 4449429"/>
              <a:gd name="connsiteX1081" fmla="*/ 9280267 w 18982931"/>
              <a:gd name="connsiteY1081" fmla="*/ 1881023 h 4449429"/>
              <a:gd name="connsiteX1082" fmla="*/ 9280267 w 18982931"/>
              <a:gd name="connsiteY1082" fmla="*/ 1815166 h 4449429"/>
              <a:gd name="connsiteX1083" fmla="*/ 9280267 w 18982931"/>
              <a:gd name="connsiteY1083" fmla="*/ 304587 h 4449429"/>
              <a:gd name="connsiteX1084" fmla="*/ 9346122 w 18982931"/>
              <a:gd name="connsiteY1084" fmla="*/ 238731 h 4449429"/>
              <a:gd name="connsiteX1085" fmla="*/ 9453137 w 18982931"/>
              <a:gd name="connsiteY1085" fmla="*/ 341628 h 4449429"/>
              <a:gd name="connsiteX1086" fmla="*/ 9453137 w 18982931"/>
              <a:gd name="connsiteY1086" fmla="*/ 1815166 h 4449429"/>
              <a:gd name="connsiteX1087" fmla="*/ 9453137 w 18982931"/>
              <a:gd name="connsiteY1087" fmla="*/ 1876910 h 4449429"/>
              <a:gd name="connsiteX1088" fmla="*/ 9551919 w 18982931"/>
              <a:gd name="connsiteY1088" fmla="*/ 1876910 h 4449429"/>
              <a:gd name="connsiteX1089" fmla="*/ 9551919 w 18982931"/>
              <a:gd name="connsiteY1089" fmla="*/ 1724614 h 4449429"/>
              <a:gd name="connsiteX1090" fmla="*/ 9551919 w 18982931"/>
              <a:gd name="connsiteY1090" fmla="*/ 1481771 h 4449429"/>
              <a:gd name="connsiteX1091" fmla="*/ 9597198 w 18982931"/>
              <a:gd name="connsiteY1091" fmla="*/ 1374754 h 4449429"/>
              <a:gd name="connsiteX1092" fmla="*/ 9613662 w 18982931"/>
              <a:gd name="connsiteY1092" fmla="*/ 1325362 h 4449429"/>
              <a:gd name="connsiteX1093" fmla="*/ 9683632 w 18982931"/>
              <a:gd name="connsiteY1093" fmla="*/ 1325362 h 4449429"/>
              <a:gd name="connsiteX1094" fmla="*/ 9683632 w 18982931"/>
              <a:gd name="connsiteY1094" fmla="*/ 1522931 h 4449429"/>
              <a:gd name="connsiteX1095" fmla="*/ 9819464 w 18982931"/>
              <a:gd name="connsiteY1095" fmla="*/ 1522931 h 4449429"/>
              <a:gd name="connsiteX1096" fmla="*/ 9819464 w 18982931"/>
              <a:gd name="connsiteY1096" fmla="*/ 1720501 h 4449429"/>
              <a:gd name="connsiteX1097" fmla="*/ 9819464 w 18982931"/>
              <a:gd name="connsiteY1097" fmla="*/ 1835749 h 4449429"/>
              <a:gd name="connsiteX1098" fmla="*/ 9868856 w 18982931"/>
              <a:gd name="connsiteY1098" fmla="*/ 1885142 h 4449429"/>
              <a:gd name="connsiteX1099" fmla="*/ 9922361 w 18982931"/>
              <a:gd name="connsiteY1099" fmla="*/ 1938648 h 4449429"/>
              <a:gd name="connsiteX1100" fmla="*/ 9922361 w 18982931"/>
              <a:gd name="connsiteY1100" fmla="*/ 2226770 h 4449429"/>
              <a:gd name="connsiteX1101" fmla="*/ 10189906 w 18982931"/>
              <a:gd name="connsiteY1101" fmla="*/ 2226770 h 4449429"/>
              <a:gd name="connsiteX1102" fmla="*/ 10189906 w 18982931"/>
              <a:gd name="connsiteY1102" fmla="*/ 1864559 h 4449429"/>
              <a:gd name="connsiteX1103" fmla="*/ 10251644 w 18982931"/>
              <a:gd name="connsiteY1103" fmla="*/ 1852213 h 4449429"/>
              <a:gd name="connsiteX1104" fmla="*/ 10251644 w 18982931"/>
              <a:gd name="connsiteY1104" fmla="*/ 1465306 h 4449429"/>
              <a:gd name="connsiteX1105" fmla="*/ 10198137 w 18982931"/>
              <a:gd name="connsiteY1105" fmla="*/ 1461188 h 4449429"/>
              <a:gd name="connsiteX1106" fmla="*/ 10198137 w 18982931"/>
              <a:gd name="connsiteY1106" fmla="*/ 1317129 h 4449429"/>
              <a:gd name="connsiteX1107" fmla="*/ 10572694 w 18982931"/>
              <a:gd name="connsiteY1107" fmla="*/ 1317129 h 4449429"/>
              <a:gd name="connsiteX1108" fmla="*/ 10572694 w 18982931"/>
              <a:gd name="connsiteY1108" fmla="*/ 2140336 h 4449429"/>
              <a:gd name="connsiteX1109" fmla="*/ 10642669 w 18982931"/>
              <a:gd name="connsiteY1109" fmla="*/ 2144449 h 4449429"/>
              <a:gd name="connsiteX1110" fmla="*/ 10642669 w 18982931"/>
              <a:gd name="connsiteY1110" fmla="*/ 2477849 h 4449429"/>
              <a:gd name="connsiteX1111" fmla="*/ 10885512 w 18982931"/>
              <a:gd name="connsiteY1111" fmla="*/ 2477849 h 4449429"/>
              <a:gd name="connsiteX1112" fmla="*/ 10885512 w 18982931"/>
              <a:gd name="connsiteY1112" fmla="*/ 2292626 h 4449429"/>
              <a:gd name="connsiteX1113" fmla="*/ 10959601 w 18982931"/>
              <a:gd name="connsiteY1113" fmla="*/ 2292626 h 4449429"/>
              <a:gd name="connsiteX1114" fmla="*/ 10959601 w 18982931"/>
              <a:gd name="connsiteY1114" fmla="*/ 2477849 h 4449429"/>
              <a:gd name="connsiteX1115" fmla="*/ 11066618 w 18982931"/>
              <a:gd name="connsiteY1115" fmla="*/ 2477849 h 4449429"/>
              <a:gd name="connsiteX1116" fmla="*/ 11107778 w 18982931"/>
              <a:gd name="connsiteY1116" fmla="*/ 2284395 h 4449429"/>
              <a:gd name="connsiteX1117" fmla="*/ 11136593 w 18982931"/>
              <a:gd name="connsiteY1117" fmla="*/ 2053897 h 4449429"/>
              <a:gd name="connsiteX1118" fmla="*/ 11136593 w 18982931"/>
              <a:gd name="connsiteY1118" fmla="*/ 1061936 h 4449429"/>
              <a:gd name="connsiteX1119" fmla="*/ 11148938 w 18982931"/>
              <a:gd name="connsiteY1119" fmla="*/ 938454 h 4449429"/>
              <a:gd name="connsiteX1120" fmla="*/ 11161288 w 18982931"/>
              <a:gd name="connsiteY1120" fmla="*/ 938454 h 4449429"/>
              <a:gd name="connsiteX1121" fmla="*/ 11177753 w 18982931"/>
              <a:gd name="connsiteY1121" fmla="*/ 983729 h 4449429"/>
              <a:gd name="connsiteX1122" fmla="*/ 11231258 w 18982931"/>
              <a:gd name="connsiteY1122" fmla="*/ 572126 h 4449429"/>
              <a:gd name="connsiteX1123" fmla="*/ 11243610 w 18982931"/>
              <a:gd name="connsiteY1123" fmla="*/ 572126 h 4449429"/>
              <a:gd name="connsiteX1124" fmla="*/ 11284770 w 18982931"/>
              <a:gd name="connsiteY1124" fmla="*/ 946687 h 4449429"/>
              <a:gd name="connsiteX1125" fmla="*/ 11325929 w 18982931"/>
              <a:gd name="connsiteY1125" fmla="*/ 934337 h 4449429"/>
              <a:gd name="connsiteX1126" fmla="*/ 11342394 w 18982931"/>
              <a:gd name="connsiteY1126" fmla="*/ 1061936 h 4449429"/>
              <a:gd name="connsiteX1127" fmla="*/ 11342394 w 18982931"/>
              <a:gd name="connsiteY1127" fmla="*/ 1300666 h 4449429"/>
              <a:gd name="connsiteX1128" fmla="*/ 11358857 w 18982931"/>
              <a:gd name="connsiteY1128" fmla="*/ 2132104 h 4449429"/>
              <a:gd name="connsiteX1129" fmla="*/ 11362976 w 18982931"/>
              <a:gd name="connsiteY1129" fmla="*/ 2165031 h 4449429"/>
              <a:gd name="connsiteX1130" fmla="*/ 11453524 w 18982931"/>
              <a:gd name="connsiteY1130" fmla="*/ 2165031 h 4449429"/>
              <a:gd name="connsiteX1131" fmla="*/ 11457643 w 18982931"/>
              <a:gd name="connsiteY1131" fmla="*/ 2082711 h 4449429"/>
              <a:gd name="connsiteX1132" fmla="*/ 11535845 w 18982931"/>
              <a:gd name="connsiteY1132" fmla="*/ 2078592 h 4449429"/>
              <a:gd name="connsiteX1133" fmla="*/ 11535845 w 18982931"/>
              <a:gd name="connsiteY1133" fmla="*/ 2004505 h 4449429"/>
              <a:gd name="connsiteX1134" fmla="*/ 11548195 w 18982931"/>
              <a:gd name="connsiteY1134" fmla="*/ 1736964 h 4449429"/>
              <a:gd name="connsiteX1135" fmla="*/ 11609938 w 18982931"/>
              <a:gd name="connsiteY1135" fmla="*/ 1609365 h 4449429"/>
              <a:gd name="connsiteX1136" fmla="*/ 11688140 w 18982931"/>
              <a:gd name="connsiteY1136" fmla="*/ 1765774 h 4449429"/>
              <a:gd name="connsiteX1137" fmla="*/ 11688140 w 18982931"/>
              <a:gd name="connsiteY1137" fmla="*/ 2082711 h 4449429"/>
              <a:gd name="connsiteX1138" fmla="*/ 11910406 w 18982931"/>
              <a:gd name="connsiteY1138" fmla="*/ 2148567 h 4449429"/>
              <a:gd name="connsiteX1139" fmla="*/ 11988608 w 18982931"/>
              <a:gd name="connsiteY1139" fmla="*/ 2119754 h 4449429"/>
              <a:gd name="connsiteX1140" fmla="*/ 11991181 w 18982931"/>
              <a:gd name="connsiteY1140" fmla="*/ 2153197 h 4449429"/>
              <a:gd name="connsiteX1141" fmla="*/ 11993908 w 18982931"/>
              <a:gd name="connsiteY1141" fmla="*/ 2158900 h 4449429"/>
              <a:gd name="connsiteX1142" fmla="*/ 11993908 w 18982931"/>
              <a:gd name="connsiteY1142" fmla="*/ 2156799 h 4449429"/>
              <a:gd name="connsiteX1143" fmla="*/ 11998023 w 18982931"/>
              <a:gd name="connsiteY1143" fmla="*/ 2115639 h 4449429"/>
              <a:gd name="connsiteX1144" fmla="*/ 12010373 w 18982931"/>
              <a:gd name="connsiteY1144" fmla="*/ 2115639 h 4449429"/>
              <a:gd name="connsiteX1145" fmla="*/ 12014490 w 18982931"/>
              <a:gd name="connsiteY1145" fmla="*/ 2185614 h 4449429"/>
              <a:gd name="connsiteX1146" fmla="*/ 12055650 w 18982931"/>
              <a:gd name="connsiteY1146" fmla="*/ 2259703 h 4449429"/>
              <a:gd name="connsiteX1147" fmla="*/ 12109157 w 18982931"/>
              <a:gd name="connsiteY1147" fmla="*/ 2267933 h 4449429"/>
              <a:gd name="connsiteX1148" fmla="*/ 12137972 w 18982931"/>
              <a:gd name="connsiteY1148" fmla="*/ 2580753 h 4449429"/>
              <a:gd name="connsiteX1149" fmla="*/ 12150317 w 18982931"/>
              <a:gd name="connsiteY1149" fmla="*/ 2580753 h 4449429"/>
              <a:gd name="connsiteX1150" fmla="*/ 12179132 w 18982931"/>
              <a:gd name="connsiteY1150" fmla="*/ 2411992 h 4449429"/>
              <a:gd name="connsiteX1151" fmla="*/ 12207942 w 18982931"/>
              <a:gd name="connsiteY1151" fmla="*/ 2160917 h 4449429"/>
              <a:gd name="connsiteX1152" fmla="*/ 12216174 w 18982931"/>
              <a:gd name="connsiteY1152" fmla="*/ 2152686 h 4449429"/>
              <a:gd name="connsiteX1153" fmla="*/ 12331423 w 18982931"/>
              <a:gd name="connsiteY1153" fmla="*/ 2152686 h 4449429"/>
              <a:gd name="connsiteX1154" fmla="*/ 12331423 w 18982931"/>
              <a:gd name="connsiteY1154" fmla="*/ 2317327 h 4449429"/>
              <a:gd name="connsiteX1155" fmla="*/ 12496064 w 18982931"/>
              <a:gd name="connsiteY1155" fmla="*/ 2313208 h 4449429"/>
              <a:gd name="connsiteX1156" fmla="*/ 12557802 w 18982931"/>
              <a:gd name="connsiteY1156" fmla="*/ 2210310 h 4449429"/>
              <a:gd name="connsiteX1157" fmla="*/ 12566034 w 18982931"/>
              <a:gd name="connsiteY1157" fmla="*/ 2206191 h 4449429"/>
              <a:gd name="connsiteX1158" fmla="*/ 12598962 w 18982931"/>
              <a:gd name="connsiteY1158" fmla="*/ 2267933 h 4449429"/>
              <a:gd name="connsiteX1159" fmla="*/ 12607194 w 18982931"/>
              <a:gd name="connsiteY1159" fmla="*/ 2263816 h 4449429"/>
              <a:gd name="connsiteX1160" fmla="*/ 12607194 w 18982931"/>
              <a:gd name="connsiteY1160" fmla="*/ 1461193 h 4449429"/>
              <a:gd name="connsiteX1161" fmla="*/ 12677169 w 18982931"/>
              <a:gd name="connsiteY1161" fmla="*/ 1230695 h 4449429"/>
              <a:gd name="connsiteX1162" fmla="*/ 12920017 w 18982931"/>
              <a:gd name="connsiteY1162" fmla="*/ 1230695 h 4449429"/>
              <a:gd name="connsiteX1163" fmla="*/ 12948827 w 18982931"/>
              <a:gd name="connsiteY1163" fmla="*/ 1490003 h 4449429"/>
              <a:gd name="connsiteX1164" fmla="*/ 12948827 w 18982931"/>
              <a:gd name="connsiteY1164" fmla="*/ 1909838 h 4449429"/>
              <a:gd name="connsiteX1165" fmla="*/ 12948827 w 18982931"/>
              <a:gd name="connsiteY1165" fmla="*/ 1975695 h 4449429"/>
              <a:gd name="connsiteX1166" fmla="*/ 12969405 w 18982931"/>
              <a:gd name="connsiteY1166" fmla="*/ 1979812 h 4449429"/>
              <a:gd name="connsiteX1167" fmla="*/ 12989987 w 18982931"/>
              <a:gd name="connsiteY1167" fmla="*/ 1913955 h 4449429"/>
              <a:gd name="connsiteX1168" fmla="*/ 12989987 w 18982931"/>
              <a:gd name="connsiteY1168" fmla="*/ 1469425 h 4449429"/>
              <a:gd name="connsiteX1169" fmla="*/ 13064076 w 18982931"/>
              <a:gd name="connsiteY1169" fmla="*/ 1395336 h 4449429"/>
              <a:gd name="connsiteX1170" fmla="*/ 13146396 w 18982931"/>
              <a:gd name="connsiteY1170" fmla="*/ 1395336 h 4449429"/>
              <a:gd name="connsiteX1171" fmla="*/ 13146396 w 18982931"/>
              <a:gd name="connsiteY1171" fmla="*/ 1111328 h 4449429"/>
              <a:gd name="connsiteX1172" fmla="*/ 13216366 w 18982931"/>
              <a:gd name="connsiteY1172" fmla="*/ 1103096 h 4449429"/>
              <a:gd name="connsiteX1173" fmla="*/ 13228716 w 18982931"/>
              <a:gd name="connsiteY1173" fmla="*/ 1041358 h 4449429"/>
              <a:gd name="connsiteX1174" fmla="*/ 13368662 w 18982931"/>
              <a:gd name="connsiteY1174" fmla="*/ 1041358 h 4449429"/>
              <a:gd name="connsiteX1175" fmla="*/ 13368662 w 18982931"/>
              <a:gd name="connsiteY1175" fmla="*/ 687379 h 4449429"/>
              <a:gd name="connsiteX1176" fmla="*/ 13483911 w 18982931"/>
              <a:gd name="connsiteY1176" fmla="*/ 687379 h 4449429"/>
              <a:gd name="connsiteX1177" fmla="*/ 13483911 w 18982931"/>
              <a:gd name="connsiteY1177" fmla="*/ 617404 h 4449429"/>
              <a:gd name="connsiteX1178" fmla="*/ 13483911 w 18982931"/>
              <a:gd name="connsiteY1178" fmla="*/ 131714 h 4449429"/>
              <a:gd name="connsiteX1179" fmla="*/ 13541534 w 18982931"/>
              <a:gd name="connsiteY1179" fmla="*/ 74089 h 4449429"/>
              <a:gd name="connsiteX1180" fmla="*/ 13685593 w 18982931"/>
              <a:gd name="connsiteY1180" fmla="*/ 74089 h 4449429"/>
              <a:gd name="connsiteX1181" fmla="*/ 13730872 w 18982931"/>
              <a:gd name="connsiteY1181" fmla="*/ 49392 h 4449429"/>
              <a:gd name="connsiteX1182" fmla="*/ 13739104 w 18982931"/>
              <a:gd name="connsiteY1182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52547 w 18982931"/>
              <a:gd name="connsiteY849" fmla="*/ 802623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190528 w 18982931"/>
              <a:gd name="connsiteY865" fmla="*/ 1378868 h 4449429"/>
              <a:gd name="connsiteX866" fmla="*/ 1211112 w 18982931"/>
              <a:gd name="connsiteY866" fmla="*/ 1424146 h 4449429"/>
              <a:gd name="connsiteX867" fmla="*/ 1260505 w 18982931"/>
              <a:gd name="connsiteY867" fmla="*/ 1424146 h 4449429"/>
              <a:gd name="connsiteX868" fmla="*/ 1276969 w 18982931"/>
              <a:gd name="connsiteY868" fmla="*/ 1387099 h 4449429"/>
              <a:gd name="connsiteX869" fmla="*/ 1289312 w 18982931"/>
              <a:gd name="connsiteY869" fmla="*/ 1395331 h 4449429"/>
              <a:gd name="connsiteX870" fmla="*/ 1322242 w 18982931"/>
              <a:gd name="connsiteY870" fmla="*/ 1559973 h 4449429"/>
              <a:gd name="connsiteX871" fmla="*/ 1318126 w 18982931"/>
              <a:gd name="connsiteY871" fmla="*/ 1576437 h 4449429"/>
              <a:gd name="connsiteX872" fmla="*/ 1326360 w 18982931"/>
              <a:gd name="connsiteY872" fmla="*/ 1621715 h 4449429"/>
              <a:gd name="connsiteX873" fmla="*/ 1359290 w 18982931"/>
              <a:gd name="connsiteY873" fmla="*/ 1597020 h 4449429"/>
              <a:gd name="connsiteX874" fmla="*/ 1375751 w 18982931"/>
              <a:gd name="connsiteY874" fmla="*/ 1588787 h 4449429"/>
              <a:gd name="connsiteX875" fmla="*/ 1486884 w 18982931"/>
              <a:gd name="connsiteY875" fmla="*/ 1588787 h 4449429"/>
              <a:gd name="connsiteX876" fmla="*/ 1507466 w 18982931"/>
              <a:gd name="connsiteY876" fmla="*/ 2337905 h 4449429"/>
              <a:gd name="connsiteX877" fmla="*/ 1523929 w 18982931"/>
              <a:gd name="connsiteY877" fmla="*/ 2337905 h 4449429"/>
              <a:gd name="connsiteX878" fmla="*/ 1523929 w 18982931"/>
              <a:gd name="connsiteY878" fmla="*/ 2169146 h 4449429"/>
              <a:gd name="connsiteX879" fmla="*/ 1692685 w 18982931"/>
              <a:gd name="connsiteY879" fmla="*/ 2169146 h 4449429"/>
              <a:gd name="connsiteX880" fmla="*/ 1692685 w 18982931"/>
              <a:gd name="connsiteY880" fmla="*/ 2020968 h 4449429"/>
              <a:gd name="connsiteX881" fmla="*/ 1766772 w 18982931"/>
              <a:gd name="connsiteY881" fmla="*/ 1922183 h 4449429"/>
              <a:gd name="connsiteX882" fmla="*/ 1766772 w 18982931"/>
              <a:gd name="connsiteY882" fmla="*/ 1757542 h 4449429"/>
              <a:gd name="connsiteX883" fmla="*/ 1849095 w 18982931"/>
              <a:gd name="connsiteY883" fmla="*/ 1757542 h 4449429"/>
              <a:gd name="connsiteX884" fmla="*/ 1849095 w 18982931"/>
              <a:gd name="connsiteY884" fmla="*/ 2156799 h 4449429"/>
              <a:gd name="connsiteX885" fmla="*/ 1919070 w 18982931"/>
              <a:gd name="connsiteY885" fmla="*/ 2156799 h 4449429"/>
              <a:gd name="connsiteX886" fmla="*/ 1919070 w 18982931"/>
              <a:gd name="connsiteY886" fmla="*/ 1864559 h 4449429"/>
              <a:gd name="connsiteX887" fmla="*/ 1919070 w 18982931"/>
              <a:gd name="connsiteY887" fmla="*/ 695608 h 4449429"/>
              <a:gd name="connsiteX888" fmla="*/ 2005504 w 18982931"/>
              <a:gd name="connsiteY888" fmla="*/ 609173 h 4449429"/>
              <a:gd name="connsiteX889" fmla="*/ 2026085 w 18982931"/>
              <a:gd name="connsiteY889" fmla="*/ 605054 h 4449429"/>
              <a:gd name="connsiteX890" fmla="*/ 2100174 w 18982931"/>
              <a:gd name="connsiteY890" fmla="*/ 448645 h 4449429"/>
              <a:gd name="connsiteX891" fmla="*/ 2137215 w 18982931"/>
              <a:gd name="connsiteY891" fmla="*/ 407485 h 4449429"/>
              <a:gd name="connsiteX892" fmla="*/ 2194840 w 18982931"/>
              <a:gd name="connsiteY892" fmla="*/ 337515 h 4449429"/>
              <a:gd name="connsiteX893" fmla="*/ 2198958 w 18982931"/>
              <a:gd name="connsiteY893" fmla="*/ 292236 h 4449429"/>
              <a:gd name="connsiteX894" fmla="*/ 2240121 w 18982931"/>
              <a:gd name="connsiteY894" fmla="*/ 358093 h 4449429"/>
              <a:gd name="connsiteX895" fmla="*/ 2273047 w 18982931"/>
              <a:gd name="connsiteY895" fmla="*/ 444532 h 4449429"/>
              <a:gd name="connsiteX896" fmla="*/ 2330670 w 18982931"/>
              <a:gd name="connsiteY896" fmla="*/ 563894 h 4449429"/>
              <a:gd name="connsiteX897" fmla="*/ 2351248 w 18982931"/>
              <a:gd name="connsiteY897" fmla="*/ 613286 h 4449429"/>
              <a:gd name="connsiteX898" fmla="*/ 2429455 w 18982931"/>
              <a:gd name="connsiteY898" fmla="*/ 675029 h 4449429"/>
              <a:gd name="connsiteX899" fmla="*/ 2470614 w 18982931"/>
              <a:gd name="connsiteY899" fmla="*/ 757350 h 4449429"/>
              <a:gd name="connsiteX900" fmla="*/ 2470614 w 18982931"/>
              <a:gd name="connsiteY900" fmla="*/ 1086631 h 4449429"/>
              <a:gd name="connsiteX901" fmla="*/ 2470614 w 18982931"/>
              <a:gd name="connsiteY901" fmla="*/ 2008622 h 4449429"/>
              <a:gd name="connsiteX902" fmla="*/ 2487080 w 18982931"/>
              <a:gd name="connsiteY902" fmla="*/ 2053897 h 4449429"/>
              <a:gd name="connsiteX903" fmla="*/ 2499426 w 18982931"/>
              <a:gd name="connsiteY903" fmla="*/ 1897488 h 4449429"/>
              <a:gd name="connsiteX904" fmla="*/ 2602322 w 18982931"/>
              <a:gd name="connsiteY904" fmla="*/ 1798703 h 4449429"/>
              <a:gd name="connsiteX905" fmla="*/ 2836935 w 18982931"/>
              <a:gd name="connsiteY905" fmla="*/ 1798703 h 4449429"/>
              <a:gd name="connsiteX906" fmla="*/ 2836935 w 18982931"/>
              <a:gd name="connsiteY906" fmla="*/ 1860446 h 4449429"/>
              <a:gd name="connsiteX907" fmla="*/ 2836935 w 18982931"/>
              <a:gd name="connsiteY907" fmla="*/ 2263816 h 4449429"/>
              <a:gd name="connsiteX908" fmla="*/ 2845169 w 18982931"/>
              <a:gd name="connsiteY908" fmla="*/ 2304976 h 4449429"/>
              <a:gd name="connsiteX909" fmla="*/ 2861629 w 18982931"/>
              <a:gd name="connsiteY909" fmla="*/ 2300858 h 4449429"/>
              <a:gd name="connsiteX910" fmla="*/ 2861629 w 18982931"/>
              <a:gd name="connsiteY910" fmla="*/ 2247351 h 4449429"/>
              <a:gd name="connsiteX911" fmla="*/ 2869861 w 18982931"/>
              <a:gd name="connsiteY911" fmla="*/ 1996272 h 4449429"/>
              <a:gd name="connsiteX912" fmla="*/ 2923374 w 18982931"/>
              <a:gd name="connsiteY912" fmla="*/ 1967462 h 4449429"/>
              <a:gd name="connsiteX913" fmla="*/ 2939836 w 18982931"/>
              <a:gd name="connsiteY913" fmla="*/ 2300858 h 4449429"/>
              <a:gd name="connsiteX914" fmla="*/ 2956300 w 18982931"/>
              <a:gd name="connsiteY914" fmla="*/ 2300858 h 4449429"/>
              <a:gd name="connsiteX915" fmla="*/ 2989230 w 18982931"/>
              <a:gd name="connsiteY915" fmla="*/ 2111521 h 4449429"/>
              <a:gd name="connsiteX916" fmla="*/ 3018038 w 18982931"/>
              <a:gd name="connsiteY916" fmla="*/ 2058015 h 4449429"/>
              <a:gd name="connsiteX917" fmla="*/ 3034502 w 18982931"/>
              <a:gd name="connsiteY917" fmla="*/ 2123871 h 4449429"/>
              <a:gd name="connsiteX918" fmla="*/ 3038620 w 18982931"/>
              <a:gd name="connsiteY918" fmla="*/ 2132104 h 4449429"/>
              <a:gd name="connsiteX919" fmla="*/ 3088018 w 18982931"/>
              <a:gd name="connsiteY919" fmla="*/ 2140336 h 4449429"/>
              <a:gd name="connsiteX920" fmla="*/ 3095320 w 18982931"/>
              <a:gd name="connsiteY920" fmla="*/ 2275334 h 4449429"/>
              <a:gd name="connsiteX921" fmla="*/ 3162101 w 18982931"/>
              <a:gd name="connsiteY921" fmla="*/ 2275334 h 4449429"/>
              <a:gd name="connsiteX922" fmla="*/ 3162101 w 18982931"/>
              <a:gd name="connsiteY922" fmla="*/ 1580555 h 4449429"/>
              <a:gd name="connsiteX923" fmla="*/ 3162101 w 18982931"/>
              <a:gd name="connsiteY923" fmla="*/ 1531163 h 4449429"/>
              <a:gd name="connsiteX924" fmla="*/ 3199146 w 18982931"/>
              <a:gd name="connsiteY924" fmla="*/ 1498235 h 4449429"/>
              <a:gd name="connsiteX925" fmla="*/ 3281469 w 18982931"/>
              <a:gd name="connsiteY925" fmla="*/ 1498235 h 4449429"/>
              <a:gd name="connsiteX926" fmla="*/ 3281469 w 18982931"/>
              <a:gd name="connsiteY926" fmla="*/ 1325362 h 4449429"/>
              <a:gd name="connsiteX927" fmla="*/ 3343207 w 18982931"/>
              <a:gd name="connsiteY927" fmla="*/ 1263619 h 4449429"/>
              <a:gd name="connsiteX928" fmla="*/ 3544891 w 18982931"/>
              <a:gd name="connsiteY928" fmla="*/ 1263619 h 4449429"/>
              <a:gd name="connsiteX929" fmla="*/ 3544891 w 18982931"/>
              <a:gd name="connsiteY929" fmla="*/ 712071 h 4449429"/>
              <a:gd name="connsiteX930" fmla="*/ 3561357 w 18982931"/>
              <a:gd name="connsiteY930" fmla="*/ 555662 h 4449429"/>
              <a:gd name="connsiteX931" fmla="*/ 3606633 w 18982931"/>
              <a:gd name="connsiteY931" fmla="*/ 316933 h 4449429"/>
              <a:gd name="connsiteX932" fmla="*/ 3614865 w 18982931"/>
              <a:gd name="connsiteY932" fmla="*/ 279891 h 4449429"/>
              <a:gd name="connsiteX933" fmla="*/ 3676603 w 18982931"/>
              <a:gd name="connsiteY933" fmla="*/ 341628 h 4449429"/>
              <a:gd name="connsiteX934" fmla="*/ 3684835 w 18982931"/>
              <a:gd name="connsiteY934" fmla="*/ 386907 h 4449429"/>
              <a:gd name="connsiteX935" fmla="*/ 3742460 w 18982931"/>
              <a:gd name="connsiteY935" fmla="*/ 481574 h 4449429"/>
              <a:gd name="connsiteX936" fmla="*/ 3763042 w 18982931"/>
              <a:gd name="connsiteY936" fmla="*/ 703838 h 4449429"/>
              <a:gd name="connsiteX937" fmla="*/ 3763042 w 18982931"/>
              <a:gd name="connsiteY937" fmla="*/ 1144256 h 4449429"/>
              <a:gd name="connsiteX938" fmla="*/ 3771275 w 18982931"/>
              <a:gd name="connsiteY938" fmla="*/ 1181298 h 4449429"/>
              <a:gd name="connsiteX939" fmla="*/ 3775390 w 18982931"/>
              <a:gd name="connsiteY939" fmla="*/ 1115443 h 4449429"/>
              <a:gd name="connsiteX940" fmla="*/ 3923568 w 18982931"/>
              <a:gd name="connsiteY940" fmla="*/ 996079 h 4449429"/>
              <a:gd name="connsiteX941" fmla="*/ 3940029 w 18982931"/>
              <a:gd name="connsiteY941" fmla="*/ 1020776 h 4449429"/>
              <a:gd name="connsiteX942" fmla="*/ 3960611 w 18982931"/>
              <a:gd name="connsiteY942" fmla="*/ 1321244 h 4449429"/>
              <a:gd name="connsiteX943" fmla="*/ 3960611 w 18982931"/>
              <a:gd name="connsiteY943" fmla="*/ 1584670 h 4449429"/>
              <a:gd name="connsiteX944" fmla="*/ 3977076 w 18982931"/>
              <a:gd name="connsiteY944" fmla="*/ 1625830 h 4449429"/>
              <a:gd name="connsiteX945" fmla="*/ 4010007 w 18982931"/>
              <a:gd name="connsiteY945" fmla="*/ 1666990 h 4449429"/>
              <a:gd name="connsiteX946" fmla="*/ 4055279 w 18982931"/>
              <a:gd name="connsiteY946" fmla="*/ 1819286 h 4449429"/>
              <a:gd name="connsiteX947" fmla="*/ 4104670 w 18982931"/>
              <a:gd name="connsiteY947" fmla="*/ 1819286 h 4449429"/>
              <a:gd name="connsiteX948" fmla="*/ 4108788 w 18982931"/>
              <a:gd name="connsiteY948" fmla="*/ 1741079 h 4449429"/>
              <a:gd name="connsiteX949" fmla="*/ 4211689 w 18982931"/>
              <a:gd name="connsiteY949" fmla="*/ 1741079 h 4449429"/>
              <a:gd name="connsiteX950" fmla="*/ 4252847 w 18982931"/>
              <a:gd name="connsiteY950" fmla="*/ 1559973 h 4449429"/>
              <a:gd name="connsiteX951" fmla="*/ 4265197 w 18982931"/>
              <a:gd name="connsiteY951" fmla="*/ 1559973 h 4449429"/>
              <a:gd name="connsiteX952" fmla="*/ 4277546 w 18982931"/>
              <a:gd name="connsiteY952" fmla="*/ 1592900 h 4449429"/>
              <a:gd name="connsiteX953" fmla="*/ 4302239 w 18982931"/>
              <a:gd name="connsiteY953" fmla="*/ 1708150 h 4449429"/>
              <a:gd name="connsiteX954" fmla="*/ 4368100 w 18982931"/>
              <a:gd name="connsiteY954" fmla="*/ 1741079 h 4449429"/>
              <a:gd name="connsiteX955" fmla="*/ 4363984 w 18982931"/>
              <a:gd name="connsiteY955" fmla="*/ 1634062 h 4449429"/>
              <a:gd name="connsiteX956" fmla="*/ 4372218 w 18982931"/>
              <a:gd name="connsiteY956" fmla="*/ 839670 h 4449429"/>
              <a:gd name="connsiteX957" fmla="*/ 4442184 w 18982931"/>
              <a:gd name="connsiteY957" fmla="*/ 279891 h 4449429"/>
              <a:gd name="connsiteX958" fmla="*/ 4479230 w 18982931"/>
              <a:gd name="connsiteY958" fmla="*/ 234611 h 4449429"/>
              <a:gd name="connsiteX959" fmla="*/ 4520394 w 18982931"/>
              <a:gd name="connsiteY959" fmla="*/ 284004 h 4449429"/>
              <a:gd name="connsiteX960" fmla="*/ 4549200 w 18982931"/>
              <a:gd name="connsiteY960" fmla="*/ 440413 h 4449429"/>
              <a:gd name="connsiteX961" fmla="*/ 4680914 w 18982931"/>
              <a:gd name="connsiteY961" fmla="*/ 395140 h 4449429"/>
              <a:gd name="connsiteX962" fmla="*/ 4759121 w 18982931"/>
              <a:gd name="connsiteY962" fmla="*/ 460995 h 4449429"/>
              <a:gd name="connsiteX963" fmla="*/ 4771466 w 18982931"/>
              <a:gd name="connsiteY963" fmla="*/ 493924 h 4449429"/>
              <a:gd name="connsiteX964" fmla="*/ 4888657 w 18982931"/>
              <a:gd name="connsiteY964" fmla="*/ 747622 h 4449429"/>
              <a:gd name="connsiteX965" fmla="*/ 4888893 w 18982931"/>
              <a:gd name="connsiteY965" fmla="*/ 807315 h 4449429"/>
              <a:gd name="connsiteX966" fmla="*/ 4856617 w 18982931"/>
              <a:gd name="connsiteY966" fmla="*/ 807315 h 4449429"/>
              <a:gd name="connsiteX967" fmla="*/ 4856617 w 18982931"/>
              <a:gd name="connsiteY967" fmla="*/ 944475 h 4449429"/>
              <a:gd name="connsiteX968" fmla="*/ 4888332 w 18982931"/>
              <a:gd name="connsiteY968" fmla="*/ 944475 h 4449429"/>
              <a:gd name="connsiteX969" fmla="*/ 4888325 w 18982931"/>
              <a:gd name="connsiteY969" fmla="*/ 945600 h 4449429"/>
              <a:gd name="connsiteX970" fmla="*/ 4890835 w 18982931"/>
              <a:gd name="connsiteY970" fmla="*/ 1609365 h 4449429"/>
              <a:gd name="connsiteX971" fmla="*/ 4952574 w 18982931"/>
              <a:gd name="connsiteY971" fmla="*/ 1617597 h 4449429"/>
              <a:gd name="connsiteX972" fmla="*/ 4952574 w 18982931"/>
              <a:gd name="connsiteY972" fmla="*/ 1868678 h 4449429"/>
              <a:gd name="connsiteX973" fmla="*/ 4956691 w 18982931"/>
              <a:gd name="connsiteY973" fmla="*/ 1905720 h 4449429"/>
              <a:gd name="connsiteX974" fmla="*/ 4981387 w 18982931"/>
              <a:gd name="connsiteY974" fmla="*/ 1967462 h 4449429"/>
              <a:gd name="connsiteX975" fmla="*/ 4981387 w 18982931"/>
              <a:gd name="connsiteY975" fmla="*/ 2058015 h 4449429"/>
              <a:gd name="connsiteX976" fmla="*/ 5001966 w 18982931"/>
              <a:gd name="connsiteY976" fmla="*/ 2086824 h 4449429"/>
              <a:gd name="connsiteX977" fmla="*/ 5018429 w 18982931"/>
              <a:gd name="connsiteY977" fmla="*/ 2078592 h 4449429"/>
              <a:gd name="connsiteX978" fmla="*/ 5018429 w 18982931"/>
              <a:gd name="connsiteY978" fmla="*/ 1881023 h 4449429"/>
              <a:gd name="connsiteX979" fmla="*/ 5018429 w 18982931"/>
              <a:gd name="connsiteY979" fmla="*/ 1366522 h 4449429"/>
              <a:gd name="connsiteX980" fmla="*/ 5034894 w 18982931"/>
              <a:gd name="connsiteY980" fmla="*/ 864367 h 4449429"/>
              <a:gd name="connsiteX981" fmla="*/ 5067821 w 18982931"/>
              <a:gd name="connsiteY981" fmla="*/ 197569 h 4449429"/>
              <a:gd name="connsiteX982" fmla="*/ 5080173 w 18982931"/>
              <a:gd name="connsiteY982" fmla="*/ 102899 h 4449429"/>
              <a:gd name="connsiteX983" fmla="*/ 5216000 w 18982931"/>
              <a:gd name="connsiteY983" fmla="*/ 37042 h 4449429"/>
              <a:gd name="connsiteX984" fmla="*/ 5248927 w 18982931"/>
              <a:gd name="connsiteY984" fmla="*/ 69972 h 4449429"/>
              <a:gd name="connsiteX985" fmla="*/ 5372409 w 18982931"/>
              <a:gd name="connsiteY985" fmla="*/ 69972 h 4449429"/>
              <a:gd name="connsiteX986" fmla="*/ 5434151 w 18982931"/>
              <a:gd name="connsiteY986" fmla="*/ 131714 h 4449429"/>
              <a:gd name="connsiteX987" fmla="*/ 5434151 w 18982931"/>
              <a:gd name="connsiteY987" fmla="*/ 382788 h 4449429"/>
              <a:gd name="connsiteX988" fmla="*/ 5434151 w 18982931"/>
              <a:gd name="connsiteY988" fmla="*/ 683261 h 4449429"/>
              <a:gd name="connsiteX989" fmla="*/ 5545282 w 18982931"/>
              <a:gd name="connsiteY989" fmla="*/ 687375 h 4449429"/>
              <a:gd name="connsiteX990" fmla="*/ 5545282 w 18982931"/>
              <a:gd name="connsiteY990" fmla="*/ 1045471 h 4449429"/>
              <a:gd name="connsiteX991" fmla="*/ 5676994 w 18982931"/>
              <a:gd name="connsiteY991" fmla="*/ 1045471 h 4449429"/>
              <a:gd name="connsiteX992" fmla="*/ 5685227 w 18982931"/>
              <a:gd name="connsiteY992" fmla="*/ 1103096 h 4449429"/>
              <a:gd name="connsiteX993" fmla="*/ 5759314 w 18982931"/>
              <a:gd name="connsiteY993" fmla="*/ 1193648 h 4449429"/>
              <a:gd name="connsiteX994" fmla="*/ 5759314 w 18982931"/>
              <a:gd name="connsiteY994" fmla="*/ 1395331 h 4449429"/>
              <a:gd name="connsiteX995" fmla="*/ 5825171 w 18982931"/>
              <a:gd name="connsiteY995" fmla="*/ 1395331 h 4449429"/>
              <a:gd name="connsiteX996" fmla="*/ 5903378 w 18982931"/>
              <a:gd name="connsiteY996" fmla="*/ 1477653 h 4449429"/>
              <a:gd name="connsiteX997" fmla="*/ 5903378 w 18982931"/>
              <a:gd name="connsiteY997" fmla="*/ 1918070 h 4449429"/>
              <a:gd name="connsiteX998" fmla="*/ 5936306 w 18982931"/>
              <a:gd name="connsiteY998" fmla="*/ 1975695 h 4449429"/>
              <a:gd name="connsiteX999" fmla="*/ 5965115 w 18982931"/>
              <a:gd name="connsiteY999" fmla="*/ 1275969 h 4449429"/>
              <a:gd name="connsiteX1000" fmla="*/ 5969235 w 18982931"/>
              <a:gd name="connsiteY1000" fmla="*/ 1238922 h 4449429"/>
              <a:gd name="connsiteX1001" fmla="*/ 6166804 w 18982931"/>
              <a:gd name="connsiteY1001" fmla="*/ 1238922 h 4449429"/>
              <a:gd name="connsiteX1002" fmla="*/ 6216196 w 18982931"/>
              <a:gd name="connsiteY1002" fmla="*/ 1288315 h 4449429"/>
              <a:gd name="connsiteX1003" fmla="*/ 6236774 w 18982931"/>
              <a:gd name="connsiteY1003" fmla="*/ 1428261 h 4449429"/>
              <a:gd name="connsiteX1004" fmla="*/ 6273821 w 18982931"/>
              <a:gd name="connsiteY1004" fmla="*/ 1498235 h 4449429"/>
              <a:gd name="connsiteX1005" fmla="*/ 6273821 w 18982931"/>
              <a:gd name="connsiteY1005" fmla="*/ 2230888 h 4449429"/>
              <a:gd name="connsiteX1006" fmla="*/ 6277935 w 18982931"/>
              <a:gd name="connsiteY1006" fmla="*/ 2280280 h 4449429"/>
              <a:gd name="connsiteX1007" fmla="*/ 6319095 w 18982931"/>
              <a:gd name="connsiteY1007" fmla="*/ 2193841 h 4449429"/>
              <a:gd name="connsiteX1008" fmla="*/ 6364373 w 18982931"/>
              <a:gd name="connsiteY1008" fmla="*/ 2288513 h 4449429"/>
              <a:gd name="connsiteX1009" fmla="*/ 6389068 w 18982931"/>
              <a:gd name="connsiteY1009" fmla="*/ 2313208 h 4449429"/>
              <a:gd name="connsiteX1010" fmla="*/ 6541355 w 18982931"/>
              <a:gd name="connsiteY1010" fmla="*/ 2313208 h 4449429"/>
              <a:gd name="connsiteX1011" fmla="*/ 6541355 w 18982931"/>
              <a:gd name="connsiteY1011" fmla="*/ 2148567 h 4449429"/>
              <a:gd name="connsiteX1012" fmla="*/ 6660723 w 18982931"/>
              <a:gd name="connsiteY1012" fmla="*/ 2148567 h 4449429"/>
              <a:gd name="connsiteX1013" fmla="*/ 6660723 w 18982931"/>
              <a:gd name="connsiteY1013" fmla="*/ 2259698 h 4449429"/>
              <a:gd name="connsiteX1014" fmla="*/ 6705999 w 18982931"/>
              <a:gd name="connsiteY1014" fmla="*/ 2551938 h 4449429"/>
              <a:gd name="connsiteX1015" fmla="*/ 6714228 w 18982931"/>
              <a:gd name="connsiteY1015" fmla="*/ 2580748 h 4449429"/>
              <a:gd name="connsiteX1016" fmla="*/ 6722461 w 18982931"/>
              <a:gd name="connsiteY1016" fmla="*/ 2576634 h 4449429"/>
              <a:gd name="connsiteX1017" fmla="*/ 6751278 w 18982931"/>
              <a:gd name="connsiteY1017" fmla="*/ 2263816 h 4449429"/>
              <a:gd name="connsiteX1018" fmla="*/ 6800669 w 18982931"/>
              <a:gd name="connsiteY1018" fmla="*/ 2255583 h 4449429"/>
              <a:gd name="connsiteX1019" fmla="*/ 6837709 w 18982931"/>
              <a:gd name="connsiteY1019" fmla="*/ 2181496 h 4449429"/>
              <a:gd name="connsiteX1020" fmla="*/ 6841831 w 18982931"/>
              <a:gd name="connsiteY1020" fmla="*/ 2152681 h 4449429"/>
              <a:gd name="connsiteX1021" fmla="*/ 6845941 w 18982931"/>
              <a:gd name="connsiteY1021" fmla="*/ 2115639 h 4449429"/>
              <a:gd name="connsiteX1022" fmla="*/ 6857139 w 18982931"/>
              <a:gd name="connsiteY1022" fmla="*/ 2115639 h 4449429"/>
              <a:gd name="connsiteX1023" fmla="*/ 6899298 w 18982931"/>
              <a:gd name="connsiteY1023" fmla="*/ 2109470 h 4449429"/>
              <a:gd name="connsiteX1024" fmla="*/ 6922965 w 18982931"/>
              <a:gd name="connsiteY1024" fmla="*/ 2140339 h 4449429"/>
              <a:gd name="connsiteX1025" fmla="*/ 7009406 w 18982931"/>
              <a:gd name="connsiteY1025" fmla="*/ 2070365 h 4449429"/>
              <a:gd name="connsiteX1026" fmla="*/ 7145231 w 18982931"/>
              <a:gd name="connsiteY1026" fmla="*/ 2066247 h 4449429"/>
              <a:gd name="connsiteX1027" fmla="*/ 7145231 w 18982931"/>
              <a:gd name="connsiteY1027" fmla="*/ 1901605 h 4449429"/>
              <a:gd name="connsiteX1028" fmla="*/ 7145231 w 18982931"/>
              <a:gd name="connsiteY1028" fmla="*/ 1769896 h 4449429"/>
              <a:gd name="connsiteX1029" fmla="*/ 7215204 w 18982931"/>
              <a:gd name="connsiteY1029" fmla="*/ 1597024 h 4449429"/>
              <a:gd name="connsiteX1030" fmla="*/ 7285174 w 18982931"/>
              <a:gd name="connsiteY1030" fmla="*/ 1753433 h 4449429"/>
              <a:gd name="connsiteX1031" fmla="*/ 7297524 w 18982931"/>
              <a:gd name="connsiteY1031" fmla="*/ 2062134 h 4449429"/>
              <a:gd name="connsiteX1032" fmla="*/ 7367494 w 18982931"/>
              <a:gd name="connsiteY1032" fmla="*/ 2066247 h 4449429"/>
              <a:gd name="connsiteX1033" fmla="*/ 7371610 w 18982931"/>
              <a:gd name="connsiteY1033" fmla="*/ 2148567 h 4449429"/>
              <a:gd name="connsiteX1034" fmla="*/ 7462167 w 18982931"/>
              <a:gd name="connsiteY1034" fmla="*/ 2148567 h 4449429"/>
              <a:gd name="connsiteX1035" fmla="*/ 7462167 w 18982931"/>
              <a:gd name="connsiteY1035" fmla="*/ 2095061 h 4449429"/>
              <a:gd name="connsiteX1036" fmla="*/ 7462167 w 18982931"/>
              <a:gd name="connsiteY1036" fmla="*/ 1597024 h 4449429"/>
              <a:gd name="connsiteX1037" fmla="*/ 7482743 w 18982931"/>
              <a:gd name="connsiteY1037" fmla="*/ 1008430 h 4449429"/>
              <a:gd name="connsiteX1038" fmla="*/ 7495096 w 18982931"/>
              <a:gd name="connsiteY1038" fmla="*/ 921991 h 4449429"/>
              <a:gd name="connsiteX1039" fmla="*/ 7536254 w 18982931"/>
              <a:gd name="connsiteY1039" fmla="*/ 934341 h 4449429"/>
              <a:gd name="connsiteX1040" fmla="*/ 7577416 w 18982931"/>
              <a:gd name="connsiteY1040" fmla="*/ 563899 h 4449429"/>
              <a:gd name="connsiteX1041" fmla="*/ 7589759 w 18982931"/>
              <a:gd name="connsiteY1041" fmla="*/ 563899 h 4449429"/>
              <a:gd name="connsiteX1042" fmla="*/ 7639153 w 18982931"/>
              <a:gd name="connsiteY1042" fmla="*/ 975501 h 4449429"/>
              <a:gd name="connsiteX1043" fmla="*/ 7655614 w 18982931"/>
              <a:gd name="connsiteY1043" fmla="*/ 926109 h 4449429"/>
              <a:gd name="connsiteX1044" fmla="*/ 7667968 w 18982931"/>
              <a:gd name="connsiteY1044" fmla="*/ 926109 h 4449429"/>
              <a:gd name="connsiteX1045" fmla="*/ 7676196 w 18982931"/>
              <a:gd name="connsiteY1045" fmla="*/ 1037243 h 4449429"/>
              <a:gd name="connsiteX1046" fmla="*/ 7676196 w 18982931"/>
              <a:gd name="connsiteY1046" fmla="*/ 2049787 h 4449429"/>
              <a:gd name="connsiteX1047" fmla="*/ 7705009 w 18982931"/>
              <a:gd name="connsiteY1047" fmla="*/ 2267935 h 4449429"/>
              <a:gd name="connsiteX1048" fmla="*/ 7750287 w 18982931"/>
              <a:gd name="connsiteY1048" fmla="*/ 2469622 h 4449429"/>
              <a:gd name="connsiteX1049" fmla="*/ 7849072 w 18982931"/>
              <a:gd name="connsiteY1049" fmla="*/ 2469622 h 4449429"/>
              <a:gd name="connsiteX1050" fmla="*/ 7849072 w 18982931"/>
              <a:gd name="connsiteY1050" fmla="*/ 2284398 h 4449429"/>
              <a:gd name="connsiteX1051" fmla="*/ 7919042 w 18982931"/>
              <a:gd name="connsiteY1051" fmla="*/ 2284398 h 4449429"/>
              <a:gd name="connsiteX1052" fmla="*/ 7919042 w 18982931"/>
              <a:gd name="connsiteY1052" fmla="*/ 2473736 h 4449429"/>
              <a:gd name="connsiteX1053" fmla="*/ 8108380 w 18982931"/>
              <a:gd name="connsiteY1053" fmla="*/ 2473736 h 4449429"/>
              <a:gd name="connsiteX1054" fmla="*/ 8142338 w 18982931"/>
              <a:gd name="connsiteY1054" fmla="*/ 2481454 h 4449429"/>
              <a:gd name="connsiteX1055" fmla="*/ 8144242 w 18982931"/>
              <a:gd name="connsiteY1055" fmla="*/ 2485067 h 4449429"/>
              <a:gd name="connsiteX1056" fmla="*/ 8144242 w 18982931"/>
              <a:gd name="connsiteY1056" fmla="*/ 1280084 h 4449429"/>
              <a:gd name="connsiteX1057" fmla="*/ 8189518 w 18982931"/>
              <a:gd name="connsiteY1057" fmla="*/ 1115443 h 4449429"/>
              <a:gd name="connsiteX1058" fmla="*/ 8230679 w 18982931"/>
              <a:gd name="connsiteY1058" fmla="*/ 1090746 h 4449429"/>
              <a:gd name="connsiteX1059" fmla="*/ 8477642 w 18982931"/>
              <a:gd name="connsiteY1059" fmla="*/ 1090746 h 4449429"/>
              <a:gd name="connsiteX1060" fmla="*/ 8518799 w 18982931"/>
              <a:gd name="connsiteY1060" fmla="*/ 1111328 h 4449429"/>
              <a:gd name="connsiteX1061" fmla="*/ 8568194 w 18982931"/>
              <a:gd name="connsiteY1061" fmla="*/ 1288315 h 4449429"/>
              <a:gd name="connsiteX1062" fmla="*/ 8572304 w 18982931"/>
              <a:gd name="connsiteY1062" fmla="*/ 2152681 h 4449429"/>
              <a:gd name="connsiteX1063" fmla="*/ 8572304 w 18982931"/>
              <a:gd name="connsiteY1063" fmla="*/ 2222656 h 4449429"/>
              <a:gd name="connsiteX1064" fmla="*/ 8827499 w 18982931"/>
              <a:gd name="connsiteY1064" fmla="*/ 2222656 h 4449429"/>
              <a:gd name="connsiteX1065" fmla="*/ 8827499 w 18982931"/>
              <a:gd name="connsiteY1065" fmla="*/ 2053897 h 4449429"/>
              <a:gd name="connsiteX1066" fmla="*/ 8827499 w 18982931"/>
              <a:gd name="connsiteY1066" fmla="*/ 1996272 h 4449429"/>
              <a:gd name="connsiteX1067" fmla="*/ 8926285 w 18982931"/>
              <a:gd name="connsiteY1067" fmla="*/ 1876910 h 4449429"/>
              <a:gd name="connsiteX1068" fmla="*/ 8926285 w 18982931"/>
              <a:gd name="connsiteY1068" fmla="*/ 1757542 h 4449429"/>
              <a:gd name="connsiteX1069" fmla="*/ 8926285 w 18982931"/>
              <a:gd name="connsiteY1069" fmla="*/ 1527045 h 4449429"/>
              <a:gd name="connsiteX1070" fmla="*/ 8950980 w 18982931"/>
              <a:gd name="connsiteY1070" fmla="*/ 1432378 h 4449429"/>
              <a:gd name="connsiteX1071" fmla="*/ 8950980 w 18982931"/>
              <a:gd name="connsiteY1071" fmla="*/ 1424146 h 4449429"/>
              <a:gd name="connsiteX1072" fmla="*/ 8983911 w 18982931"/>
              <a:gd name="connsiteY1072" fmla="*/ 1107210 h 4449429"/>
              <a:gd name="connsiteX1073" fmla="*/ 8992140 w 18982931"/>
              <a:gd name="connsiteY1073" fmla="*/ 1049586 h 4449429"/>
              <a:gd name="connsiteX1074" fmla="*/ 9012723 w 18982931"/>
              <a:gd name="connsiteY1074" fmla="*/ 1049586 h 4449429"/>
              <a:gd name="connsiteX1075" fmla="*/ 9049767 w 18982931"/>
              <a:gd name="connsiteY1075" fmla="*/ 1325362 h 4449429"/>
              <a:gd name="connsiteX1076" fmla="*/ 9115624 w 18982931"/>
              <a:gd name="connsiteY1076" fmla="*/ 1329476 h 4449429"/>
              <a:gd name="connsiteX1077" fmla="*/ 9165014 w 18982931"/>
              <a:gd name="connsiteY1077" fmla="*/ 1436493 h 4449429"/>
              <a:gd name="connsiteX1078" fmla="*/ 9181479 w 18982931"/>
              <a:gd name="connsiteY1078" fmla="*/ 1494116 h 4449429"/>
              <a:gd name="connsiteX1079" fmla="*/ 9181479 w 18982931"/>
              <a:gd name="connsiteY1079" fmla="*/ 1823399 h 4449429"/>
              <a:gd name="connsiteX1080" fmla="*/ 9181479 w 18982931"/>
              <a:gd name="connsiteY1080" fmla="*/ 1881023 h 4449429"/>
              <a:gd name="connsiteX1081" fmla="*/ 9280267 w 18982931"/>
              <a:gd name="connsiteY1081" fmla="*/ 1881023 h 4449429"/>
              <a:gd name="connsiteX1082" fmla="*/ 9280267 w 18982931"/>
              <a:gd name="connsiteY1082" fmla="*/ 1815166 h 4449429"/>
              <a:gd name="connsiteX1083" fmla="*/ 9280267 w 18982931"/>
              <a:gd name="connsiteY1083" fmla="*/ 304587 h 4449429"/>
              <a:gd name="connsiteX1084" fmla="*/ 9346122 w 18982931"/>
              <a:gd name="connsiteY1084" fmla="*/ 238731 h 4449429"/>
              <a:gd name="connsiteX1085" fmla="*/ 9453137 w 18982931"/>
              <a:gd name="connsiteY1085" fmla="*/ 341628 h 4449429"/>
              <a:gd name="connsiteX1086" fmla="*/ 9453137 w 18982931"/>
              <a:gd name="connsiteY1086" fmla="*/ 1815166 h 4449429"/>
              <a:gd name="connsiteX1087" fmla="*/ 9453137 w 18982931"/>
              <a:gd name="connsiteY1087" fmla="*/ 1876910 h 4449429"/>
              <a:gd name="connsiteX1088" fmla="*/ 9551919 w 18982931"/>
              <a:gd name="connsiteY1088" fmla="*/ 1876910 h 4449429"/>
              <a:gd name="connsiteX1089" fmla="*/ 9551919 w 18982931"/>
              <a:gd name="connsiteY1089" fmla="*/ 1724614 h 4449429"/>
              <a:gd name="connsiteX1090" fmla="*/ 9551919 w 18982931"/>
              <a:gd name="connsiteY1090" fmla="*/ 1481771 h 4449429"/>
              <a:gd name="connsiteX1091" fmla="*/ 9597198 w 18982931"/>
              <a:gd name="connsiteY1091" fmla="*/ 1374754 h 4449429"/>
              <a:gd name="connsiteX1092" fmla="*/ 9613662 w 18982931"/>
              <a:gd name="connsiteY1092" fmla="*/ 1325362 h 4449429"/>
              <a:gd name="connsiteX1093" fmla="*/ 9683632 w 18982931"/>
              <a:gd name="connsiteY1093" fmla="*/ 1325362 h 4449429"/>
              <a:gd name="connsiteX1094" fmla="*/ 9683632 w 18982931"/>
              <a:gd name="connsiteY1094" fmla="*/ 1522931 h 4449429"/>
              <a:gd name="connsiteX1095" fmla="*/ 9819464 w 18982931"/>
              <a:gd name="connsiteY1095" fmla="*/ 1522931 h 4449429"/>
              <a:gd name="connsiteX1096" fmla="*/ 9819464 w 18982931"/>
              <a:gd name="connsiteY1096" fmla="*/ 1720501 h 4449429"/>
              <a:gd name="connsiteX1097" fmla="*/ 9819464 w 18982931"/>
              <a:gd name="connsiteY1097" fmla="*/ 1835749 h 4449429"/>
              <a:gd name="connsiteX1098" fmla="*/ 9868856 w 18982931"/>
              <a:gd name="connsiteY1098" fmla="*/ 1885142 h 4449429"/>
              <a:gd name="connsiteX1099" fmla="*/ 9922361 w 18982931"/>
              <a:gd name="connsiteY1099" fmla="*/ 1938648 h 4449429"/>
              <a:gd name="connsiteX1100" fmla="*/ 9922361 w 18982931"/>
              <a:gd name="connsiteY1100" fmla="*/ 2226770 h 4449429"/>
              <a:gd name="connsiteX1101" fmla="*/ 10189906 w 18982931"/>
              <a:gd name="connsiteY1101" fmla="*/ 2226770 h 4449429"/>
              <a:gd name="connsiteX1102" fmla="*/ 10189906 w 18982931"/>
              <a:gd name="connsiteY1102" fmla="*/ 1864559 h 4449429"/>
              <a:gd name="connsiteX1103" fmla="*/ 10251644 w 18982931"/>
              <a:gd name="connsiteY1103" fmla="*/ 1852213 h 4449429"/>
              <a:gd name="connsiteX1104" fmla="*/ 10251644 w 18982931"/>
              <a:gd name="connsiteY1104" fmla="*/ 1465306 h 4449429"/>
              <a:gd name="connsiteX1105" fmla="*/ 10198137 w 18982931"/>
              <a:gd name="connsiteY1105" fmla="*/ 1461188 h 4449429"/>
              <a:gd name="connsiteX1106" fmla="*/ 10198137 w 18982931"/>
              <a:gd name="connsiteY1106" fmla="*/ 1317129 h 4449429"/>
              <a:gd name="connsiteX1107" fmla="*/ 10572694 w 18982931"/>
              <a:gd name="connsiteY1107" fmla="*/ 1317129 h 4449429"/>
              <a:gd name="connsiteX1108" fmla="*/ 10572694 w 18982931"/>
              <a:gd name="connsiteY1108" fmla="*/ 2140336 h 4449429"/>
              <a:gd name="connsiteX1109" fmla="*/ 10642669 w 18982931"/>
              <a:gd name="connsiteY1109" fmla="*/ 2144449 h 4449429"/>
              <a:gd name="connsiteX1110" fmla="*/ 10642669 w 18982931"/>
              <a:gd name="connsiteY1110" fmla="*/ 2477849 h 4449429"/>
              <a:gd name="connsiteX1111" fmla="*/ 10885512 w 18982931"/>
              <a:gd name="connsiteY1111" fmla="*/ 2477849 h 4449429"/>
              <a:gd name="connsiteX1112" fmla="*/ 10885512 w 18982931"/>
              <a:gd name="connsiteY1112" fmla="*/ 2292626 h 4449429"/>
              <a:gd name="connsiteX1113" fmla="*/ 10959601 w 18982931"/>
              <a:gd name="connsiteY1113" fmla="*/ 2292626 h 4449429"/>
              <a:gd name="connsiteX1114" fmla="*/ 10959601 w 18982931"/>
              <a:gd name="connsiteY1114" fmla="*/ 2477849 h 4449429"/>
              <a:gd name="connsiteX1115" fmla="*/ 11066618 w 18982931"/>
              <a:gd name="connsiteY1115" fmla="*/ 2477849 h 4449429"/>
              <a:gd name="connsiteX1116" fmla="*/ 11107778 w 18982931"/>
              <a:gd name="connsiteY1116" fmla="*/ 2284395 h 4449429"/>
              <a:gd name="connsiteX1117" fmla="*/ 11136593 w 18982931"/>
              <a:gd name="connsiteY1117" fmla="*/ 2053897 h 4449429"/>
              <a:gd name="connsiteX1118" fmla="*/ 11136593 w 18982931"/>
              <a:gd name="connsiteY1118" fmla="*/ 1061936 h 4449429"/>
              <a:gd name="connsiteX1119" fmla="*/ 11148938 w 18982931"/>
              <a:gd name="connsiteY1119" fmla="*/ 938454 h 4449429"/>
              <a:gd name="connsiteX1120" fmla="*/ 11161288 w 18982931"/>
              <a:gd name="connsiteY1120" fmla="*/ 938454 h 4449429"/>
              <a:gd name="connsiteX1121" fmla="*/ 11177753 w 18982931"/>
              <a:gd name="connsiteY1121" fmla="*/ 983729 h 4449429"/>
              <a:gd name="connsiteX1122" fmla="*/ 11231258 w 18982931"/>
              <a:gd name="connsiteY1122" fmla="*/ 572126 h 4449429"/>
              <a:gd name="connsiteX1123" fmla="*/ 11243610 w 18982931"/>
              <a:gd name="connsiteY1123" fmla="*/ 572126 h 4449429"/>
              <a:gd name="connsiteX1124" fmla="*/ 11284770 w 18982931"/>
              <a:gd name="connsiteY1124" fmla="*/ 946687 h 4449429"/>
              <a:gd name="connsiteX1125" fmla="*/ 11325929 w 18982931"/>
              <a:gd name="connsiteY1125" fmla="*/ 934337 h 4449429"/>
              <a:gd name="connsiteX1126" fmla="*/ 11342394 w 18982931"/>
              <a:gd name="connsiteY1126" fmla="*/ 1061936 h 4449429"/>
              <a:gd name="connsiteX1127" fmla="*/ 11342394 w 18982931"/>
              <a:gd name="connsiteY1127" fmla="*/ 1300666 h 4449429"/>
              <a:gd name="connsiteX1128" fmla="*/ 11358857 w 18982931"/>
              <a:gd name="connsiteY1128" fmla="*/ 2132104 h 4449429"/>
              <a:gd name="connsiteX1129" fmla="*/ 11362976 w 18982931"/>
              <a:gd name="connsiteY1129" fmla="*/ 2165031 h 4449429"/>
              <a:gd name="connsiteX1130" fmla="*/ 11453524 w 18982931"/>
              <a:gd name="connsiteY1130" fmla="*/ 2165031 h 4449429"/>
              <a:gd name="connsiteX1131" fmla="*/ 11457643 w 18982931"/>
              <a:gd name="connsiteY1131" fmla="*/ 2082711 h 4449429"/>
              <a:gd name="connsiteX1132" fmla="*/ 11535845 w 18982931"/>
              <a:gd name="connsiteY1132" fmla="*/ 2078592 h 4449429"/>
              <a:gd name="connsiteX1133" fmla="*/ 11535845 w 18982931"/>
              <a:gd name="connsiteY1133" fmla="*/ 2004505 h 4449429"/>
              <a:gd name="connsiteX1134" fmla="*/ 11548195 w 18982931"/>
              <a:gd name="connsiteY1134" fmla="*/ 1736964 h 4449429"/>
              <a:gd name="connsiteX1135" fmla="*/ 11609938 w 18982931"/>
              <a:gd name="connsiteY1135" fmla="*/ 1609365 h 4449429"/>
              <a:gd name="connsiteX1136" fmla="*/ 11688140 w 18982931"/>
              <a:gd name="connsiteY1136" fmla="*/ 1765774 h 4449429"/>
              <a:gd name="connsiteX1137" fmla="*/ 11688140 w 18982931"/>
              <a:gd name="connsiteY1137" fmla="*/ 2082711 h 4449429"/>
              <a:gd name="connsiteX1138" fmla="*/ 11910406 w 18982931"/>
              <a:gd name="connsiteY1138" fmla="*/ 2148567 h 4449429"/>
              <a:gd name="connsiteX1139" fmla="*/ 11988608 w 18982931"/>
              <a:gd name="connsiteY1139" fmla="*/ 2119754 h 4449429"/>
              <a:gd name="connsiteX1140" fmla="*/ 11991181 w 18982931"/>
              <a:gd name="connsiteY1140" fmla="*/ 2153197 h 4449429"/>
              <a:gd name="connsiteX1141" fmla="*/ 11993908 w 18982931"/>
              <a:gd name="connsiteY1141" fmla="*/ 2158900 h 4449429"/>
              <a:gd name="connsiteX1142" fmla="*/ 11993908 w 18982931"/>
              <a:gd name="connsiteY1142" fmla="*/ 2156799 h 4449429"/>
              <a:gd name="connsiteX1143" fmla="*/ 11998023 w 18982931"/>
              <a:gd name="connsiteY1143" fmla="*/ 2115639 h 4449429"/>
              <a:gd name="connsiteX1144" fmla="*/ 12010373 w 18982931"/>
              <a:gd name="connsiteY1144" fmla="*/ 2115639 h 4449429"/>
              <a:gd name="connsiteX1145" fmla="*/ 12014490 w 18982931"/>
              <a:gd name="connsiteY1145" fmla="*/ 2185614 h 4449429"/>
              <a:gd name="connsiteX1146" fmla="*/ 12055650 w 18982931"/>
              <a:gd name="connsiteY1146" fmla="*/ 2259703 h 4449429"/>
              <a:gd name="connsiteX1147" fmla="*/ 12109157 w 18982931"/>
              <a:gd name="connsiteY1147" fmla="*/ 2267933 h 4449429"/>
              <a:gd name="connsiteX1148" fmla="*/ 12137972 w 18982931"/>
              <a:gd name="connsiteY1148" fmla="*/ 2580753 h 4449429"/>
              <a:gd name="connsiteX1149" fmla="*/ 12150317 w 18982931"/>
              <a:gd name="connsiteY1149" fmla="*/ 2580753 h 4449429"/>
              <a:gd name="connsiteX1150" fmla="*/ 12179132 w 18982931"/>
              <a:gd name="connsiteY1150" fmla="*/ 2411992 h 4449429"/>
              <a:gd name="connsiteX1151" fmla="*/ 12207942 w 18982931"/>
              <a:gd name="connsiteY1151" fmla="*/ 2160917 h 4449429"/>
              <a:gd name="connsiteX1152" fmla="*/ 12216174 w 18982931"/>
              <a:gd name="connsiteY1152" fmla="*/ 2152686 h 4449429"/>
              <a:gd name="connsiteX1153" fmla="*/ 12331423 w 18982931"/>
              <a:gd name="connsiteY1153" fmla="*/ 2152686 h 4449429"/>
              <a:gd name="connsiteX1154" fmla="*/ 12331423 w 18982931"/>
              <a:gd name="connsiteY1154" fmla="*/ 2317327 h 4449429"/>
              <a:gd name="connsiteX1155" fmla="*/ 12496064 w 18982931"/>
              <a:gd name="connsiteY1155" fmla="*/ 2313208 h 4449429"/>
              <a:gd name="connsiteX1156" fmla="*/ 12557802 w 18982931"/>
              <a:gd name="connsiteY1156" fmla="*/ 2210310 h 4449429"/>
              <a:gd name="connsiteX1157" fmla="*/ 12566034 w 18982931"/>
              <a:gd name="connsiteY1157" fmla="*/ 2206191 h 4449429"/>
              <a:gd name="connsiteX1158" fmla="*/ 12598962 w 18982931"/>
              <a:gd name="connsiteY1158" fmla="*/ 2267933 h 4449429"/>
              <a:gd name="connsiteX1159" fmla="*/ 12607194 w 18982931"/>
              <a:gd name="connsiteY1159" fmla="*/ 2263816 h 4449429"/>
              <a:gd name="connsiteX1160" fmla="*/ 12607194 w 18982931"/>
              <a:gd name="connsiteY1160" fmla="*/ 1461193 h 4449429"/>
              <a:gd name="connsiteX1161" fmla="*/ 12677169 w 18982931"/>
              <a:gd name="connsiteY1161" fmla="*/ 1230695 h 4449429"/>
              <a:gd name="connsiteX1162" fmla="*/ 12920017 w 18982931"/>
              <a:gd name="connsiteY1162" fmla="*/ 1230695 h 4449429"/>
              <a:gd name="connsiteX1163" fmla="*/ 12948827 w 18982931"/>
              <a:gd name="connsiteY1163" fmla="*/ 1490003 h 4449429"/>
              <a:gd name="connsiteX1164" fmla="*/ 12948827 w 18982931"/>
              <a:gd name="connsiteY1164" fmla="*/ 1909838 h 4449429"/>
              <a:gd name="connsiteX1165" fmla="*/ 12948827 w 18982931"/>
              <a:gd name="connsiteY1165" fmla="*/ 1975695 h 4449429"/>
              <a:gd name="connsiteX1166" fmla="*/ 12969405 w 18982931"/>
              <a:gd name="connsiteY1166" fmla="*/ 1979812 h 4449429"/>
              <a:gd name="connsiteX1167" fmla="*/ 12989987 w 18982931"/>
              <a:gd name="connsiteY1167" fmla="*/ 1913955 h 4449429"/>
              <a:gd name="connsiteX1168" fmla="*/ 12989987 w 18982931"/>
              <a:gd name="connsiteY1168" fmla="*/ 1469425 h 4449429"/>
              <a:gd name="connsiteX1169" fmla="*/ 13064076 w 18982931"/>
              <a:gd name="connsiteY1169" fmla="*/ 1395336 h 4449429"/>
              <a:gd name="connsiteX1170" fmla="*/ 13146396 w 18982931"/>
              <a:gd name="connsiteY1170" fmla="*/ 1395336 h 4449429"/>
              <a:gd name="connsiteX1171" fmla="*/ 13146396 w 18982931"/>
              <a:gd name="connsiteY1171" fmla="*/ 1111328 h 4449429"/>
              <a:gd name="connsiteX1172" fmla="*/ 13216366 w 18982931"/>
              <a:gd name="connsiteY1172" fmla="*/ 1103096 h 4449429"/>
              <a:gd name="connsiteX1173" fmla="*/ 13228716 w 18982931"/>
              <a:gd name="connsiteY1173" fmla="*/ 1041358 h 4449429"/>
              <a:gd name="connsiteX1174" fmla="*/ 13368662 w 18982931"/>
              <a:gd name="connsiteY1174" fmla="*/ 1041358 h 4449429"/>
              <a:gd name="connsiteX1175" fmla="*/ 13368662 w 18982931"/>
              <a:gd name="connsiteY1175" fmla="*/ 687379 h 4449429"/>
              <a:gd name="connsiteX1176" fmla="*/ 13483911 w 18982931"/>
              <a:gd name="connsiteY1176" fmla="*/ 687379 h 4449429"/>
              <a:gd name="connsiteX1177" fmla="*/ 13483911 w 18982931"/>
              <a:gd name="connsiteY1177" fmla="*/ 617404 h 4449429"/>
              <a:gd name="connsiteX1178" fmla="*/ 13483911 w 18982931"/>
              <a:gd name="connsiteY1178" fmla="*/ 131714 h 4449429"/>
              <a:gd name="connsiteX1179" fmla="*/ 13541534 w 18982931"/>
              <a:gd name="connsiteY1179" fmla="*/ 74089 h 4449429"/>
              <a:gd name="connsiteX1180" fmla="*/ 13685593 w 18982931"/>
              <a:gd name="connsiteY1180" fmla="*/ 74089 h 4449429"/>
              <a:gd name="connsiteX1181" fmla="*/ 13730872 w 18982931"/>
              <a:gd name="connsiteY1181" fmla="*/ 49392 h 4449429"/>
              <a:gd name="connsiteX1182" fmla="*/ 13739104 w 18982931"/>
              <a:gd name="connsiteY1182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6967 w 18982931"/>
              <a:gd name="connsiteY849" fmla="*/ 813476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190528 w 18982931"/>
              <a:gd name="connsiteY865" fmla="*/ 1378868 h 4449429"/>
              <a:gd name="connsiteX866" fmla="*/ 1211112 w 18982931"/>
              <a:gd name="connsiteY866" fmla="*/ 1424146 h 4449429"/>
              <a:gd name="connsiteX867" fmla="*/ 1260505 w 18982931"/>
              <a:gd name="connsiteY867" fmla="*/ 1424146 h 4449429"/>
              <a:gd name="connsiteX868" fmla="*/ 1276969 w 18982931"/>
              <a:gd name="connsiteY868" fmla="*/ 1387099 h 4449429"/>
              <a:gd name="connsiteX869" fmla="*/ 1289312 w 18982931"/>
              <a:gd name="connsiteY869" fmla="*/ 1395331 h 4449429"/>
              <a:gd name="connsiteX870" fmla="*/ 1322242 w 18982931"/>
              <a:gd name="connsiteY870" fmla="*/ 1559973 h 4449429"/>
              <a:gd name="connsiteX871" fmla="*/ 1318126 w 18982931"/>
              <a:gd name="connsiteY871" fmla="*/ 1576437 h 4449429"/>
              <a:gd name="connsiteX872" fmla="*/ 1326360 w 18982931"/>
              <a:gd name="connsiteY872" fmla="*/ 1621715 h 4449429"/>
              <a:gd name="connsiteX873" fmla="*/ 1359290 w 18982931"/>
              <a:gd name="connsiteY873" fmla="*/ 1597020 h 4449429"/>
              <a:gd name="connsiteX874" fmla="*/ 1375751 w 18982931"/>
              <a:gd name="connsiteY874" fmla="*/ 1588787 h 4449429"/>
              <a:gd name="connsiteX875" fmla="*/ 1486884 w 18982931"/>
              <a:gd name="connsiteY875" fmla="*/ 1588787 h 4449429"/>
              <a:gd name="connsiteX876" fmla="*/ 1507466 w 18982931"/>
              <a:gd name="connsiteY876" fmla="*/ 2337905 h 4449429"/>
              <a:gd name="connsiteX877" fmla="*/ 1523929 w 18982931"/>
              <a:gd name="connsiteY877" fmla="*/ 2337905 h 4449429"/>
              <a:gd name="connsiteX878" fmla="*/ 1523929 w 18982931"/>
              <a:gd name="connsiteY878" fmla="*/ 2169146 h 4449429"/>
              <a:gd name="connsiteX879" fmla="*/ 1692685 w 18982931"/>
              <a:gd name="connsiteY879" fmla="*/ 2169146 h 4449429"/>
              <a:gd name="connsiteX880" fmla="*/ 1692685 w 18982931"/>
              <a:gd name="connsiteY880" fmla="*/ 2020968 h 4449429"/>
              <a:gd name="connsiteX881" fmla="*/ 1766772 w 18982931"/>
              <a:gd name="connsiteY881" fmla="*/ 1922183 h 4449429"/>
              <a:gd name="connsiteX882" fmla="*/ 1766772 w 18982931"/>
              <a:gd name="connsiteY882" fmla="*/ 1757542 h 4449429"/>
              <a:gd name="connsiteX883" fmla="*/ 1849095 w 18982931"/>
              <a:gd name="connsiteY883" fmla="*/ 1757542 h 4449429"/>
              <a:gd name="connsiteX884" fmla="*/ 1849095 w 18982931"/>
              <a:gd name="connsiteY884" fmla="*/ 2156799 h 4449429"/>
              <a:gd name="connsiteX885" fmla="*/ 1919070 w 18982931"/>
              <a:gd name="connsiteY885" fmla="*/ 2156799 h 4449429"/>
              <a:gd name="connsiteX886" fmla="*/ 1919070 w 18982931"/>
              <a:gd name="connsiteY886" fmla="*/ 1864559 h 4449429"/>
              <a:gd name="connsiteX887" fmla="*/ 1919070 w 18982931"/>
              <a:gd name="connsiteY887" fmla="*/ 695608 h 4449429"/>
              <a:gd name="connsiteX888" fmla="*/ 2005504 w 18982931"/>
              <a:gd name="connsiteY888" fmla="*/ 609173 h 4449429"/>
              <a:gd name="connsiteX889" fmla="*/ 2026085 w 18982931"/>
              <a:gd name="connsiteY889" fmla="*/ 605054 h 4449429"/>
              <a:gd name="connsiteX890" fmla="*/ 2100174 w 18982931"/>
              <a:gd name="connsiteY890" fmla="*/ 448645 h 4449429"/>
              <a:gd name="connsiteX891" fmla="*/ 2137215 w 18982931"/>
              <a:gd name="connsiteY891" fmla="*/ 407485 h 4449429"/>
              <a:gd name="connsiteX892" fmla="*/ 2194840 w 18982931"/>
              <a:gd name="connsiteY892" fmla="*/ 337515 h 4449429"/>
              <a:gd name="connsiteX893" fmla="*/ 2198958 w 18982931"/>
              <a:gd name="connsiteY893" fmla="*/ 292236 h 4449429"/>
              <a:gd name="connsiteX894" fmla="*/ 2240121 w 18982931"/>
              <a:gd name="connsiteY894" fmla="*/ 358093 h 4449429"/>
              <a:gd name="connsiteX895" fmla="*/ 2273047 w 18982931"/>
              <a:gd name="connsiteY895" fmla="*/ 444532 h 4449429"/>
              <a:gd name="connsiteX896" fmla="*/ 2330670 w 18982931"/>
              <a:gd name="connsiteY896" fmla="*/ 563894 h 4449429"/>
              <a:gd name="connsiteX897" fmla="*/ 2351248 w 18982931"/>
              <a:gd name="connsiteY897" fmla="*/ 613286 h 4449429"/>
              <a:gd name="connsiteX898" fmla="*/ 2429455 w 18982931"/>
              <a:gd name="connsiteY898" fmla="*/ 675029 h 4449429"/>
              <a:gd name="connsiteX899" fmla="*/ 2470614 w 18982931"/>
              <a:gd name="connsiteY899" fmla="*/ 757350 h 4449429"/>
              <a:gd name="connsiteX900" fmla="*/ 2470614 w 18982931"/>
              <a:gd name="connsiteY900" fmla="*/ 1086631 h 4449429"/>
              <a:gd name="connsiteX901" fmla="*/ 2470614 w 18982931"/>
              <a:gd name="connsiteY901" fmla="*/ 2008622 h 4449429"/>
              <a:gd name="connsiteX902" fmla="*/ 2487080 w 18982931"/>
              <a:gd name="connsiteY902" fmla="*/ 2053897 h 4449429"/>
              <a:gd name="connsiteX903" fmla="*/ 2499426 w 18982931"/>
              <a:gd name="connsiteY903" fmla="*/ 1897488 h 4449429"/>
              <a:gd name="connsiteX904" fmla="*/ 2602322 w 18982931"/>
              <a:gd name="connsiteY904" fmla="*/ 1798703 h 4449429"/>
              <a:gd name="connsiteX905" fmla="*/ 2836935 w 18982931"/>
              <a:gd name="connsiteY905" fmla="*/ 1798703 h 4449429"/>
              <a:gd name="connsiteX906" fmla="*/ 2836935 w 18982931"/>
              <a:gd name="connsiteY906" fmla="*/ 1860446 h 4449429"/>
              <a:gd name="connsiteX907" fmla="*/ 2836935 w 18982931"/>
              <a:gd name="connsiteY907" fmla="*/ 2263816 h 4449429"/>
              <a:gd name="connsiteX908" fmla="*/ 2845169 w 18982931"/>
              <a:gd name="connsiteY908" fmla="*/ 2304976 h 4449429"/>
              <a:gd name="connsiteX909" fmla="*/ 2861629 w 18982931"/>
              <a:gd name="connsiteY909" fmla="*/ 2300858 h 4449429"/>
              <a:gd name="connsiteX910" fmla="*/ 2861629 w 18982931"/>
              <a:gd name="connsiteY910" fmla="*/ 2247351 h 4449429"/>
              <a:gd name="connsiteX911" fmla="*/ 2869861 w 18982931"/>
              <a:gd name="connsiteY911" fmla="*/ 1996272 h 4449429"/>
              <a:gd name="connsiteX912" fmla="*/ 2923374 w 18982931"/>
              <a:gd name="connsiteY912" fmla="*/ 1967462 h 4449429"/>
              <a:gd name="connsiteX913" fmla="*/ 2939836 w 18982931"/>
              <a:gd name="connsiteY913" fmla="*/ 2300858 h 4449429"/>
              <a:gd name="connsiteX914" fmla="*/ 2956300 w 18982931"/>
              <a:gd name="connsiteY914" fmla="*/ 2300858 h 4449429"/>
              <a:gd name="connsiteX915" fmla="*/ 2989230 w 18982931"/>
              <a:gd name="connsiteY915" fmla="*/ 2111521 h 4449429"/>
              <a:gd name="connsiteX916" fmla="*/ 3018038 w 18982931"/>
              <a:gd name="connsiteY916" fmla="*/ 2058015 h 4449429"/>
              <a:gd name="connsiteX917" fmla="*/ 3034502 w 18982931"/>
              <a:gd name="connsiteY917" fmla="*/ 2123871 h 4449429"/>
              <a:gd name="connsiteX918" fmla="*/ 3038620 w 18982931"/>
              <a:gd name="connsiteY918" fmla="*/ 2132104 h 4449429"/>
              <a:gd name="connsiteX919" fmla="*/ 3088018 w 18982931"/>
              <a:gd name="connsiteY919" fmla="*/ 2140336 h 4449429"/>
              <a:gd name="connsiteX920" fmla="*/ 3095320 w 18982931"/>
              <a:gd name="connsiteY920" fmla="*/ 2275334 h 4449429"/>
              <a:gd name="connsiteX921" fmla="*/ 3162101 w 18982931"/>
              <a:gd name="connsiteY921" fmla="*/ 2275334 h 4449429"/>
              <a:gd name="connsiteX922" fmla="*/ 3162101 w 18982931"/>
              <a:gd name="connsiteY922" fmla="*/ 1580555 h 4449429"/>
              <a:gd name="connsiteX923" fmla="*/ 3162101 w 18982931"/>
              <a:gd name="connsiteY923" fmla="*/ 1531163 h 4449429"/>
              <a:gd name="connsiteX924" fmla="*/ 3199146 w 18982931"/>
              <a:gd name="connsiteY924" fmla="*/ 1498235 h 4449429"/>
              <a:gd name="connsiteX925" fmla="*/ 3281469 w 18982931"/>
              <a:gd name="connsiteY925" fmla="*/ 1498235 h 4449429"/>
              <a:gd name="connsiteX926" fmla="*/ 3281469 w 18982931"/>
              <a:gd name="connsiteY926" fmla="*/ 1325362 h 4449429"/>
              <a:gd name="connsiteX927" fmla="*/ 3343207 w 18982931"/>
              <a:gd name="connsiteY927" fmla="*/ 1263619 h 4449429"/>
              <a:gd name="connsiteX928" fmla="*/ 3544891 w 18982931"/>
              <a:gd name="connsiteY928" fmla="*/ 1263619 h 4449429"/>
              <a:gd name="connsiteX929" fmla="*/ 3544891 w 18982931"/>
              <a:gd name="connsiteY929" fmla="*/ 712071 h 4449429"/>
              <a:gd name="connsiteX930" fmla="*/ 3561357 w 18982931"/>
              <a:gd name="connsiteY930" fmla="*/ 555662 h 4449429"/>
              <a:gd name="connsiteX931" fmla="*/ 3606633 w 18982931"/>
              <a:gd name="connsiteY931" fmla="*/ 316933 h 4449429"/>
              <a:gd name="connsiteX932" fmla="*/ 3614865 w 18982931"/>
              <a:gd name="connsiteY932" fmla="*/ 279891 h 4449429"/>
              <a:gd name="connsiteX933" fmla="*/ 3676603 w 18982931"/>
              <a:gd name="connsiteY933" fmla="*/ 341628 h 4449429"/>
              <a:gd name="connsiteX934" fmla="*/ 3684835 w 18982931"/>
              <a:gd name="connsiteY934" fmla="*/ 386907 h 4449429"/>
              <a:gd name="connsiteX935" fmla="*/ 3742460 w 18982931"/>
              <a:gd name="connsiteY935" fmla="*/ 481574 h 4449429"/>
              <a:gd name="connsiteX936" fmla="*/ 3763042 w 18982931"/>
              <a:gd name="connsiteY936" fmla="*/ 703838 h 4449429"/>
              <a:gd name="connsiteX937" fmla="*/ 3763042 w 18982931"/>
              <a:gd name="connsiteY937" fmla="*/ 1144256 h 4449429"/>
              <a:gd name="connsiteX938" fmla="*/ 3771275 w 18982931"/>
              <a:gd name="connsiteY938" fmla="*/ 1181298 h 4449429"/>
              <a:gd name="connsiteX939" fmla="*/ 3775390 w 18982931"/>
              <a:gd name="connsiteY939" fmla="*/ 1115443 h 4449429"/>
              <a:gd name="connsiteX940" fmla="*/ 3923568 w 18982931"/>
              <a:gd name="connsiteY940" fmla="*/ 996079 h 4449429"/>
              <a:gd name="connsiteX941" fmla="*/ 3940029 w 18982931"/>
              <a:gd name="connsiteY941" fmla="*/ 1020776 h 4449429"/>
              <a:gd name="connsiteX942" fmla="*/ 3960611 w 18982931"/>
              <a:gd name="connsiteY942" fmla="*/ 1321244 h 4449429"/>
              <a:gd name="connsiteX943" fmla="*/ 3960611 w 18982931"/>
              <a:gd name="connsiteY943" fmla="*/ 1584670 h 4449429"/>
              <a:gd name="connsiteX944" fmla="*/ 3977076 w 18982931"/>
              <a:gd name="connsiteY944" fmla="*/ 1625830 h 4449429"/>
              <a:gd name="connsiteX945" fmla="*/ 4010007 w 18982931"/>
              <a:gd name="connsiteY945" fmla="*/ 1666990 h 4449429"/>
              <a:gd name="connsiteX946" fmla="*/ 4055279 w 18982931"/>
              <a:gd name="connsiteY946" fmla="*/ 1819286 h 4449429"/>
              <a:gd name="connsiteX947" fmla="*/ 4104670 w 18982931"/>
              <a:gd name="connsiteY947" fmla="*/ 1819286 h 4449429"/>
              <a:gd name="connsiteX948" fmla="*/ 4108788 w 18982931"/>
              <a:gd name="connsiteY948" fmla="*/ 1741079 h 4449429"/>
              <a:gd name="connsiteX949" fmla="*/ 4211689 w 18982931"/>
              <a:gd name="connsiteY949" fmla="*/ 1741079 h 4449429"/>
              <a:gd name="connsiteX950" fmla="*/ 4252847 w 18982931"/>
              <a:gd name="connsiteY950" fmla="*/ 1559973 h 4449429"/>
              <a:gd name="connsiteX951" fmla="*/ 4265197 w 18982931"/>
              <a:gd name="connsiteY951" fmla="*/ 1559973 h 4449429"/>
              <a:gd name="connsiteX952" fmla="*/ 4277546 w 18982931"/>
              <a:gd name="connsiteY952" fmla="*/ 1592900 h 4449429"/>
              <a:gd name="connsiteX953" fmla="*/ 4302239 w 18982931"/>
              <a:gd name="connsiteY953" fmla="*/ 1708150 h 4449429"/>
              <a:gd name="connsiteX954" fmla="*/ 4368100 w 18982931"/>
              <a:gd name="connsiteY954" fmla="*/ 1741079 h 4449429"/>
              <a:gd name="connsiteX955" fmla="*/ 4363984 w 18982931"/>
              <a:gd name="connsiteY955" fmla="*/ 1634062 h 4449429"/>
              <a:gd name="connsiteX956" fmla="*/ 4372218 w 18982931"/>
              <a:gd name="connsiteY956" fmla="*/ 839670 h 4449429"/>
              <a:gd name="connsiteX957" fmla="*/ 4442184 w 18982931"/>
              <a:gd name="connsiteY957" fmla="*/ 279891 h 4449429"/>
              <a:gd name="connsiteX958" fmla="*/ 4479230 w 18982931"/>
              <a:gd name="connsiteY958" fmla="*/ 234611 h 4449429"/>
              <a:gd name="connsiteX959" fmla="*/ 4520394 w 18982931"/>
              <a:gd name="connsiteY959" fmla="*/ 284004 h 4449429"/>
              <a:gd name="connsiteX960" fmla="*/ 4549200 w 18982931"/>
              <a:gd name="connsiteY960" fmla="*/ 440413 h 4449429"/>
              <a:gd name="connsiteX961" fmla="*/ 4680914 w 18982931"/>
              <a:gd name="connsiteY961" fmla="*/ 395140 h 4449429"/>
              <a:gd name="connsiteX962" fmla="*/ 4759121 w 18982931"/>
              <a:gd name="connsiteY962" fmla="*/ 460995 h 4449429"/>
              <a:gd name="connsiteX963" fmla="*/ 4771466 w 18982931"/>
              <a:gd name="connsiteY963" fmla="*/ 493924 h 4449429"/>
              <a:gd name="connsiteX964" fmla="*/ 4888657 w 18982931"/>
              <a:gd name="connsiteY964" fmla="*/ 747622 h 4449429"/>
              <a:gd name="connsiteX965" fmla="*/ 4888893 w 18982931"/>
              <a:gd name="connsiteY965" fmla="*/ 807315 h 4449429"/>
              <a:gd name="connsiteX966" fmla="*/ 4856617 w 18982931"/>
              <a:gd name="connsiteY966" fmla="*/ 807315 h 4449429"/>
              <a:gd name="connsiteX967" fmla="*/ 4856617 w 18982931"/>
              <a:gd name="connsiteY967" fmla="*/ 944475 h 4449429"/>
              <a:gd name="connsiteX968" fmla="*/ 4888332 w 18982931"/>
              <a:gd name="connsiteY968" fmla="*/ 944475 h 4449429"/>
              <a:gd name="connsiteX969" fmla="*/ 4888325 w 18982931"/>
              <a:gd name="connsiteY969" fmla="*/ 945600 h 4449429"/>
              <a:gd name="connsiteX970" fmla="*/ 4890835 w 18982931"/>
              <a:gd name="connsiteY970" fmla="*/ 1609365 h 4449429"/>
              <a:gd name="connsiteX971" fmla="*/ 4952574 w 18982931"/>
              <a:gd name="connsiteY971" fmla="*/ 1617597 h 4449429"/>
              <a:gd name="connsiteX972" fmla="*/ 4952574 w 18982931"/>
              <a:gd name="connsiteY972" fmla="*/ 1868678 h 4449429"/>
              <a:gd name="connsiteX973" fmla="*/ 4956691 w 18982931"/>
              <a:gd name="connsiteY973" fmla="*/ 1905720 h 4449429"/>
              <a:gd name="connsiteX974" fmla="*/ 4981387 w 18982931"/>
              <a:gd name="connsiteY974" fmla="*/ 1967462 h 4449429"/>
              <a:gd name="connsiteX975" fmla="*/ 4981387 w 18982931"/>
              <a:gd name="connsiteY975" fmla="*/ 2058015 h 4449429"/>
              <a:gd name="connsiteX976" fmla="*/ 5001966 w 18982931"/>
              <a:gd name="connsiteY976" fmla="*/ 2086824 h 4449429"/>
              <a:gd name="connsiteX977" fmla="*/ 5018429 w 18982931"/>
              <a:gd name="connsiteY977" fmla="*/ 2078592 h 4449429"/>
              <a:gd name="connsiteX978" fmla="*/ 5018429 w 18982931"/>
              <a:gd name="connsiteY978" fmla="*/ 1881023 h 4449429"/>
              <a:gd name="connsiteX979" fmla="*/ 5018429 w 18982931"/>
              <a:gd name="connsiteY979" fmla="*/ 1366522 h 4449429"/>
              <a:gd name="connsiteX980" fmla="*/ 5034894 w 18982931"/>
              <a:gd name="connsiteY980" fmla="*/ 864367 h 4449429"/>
              <a:gd name="connsiteX981" fmla="*/ 5067821 w 18982931"/>
              <a:gd name="connsiteY981" fmla="*/ 197569 h 4449429"/>
              <a:gd name="connsiteX982" fmla="*/ 5080173 w 18982931"/>
              <a:gd name="connsiteY982" fmla="*/ 102899 h 4449429"/>
              <a:gd name="connsiteX983" fmla="*/ 5216000 w 18982931"/>
              <a:gd name="connsiteY983" fmla="*/ 37042 h 4449429"/>
              <a:gd name="connsiteX984" fmla="*/ 5248927 w 18982931"/>
              <a:gd name="connsiteY984" fmla="*/ 69972 h 4449429"/>
              <a:gd name="connsiteX985" fmla="*/ 5372409 w 18982931"/>
              <a:gd name="connsiteY985" fmla="*/ 69972 h 4449429"/>
              <a:gd name="connsiteX986" fmla="*/ 5434151 w 18982931"/>
              <a:gd name="connsiteY986" fmla="*/ 131714 h 4449429"/>
              <a:gd name="connsiteX987" fmla="*/ 5434151 w 18982931"/>
              <a:gd name="connsiteY987" fmla="*/ 382788 h 4449429"/>
              <a:gd name="connsiteX988" fmla="*/ 5434151 w 18982931"/>
              <a:gd name="connsiteY988" fmla="*/ 683261 h 4449429"/>
              <a:gd name="connsiteX989" fmla="*/ 5545282 w 18982931"/>
              <a:gd name="connsiteY989" fmla="*/ 687375 h 4449429"/>
              <a:gd name="connsiteX990" fmla="*/ 5545282 w 18982931"/>
              <a:gd name="connsiteY990" fmla="*/ 1045471 h 4449429"/>
              <a:gd name="connsiteX991" fmla="*/ 5676994 w 18982931"/>
              <a:gd name="connsiteY991" fmla="*/ 1045471 h 4449429"/>
              <a:gd name="connsiteX992" fmla="*/ 5685227 w 18982931"/>
              <a:gd name="connsiteY992" fmla="*/ 1103096 h 4449429"/>
              <a:gd name="connsiteX993" fmla="*/ 5759314 w 18982931"/>
              <a:gd name="connsiteY993" fmla="*/ 1193648 h 4449429"/>
              <a:gd name="connsiteX994" fmla="*/ 5759314 w 18982931"/>
              <a:gd name="connsiteY994" fmla="*/ 1395331 h 4449429"/>
              <a:gd name="connsiteX995" fmla="*/ 5825171 w 18982931"/>
              <a:gd name="connsiteY995" fmla="*/ 1395331 h 4449429"/>
              <a:gd name="connsiteX996" fmla="*/ 5903378 w 18982931"/>
              <a:gd name="connsiteY996" fmla="*/ 1477653 h 4449429"/>
              <a:gd name="connsiteX997" fmla="*/ 5903378 w 18982931"/>
              <a:gd name="connsiteY997" fmla="*/ 1918070 h 4449429"/>
              <a:gd name="connsiteX998" fmla="*/ 5936306 w 18982931"/>
              <a:gd name="connsiteY998" fmla="*/ 1975695 h 4449429"/>
              <a:gd name="connsiteX999" fmla="*/ 5965115 w 18982931"/>
              <a:gd name="connsiteY999" fmla="*/ 1275969 h 4449429"/>
              <a:gd name="connsiteX1000" fmla="*/ 5969235 w 18982931"/>
              <a:gd name="connsiteY1000" fmla="*/ 1238922 h 4449429"/>
              <a:gd name="connsiteX1001" fmla="*/ 6166804 w 18982931"/>
              <a:gd name="connsiteY1001" fmla="*/ 1238922 h 4449429"/>
              <a:gd name="connsiteX1002" fmla="*/ 6216196 w 18982931"/>
              <a:gd name="connsiteY1002" fmla="*/ 1288315 h 4449429"/>
              <a:gd name="connsiteX1003" fmla="*/ 6236774 w 18982931"/>
              <a:gd name="connsiteY1003" fmla="*/ 1428261 h 4449429"/>
              <a:gd name="connsiteX1004" fmla="*/ 6273821 w 18982931"/>
              <a:gd name="connsiteY1004" fmla="*/ 1498235 h 4449429"/>
              <a:gd name="connsiteX1005" fmla="*/ 6273821 w 18982931"/>
              <a:gd name="connsiteY1005" fmla="*/ 2230888 h 4449429"/>
              <a:gd name="connsiteX1006" fmla="*/ 6277935 w 18982931"/>
              <a:gd name="connsiteY1006" fmla="*/ 2280280 h 4449429"/>
              <a:gd name="connsiteX1007" fmla="*/ 6319095 w 18982931"/>
              <a:gd name="connsiteY1007" fmla="*/ 2193841 h 4449429"/>
              <a:gd name="connsiteX1008" fmla="*/ 6364373 w 18982931"/>
              <a:gd name="connsiteY1008" fmla="*/ 2288513 h 4449429"/>
              <a:gd name="connsiteX1009" fmla="*/ 6389068 w 18982931"/>
              <a:gd name="connsiteY1009" fmla="*/ 2313208 h 4449429"/>
              <a:gd name="connsiteX1010" fmla="*/ 6541355 w 18982931"/>
              <a:gd name="connsiteY1010" fmla="*/ 2313208 h 4449429"/>
              <a:gd name="connsiteX1011" fmla="*/ 6541355 w 18982931"/>
              <a:gd name="connsiteY1011" fmla="*/ 2148567 h 4449429"/>
              <a:gd name="connsiteX1012" fmla="*/ 6660723 w 18982931"/>
              <a:gd name="connsiteY1012" fmla="*/ 2148567 h 4449429"/>
              <a:gd name="connsiteX1013" fmla="*/ 6660723 w 18982931"/>
              <a:gd name="connsiteY1013" fmla="*/ 2259698 h 4449429"/>
              <a:gd name="connsiteX1014" fmla="*/ 6705999 w 18982931"/>
              <a:gd name="connsiteY1014" fmla="*/ 2551938 h 4449429"/>
              <a:gd name="connsiteX1015" fmla="*/ 6714228 w 18982931"/>
              <a:gd name="connsiteY1015" fmla="*/ 2580748 h 4449429"/>
              <a:gd name="connsiteX1016" fmla="*/ 6722461 w 18982931"/>
              <a:gd name="connsiteY1016" fmla="*/ 2576634 h 4449429"/>
              <a:gd name="connsiteX1017" fmla="*/ 6751278 w 18982931"/>
              <a:gd name="connsiteY1017" fmla="*/ 2263816 h 4449429"/>
              <a:gd name="connsiteX1018" fmla="*/ 6800669 w 18982931"/>
              <a:gd name="connsiteY1018" fmla="*/ 2255583 h 4449429"/>
              <a:gd name="connsiteX1019" fmla="*/ 6837709 w 18982931"/>
              <a:gd name="connsiteY1019" fmla="*/ 2181496 h 4449429"/>
              <a:gd name="connsiteX1020" fmla="*/ 6841831 w 18982931"/>
              <a:gd name="connsiteY1020" fmla="*/ 2152681 h 4449429"/>
              <a:gd name="connsiteX1021" fmla="*/ 6845941 w 18982931"/>
              <a:gd name="connsiteY1021" fmla="*/ 2115639 h 4449429"/>
              <a:gd name="connsiteX1022" fmla="*/ 6857139 w 18982931"/>
              <a:gd name="connsiteY1022" fmla="*/ 2115639 h 4449429"/>
              <a:gd name="connsiteX1023" fmla="*/ 6899298 w 18982931"/>
              <a:gd name="connsiteY1023" fmla="*/ 2109470 h 4449429"/>
              <a:gd name="connsiteX1024" fmla="*/ 6922965 w 18982931"/>
              <a:gd name="connsiteY1024" fmla="*/ 2140339 h 4449429"/>
              <a:gd name="connsiteX1025" fmla="*/ 7009406 w 18982931"/>
              <a:gd name="connsiteY1025" fmla="*/ 2070365 h 4449429"/>
              <a:gd name="connsiteX1026" fmla="*/ 7145231 w 18982931"/>
              <a:gd name="connsiteY1026" fmla="*/ 2066247 h 4449429"/>
              <a:gd name="connsiteX1027" fmla="*/ 7145231 w 18982931"/>
              <a:gd name="connsiteY1027" fmla="*/ 1901605 h 4449429"/>
              <a:gd name="connsiteX1028" fmla="*/ 7145231 w 18982931"/>
              <a:gd name="connsiteY1028" fmla="*/ 1769896 h 4449429"/>
              <a:gd name="connsiteX1029" fmla="*/ 7215204 w 18982931"/>
              <a:gd name="connsiteY1029" fmla="*/ 1597024 h 4449429"/>
              <a:gd name="connsiteX1030" fmla="*/ 7285174 w 18982931"/>
              <a:gd name="connsiteY1030" fmla="*/ 1753433 h 4449429"/>
              <a:gd name="connsiteX1031" fmla="*/ 7297524 w 18982931"/>
              <a:gd name="connsiteY1031" fmla="*/ 2062134 h 4449429"/>
              <a:gd name="connsiteX1032" fmla="*/ 7367494 w 18982931"/>
              <a:gd name="connsiteY1032" fmla="*/ 2066247 h 4449429"/>
              <a:gd name="connsiteX1033" fmla="*/ 7371610 w 18982931"/>
              <a:gd name="connsiteY1033" fmla="*/ 2148567 h 4449429"/>
              <a:gd name="connsiteX1034" fmla="*/ 7462167 w 18982931"/>
              <a:gd name="connsiteY1034" fmla="*/ 2148567 h 4449429"/>
              <a:gd name="connsiteX1035" fmla="*/ 7462167 w 18982931"/>
              <a:gd name="connsiteY1035" fmla="*/ 2095061 h 4449429"/>
              <a:gd name="connsiteX1036" fmla="*/ 7462167 w 18982931"/>
              <a:gd name="connsiteY1036" fmla="*/ 1597024 h 4449429"/>
              <a:gd name="connsiteX1037" fmla="*/ 7482743 w 18982931"/>
              <a:gd name="connsiteY1037" fmla="*/ 1008430 h 4449429"/>
              <a:gd name="connsiteX1038" fmla="*/ 7495096 w 18982931"/>
              <a:gd name="connsiteY1038" fmla="*/ 921991 h 4449429"/>
              <a:gd name="connsiteX1039" fmla="*/ 7536254 w 18982931"/>
              <a:gd name="connsiteY1039" fmla="*/ 934341 h 4449429"/>
              <a:gd name="connsiteX1040" fmla="*/ 7577416 w 18982931"/>
              <a:gd name="connsiteY1040" fmla="*/ 563899 h 4449429"/>
              <a:gd name="connsiteX1041" fmla="*/ 7589759 w 18982931"/>
              <a:gd name="connsiteY1041" fmla="*/ 563899 h 4449429"/>
              <a:gd name="connsiteX1042" fmla="*/ 7639153 w 18982931"/>
              <a:gd name="connsiteY1042" fmla="*/ 975501 h 4449429"/>
              <a:gd name="connsiteX1043" fmla="*/ 7655614 w 18982931"/>
              <a:gd name="connsiteY1043" fmla="*/ 926109 h 4449429"/>
              <a:gd name="connsiteX1044" fmla="*/ 7667968 w 18982931"/>
              <a:gd name="connsiteY1044" fmla="*/ 926109 h 4449429"/>
              <a:gd name="connsiteX1045" fmla="*/ 7676196 w 18982931"/>
              <a:gd name="connsiteY1045" fmla="*/ 1037243 h 4449429"/>
              <a:gd name="connsiteX1046" fmla="*/ 7676196 w 18982931"/>
              <a:gd name="connsiteY1046" fmla="*/ 2049787 h 4449429"/>
              <a:gd name="connsiteX1047" fmla="*/ 7705009 w 18982931"/>
              <a:gd name="connsiteY1047" fmla="*/ 2267935 h 4449429"/>
              <a:gd name="connsiteX1048" fmla="*/ 7750287 w 18982931"/>
              <a:gd name="connsiteY1048" fmla="*/ 2469622 h 4449429"/>
              <a:gd name="connsiteX1049" fmla="*/ 7849072 w 18982931"/>
              <a:gd name="connsiteY1049" fmla="*/ 2469622 h 4449429"/>
              <a:gd name="connsiteX1050" fmla="*/ 7849072 w 18982931"/>
              <a:gd name="connsiteY1050" fmla="*/ 2284398 h 4449429"/>
              <a:gd name="connsiteX1051" fmla="*/ 7919042 w 18982931"/>
              <a:gd name="connsiteY1051" fmla="*/ 2284398 h 4449429"/>
              <a:gd name="connsiteX1052" fmla="*/ 7919042 w 18982931"/>
              <a:gd name="connsiteY1052" fmla="*/ 2473736 h 4449429"/>
              <a:gd name="connsiteX1053" fmla="*/ 8108380 w 18982931"/>
              <a:gd name="connsiteY1053" fmla="*/ 2473736 h 4449429"/>
              <a:gd name="connsiteX1054" fmla="*/ 8142338 w 18982931"/>
              <a:gd name="connsiteY1054" fmla="*/ 2481454 h 4449429"/>
              <a:gd name="connsiteX1055" fmla="*/ 8144242 w 18982931"/>
              <a:gd name="connsiteY1055" fmla="*/ 2485067 h 4449429"/>
              <a:gd name="connsiteX1056" fmla="*/ 8144242 w 18982931"/>
              <a:gd name="connsiteY1056" fmla="*/ 1280084 h 4449429"/>
              <a:gd name="connsiteX1057" fmla="*/ 8189518 w 18982931"/>
              <a:gd name="connsiteY1057" fmla="*/ 1115443 h 4449429"/>
              <a:gd name="connsiteX1058" fmla="*/ 8230679 w 18982931"/>
              <a:gd name="connsiteY1058" fmla="*/ 1090746 h 4449429"/>
              <a:gd name="connsiteX1059" fmla="*/ 8477642 w 18982931"/>
              <a:gd name="connsiteY1059" fmla="*/ 1090746 h 4449429"/>
              <a:gd name="connsiteX1060" fmla="*/ 8518799 w 18982931"/>
              <a:gd name="connsiteY1060" fmla="*/ 1111328 h 4449429"/>
              <a:gd name="connsiteX1061" fmla="*/ 8568194 w 18982931"/>
              <a:gd name="connsiteY1061" fmla="*/ 1288315 h 4449429"/>
              <a:gd name="connsiteX1062" fmla="*/ 8572304 w 18982931"/>
              <a:gd name="connsiteY1062" fmla="*/ 2152681 h 4449429"/>
              <a:gd name="connsiteX1063" fmla="*/ 8572304 w 18982931"/>
              <a:gd name="connsiteY1063" fmla="*/ 2222656 h 4449429"/>
              <a:gd name="connsiteX1064" fmla="*/ 8827499 w 18982931"/>
              <a:gd name="connsiteY1064" fmla="*/ 2222656 h 4449429"/>
              <a:gd name="connsiteX1065" fmla="*/ 8827499 w 18982931"/>
              <a:gd name="connsiteY1065" fmla="*/ 2053897 h 4449429"/>
              <a:gd name="connsiteX1066" fmla="*/ 8827499 w 18982931"/>
              <a:gd name="connsiteY1066" fmla="*/ 1996272 h 4449429"/>
              <a:gd name="connsiteX1067" fmla="*/ 8926285 w 18982931"/>
              <a:gd name="connsiteY1067" fmla="*/ 1876910 h 4449429"/>
              <a:gd name="connsiteX1068" fmla="*/ 8926285 w 18982931"/>
              <a:gd name="connsiteY1068" fmla="*/ 1757542 h 4449429"/>
              <a:gd name="connsiteX1069" fmla="*/ 8926285 w 18982931"/>
              <a:gd name="connsiteY1069" fmla="*/ 1527045 h 4449429"/>
              <a:gd name="connsiteX1070" fmla="*/ 8950980 w 18982931"/>
              <a:gd name="connsiteY1070" fmla="*/ 1432378 h 4449429"/>
              <a:gd name="connsiteX1071" fmla="*/ 8950980 w 18982931"/>
              <a:gd name="connsiteY1071" fmla="*/ 1424146 h 4449429"/>
              <a:gd name="connsiteX1072" fmla="*/ 8983911 w 18982931"/>
              <a:gd name="connsiteY1072" fmla="*/ 1107210 h 4449429"/>
              <a:gd name="connsiteX1073" fmla="*/ 8992140 w 18982931"/>
              <a:gd name="connsiteY1073" fmla="*/ 1049586 h 4449429"/>
              <a:gd name="connsiteX1074" fmla="*/ 9012723 w 18982931"/>
              <a:gd name="connsiteY1074" fmla="*/ 1049586 h 4449429"/>
              <a:gd name="connsiteX1075" fmla="*/ 9049767 w 18982931"/>
              <a:gd name="connsiteY1075" fmla="*/ 1325362 h 4449429"/>
              <a:gd name="connsiteX1076" fmla="*/ 9115624 w 18982931"/>
              <a:gd name="connsiteY1076" fmla="*/ 1329476 h 4449429"/>
              <a:gd name="connsiteX1077" fmla="*/ 9165014 w 18982931"/>
              <a:gd name="connsiteY1077" fmla="*/ 1436493 h 4449429"/>
              <a:gd name="connsiteX1078" fmla="*/ 9181479 w 18982931"/>
              <a:gd name="connsiteY1078" fmla="*/ 1494116 h 4449429"/>
              <a:gd name="connsiteX1079" fmla="*/ 9181479 w 18982931"/>
              <a:gd name="connsiteY1079" fmla="*/ 1823399 h 4449429"/>
              <a:gd name="connsiteX1080" fmla="*/ 9181479 w 18982931"/>
              <a:gd name="connsiteY1080" fmla="*/ 1881023 h 4449429"/>
              <a:gd name="connsiteX1081" fmla="*/ 9280267 w 18982931"/>
              <a:gd name="connsiteY1081" fmla="*/ 1881023 h 4449429"/>
              <a:gd name="connsiteX1082" fmla="*/ 9280267 w 18982931"/>
              <a:gd name="connsiteY1082" fmla="*/ 1815166 h 4449429"/>
              <a:gd name="connsiteX1083" fmla="*/ 9280267 w 18982931"/>
              <a:gd name="connsiteY1083" fmla="*/ 304587 h 4449429"/>
              <a:gd name="connsiteX1084" fmla="*/ 9346122 w 18982931"/>
              <a:gd name="connsiteY1084" fmla="*/ 238731 h 4449429"/>
              <a:gd name="connsiteX1085" fmla="*/ 9453137 w 18982931"/>
              <a:gd name="connsiteY1085" fmla="*/ 341628 h 4449429"/>
              <a:gd name="connsiteX1086" fmla="*/ 9453137 w 18982931"/>
              <a:gd name="connsiteY1086" fmla="*/ 1815166 h 4449429"/>
              <a:gd name="connsiteX1087" fmla="*/ 9453137 w 18982931"/>
              <a:gd name="connsiteY1087" fmla="*/ 1876910 h 4449429"/>
              <a:gd name="connsiteX1088" fmla="*/ 9551919 w 18982931"/>
              <a:gd name="connsiteY1088" fmla="*/ 1876910 h 4449429"/>
              <a:gd name="connsiteX1089" fmla="*/ 9551919 w 18982931"/>
              <a:gd name="connsiteY1089" fmla="*/ 1724614 h 4449429"/>
              <a:gd name="connsiteX1090" fmla="*/ 9551919 w 18982931"/>
              <a:gd name="connsiteY1090" fmla="*/ 1481771 h 4449429"/>
              <a:gd name="connsiteX1091" fmla="*/ 9597198 w 18982931"/>
              <a:gd name="connsiteY1091" fmla="*/ 1374754 h 4449429"/>
              <a:gd name="connsiteX1092" fmla="*/ 9613662 w 18982931"/>
              <a:gd name="connsiteY1092" fmla="*/ 1325362 h 4449429"/>
              <a:gd name="connsiteX1093" fmla="*/ 9683632 w 18982931"/>
              <a:gd name="connsiteY1093" fmla="*/ 1325362 h 4449429"/>
              <a:gd name="connsiteX1094" fmla="*/ 9683632 w 18982931"/>
              <a:gd name="connsiteY1094" fmla="*/ 1522931 h 4449429"/>
              <a:gd name="connsiteX1095" fmla="*/ 9819464 w 18982931"/>
              <a:gd name="connsiteY1095" fmla="*/ 1522931 h 4449429"/>
              <a:gd name="connsiteX1096" fmla="*/ 9819464 w 18982931"/>
              <a:gd name="connsiteY1096" fmla="*/ 1720501 h 4449429"/>
              <a:gd name="connsiteX1097" fmla="*/ 9819464 w 18982931"/>
              <a:gd name="connsiteY1097" fmla="*/ 1835749 h 4449429"/>
              <a:gd name="connsiteX1098" fmla="*/ 9868856 w 18982931"/>
              <a:gd name="connsiteY1098" fmla="*/ 1885142 h 4449429"/>
              <a:gd name="connsiteX1099" fmla="*/ 9922361 w 18982931"/>
              <a:gd name="connsiteY1099" fmla="*/ 1938648 h 4449429"/>
              <a:gd name="connsiteX1100" fmla="*/ 9922361 w 18982931"/>
              <a:gd name="connsiteY1100" fmla="*/ 2226770 h 4449429"/>
              <a:gd name="connsiteX1101" fmla="*/ 10189906 w 18982931"/>
              <a:gd name="connsiteY1101" fmla="*/ 2226770 h 4449429"/>
              <a:gd name="connsiteX1102" fmla="*/ 10189906 w 18982931"/>
              <a:gd name="connsiteY1102" fmla="*/ 1864559 h 4449429"/>
              <a:gd name="connsiteX1103" fmla="*/ 10251644 w 18982931"/>
              <a:gd name="connsiteY1103" fmla="*/ 1852213 h 4449429"/>
              <a:gd name="connsiteX1104" fmla="*/ 10251644 w 18982931"/>
              <a:gd name="connsiteY1104" fmla="*/ 1465306 h 4449429"/>
              <a:gd name="connsiteX1105" fmla="*/ 10198137 w 18982931"/>
              <a:gd name="connsiteY1105" fmla="*/ 1461188 h 4449429"/>
              <a:gd name="connsiteX1106" fmla="*/ 10198137 w 18982931"/>
              <a:gd name="connsiteY1106" fmla="*/ 1317129 h 4449429"/>
              <a:gd name="connsiteX1107" fmla="*/ 10572694 w 18982931"/>
              <a:gd name="connsiteY1107" fmla="*/ 1317129 h 4449429"/>
              <a:gd name="connsiteX1108" fmla="*/ 10572694 w 18982931"/>
              <a:gd name="connsiteY1108" fmla="*/ 2140336 h 4449429"/>
              <a:gd name="connsiteX1109" fmla="*/ 10642669 w 18982931"/>
              <a:gd name="connsiteY1109" fmla="*/ 2144449 h 4449429"/>
              <a:gd name="connsiteX1110" fmla="*/ 10642669 w 18982931"/>
              <a:gd name="connsiteY1110" fmla="*/ 2477849 h 4449429"/>
              <a:gd name="connsiteX1111" fmla="*/ 10885512 w 18982931"/>
              <a:gd name="connsiteY1111" fmla="*/ 2477849 h 4449429"/>
              <a:gd name="connsiteX1112" fmla="*/ 10885512 w 18982931"/>
              <a:gd name="connsiteY1112" fmla="*/ 2292626 h 4449429"/>
              <a:gd name="connsiteX1113" fmla="*/ 10959601 w 18982931"/>
              <a:gd name="connsiteY1113" fmla="*/ 2292626 h 4449429"/>
              <a:gd name="connsiteX1114" fmla="*/ 10959601 w 18982931"/>
              <a:gd name="connsiteY1114" fmla="*/ 2477849 h 4449429"/>
              <a:gd name="connsiteX1115" fmla="*/ 11066618 w 18982931"/>
              <a:gd name="connsiteY1115" fmla="*/ 2477849 h 4449429"/>
              <a:gd name="connsiteX1116" fmla="*/ 11107778 w 18982931"/>
              <a:gd name="connsiteY1116" fmla="*/ 2284395 h 4449429"/>
              <a:gd name="connsiteX1117" fmla="*/ 11136593 w 18982931"/>
              <a:gd name="connsiteY1117" fmla="*/ 2053897 h 4449429"/>
              <a:gd name="connsiteX1118" fmla="*/ 11136593 w 18982931"/>
              <a:gd name="connsiteY1118" fmla="*/ 1061936 h 4449429"/>
              <a:gd name="connsiteX1119" fmla="*/ 11148938 w 18982931"/>
              <a:gd name="connsiteY1119" fmla="*/ 938454 h 4449429"/>
              <a:gd name="connsiteX1120" fmla="*/ 11161288 w 18982931"/>
              <a:gd name="connsiteY1120" fmla="*/ 938454 h 4449429"/>
              <a:gd name="connsiteX1121" fmla="*/ 11177753 w 18982931"/>
              <a:gd name="connsiteY1121" fmla="*/ 983729 h 4449429"/>
              <a:gd name="connsiteX1122" fmla="*/ 11231258 w 18982931"/>
              <a:gd name="connsiteY1122" fmla="*/ 572126 h 4449429"/>
              <a:gd name="connsiteX1123" fmla="*/ 11243610 w 18982931"/>
              <a:gd name="connsiteY1123" fmla="*/ 572126 h 4449429"/>
              <a:gd name="connsiteX1124" fmla="*/ 11284770 w 18982931"/>
              <a:gd name="connsiteY1124" fmla="*/ 946687 h 4449429"/>
              <a:gd name="connsiteX1125" fmla="*/ 11325929 w 18982931"/>
              <a:gd name="connsiteY1125" fmla="*/ 934337 h 4449429"/>
              <a:gd name="connsiteX1126" fmla="*/ 11342394 w 18982931"/>
              <a:gd name="connsiteY1126" fmla="*/ 1061936 h 4449429"/>
              <a:gd name="connsiteX1127" fmla="*/ 11342394 w 18982931"/>
              <a:gd name="connsiteY1127" fmla="*/ 1300666 h 4449429"/>
              <a:gd name="connsiteX1128" fmla="*/ 11358857 w 18982931"/>
              <a:gd name="connsiteY1128" fmla="*/ 2132104 h 4449429"/>
              <a:gd name="connsiteX1129" fmla="*/ 11362976 w 18982931"/>
              <a:gd name="connsiteY1129" fmla="*/ 2165031 h 4449429"/>
              <a:gd name="connsiteX1130" fmla="*/ 11453524 w 18982931"/>
              <a:gd name="connsiteY1130" fmla="*/ 2165031 h 4449429"/>
              <a:gd name="connsiteX1131" fmla="*/ 11457643 w 18982931"/>
              <a:gd name="connsiteY1131" fmla="*/ 2082711 h 4449429"/>
              <a:gd name="connsiteX1132" fmla="*/ 11535845 w 18982931"/>
              <a:gd name="connsiteY1132" fmla="*/ 2078592 h 4449429"/>
              <a:gd name="connsiteX1133" fmla="*/ 11535845 w 18982931"/>
              <a:gd name="connsiteY1133" fmla="*/ 2004505 h 4449429"/>
              <a:gd name="connsiteX1134" fmla="*/ 11548195 w 18982931"/>
              <a:gd name="connsiteY1134" fmla="*/ 1736964 h 4449429"/>
              <a:gd name="connsiteX1135" fmla="*/ 11609938 w 18982931"/>
              <a:gd name="connsiteY1135" fmla="*/ 1609365 h 4449429"/>
              <a:gd name="connsiteX1136" fmla="*/ 11688140 w 18982931"/>
              <a:gd name="connsiteY1136" fmla="*/ 1765774 h 4449429"/>
              <a:gd name="connsiteX1137" fmla="*/ 11688140 w 18982931"/>
              <a:gd name="connsiteY1137" fmla="*/ 2082711 h 4449429"/>
              <a:gd name="connsiteX1138" fmla="*/ 11910406 w 18982931"/>
              <a:gd name="connsiteY1138" fmla="*/ 2148567 h 4449429"/>
              <a:gd name="connsiteX1139" fmla="*/ 11988608 w 18982931"/>
              <a:gd name="connsiteY1139" fmla="*/ 2119754 h 4449429"/>
              <a:gd name="connsiteX1140" fmla="*/ 11991181 w 18982931"/>
              <a:gd name="connsiteY1140" fmla="*/ 2153197 h 4449429"/>
              <a:gd name="connsiteX1141" fmla="*/ 11993908 w 18982931"/>
              <a:gd name="connsiteY1141" fmla="*/ 2158900 h 4449429"/>
              <a:gd name="connsiteX1142" fmla="*/ 11993908 w 18982931"/>
              <a:gd name="connsiteY1142" fmla="*/ 2156799 h 4449429"/>
              <a:gd name="connsiteX1143" fmla="*/ 11998023 w 18982931"/>
              <a:gd name="connsiteY1143" fmla="*/ 2115639 h 4449429"/>
              <a:gd name="connsiteX1144" fmla="*/ 12010373 w 18982931"/>
              <a:gd name="connsiteY1144" fmla="*/ 2115639 h 4449429"/>
              <a:gd name="connsiteX1145" fmla="*/ 12014490 w 18982931"/>
              <a:gd name="connsiteY1145" fmla="*/ 2185614 h 4449429"/>
              <a:gd name="connsiteX1146" fmla="*/ 12055650 w 18982931"/>
              <a:gd name="connsiteY1146" fmla="*/ 2259703 h 4449429"/>
              <a:gd name="connsiteX1147" fmla="*/ 12109157 w 18982931"/>
              <a:gd name="connsiteY1147" fmla="*/ 2267933 h 4449429"/>
              <a:gd name="connsiteX1148" fmla="*/ 12137972 w 18982931"/>
              <a:gd name="connsiteY1148" fmla="*/ 2580753 h 4449429"/>
              <a:gd name="connsiteX1149" fmla="*/ 12150317 w 18982931"/>
              <a:gd name="connsiteY1149" fmla="*/ 2580753 h 4449429"/>
              <a:gd name="connsiteX1150" fmla="*/ 12179132 w 18982931"/>
              <a:gd name="connsiteY1150" fmla="*/ 2411992 h 4449429"/>
              <a:gd name="connsiteX1151" fmla="*/ 12207942 w 18982931"/>
              <a:gd name="connsiteY1151" fmla="*/ 2160917 h 4449429"/>
              <a:gd name="connsiteX1152" fmla="*/ 12216174 w 18982931"/>
              <a:gd name="connsiteY1152" fmla="*/ 2152686 h 4449429"/>
              <a:gd name="connsiteX1153" fmla="*/ 12331423 w 18982931"/>
              <a:gd name="connsiteY1153" fmla="*/ 2152686 h 4449429"/>
              <a:gd name="connsiteX1154" fmla="*/ 12331423 w 18982931"/>
              <a:gd name="connsiteY1154" fmla="*/ 2317327 h 4449429"/>
              <a:gd name="connsiteX1155" fmla="*/ 12496064 w 18982931"/>
              <a:gd name="connsiteY1155" fmla="*/ 2313208 h 4449429"/>
              <a:gd name="connsiteX1156" fmla="*/ 12557802 w 18982931"/>
              <a:gd name="connsiteY1156" fmla="*/ 2210310 h 4449429"/>
              <a:gd name="connsiteX1157" fmla="*/ 12566034 w 18982931"/>
              <a:gd name="connsiteY1157" fmla="*/ 2206191 h 4449429"/>
              <a:gd name="connsiteX1158" fmla="*/ 12598962 w 18982931"/>
              <a:gd name="connsiteY1158" fmla="*/ 2267933 h 4449429"/>
              <a:gd name="connsiteX1159" fmla="*/ 12607194 w 18982931"/>
              <a:gd name="connsiteY1159" fmla="*/ 2263816 h 4449429"/>
              <a:gd name="connsiteX1160" fmla="*/ 12607194 w 18982931"/>
              <a:gd name="connsiteY1160" fmla="*/ 1461193 h 4449429"/>
              <a:gd name="connsiteX1161" fmla="*/ 12677169 w 18982931"/>
              <a:gd name="connsiteY1161" fmla="*/ 1230695 h 4449429"/>
              <a:gd name="connsiteX1162" fmla="*/ 12920017 w 18982931"/>
              <a:gd name="connsiteY1162" fmla="*/ 1230695 h 4449429"/>
              <a:gd name="connsiteX1163" fmla="*/ 12948827 w 18982931"/>
              <a:gd name="connsiteY1163" fmla="*/ 1490003 h 4449429"/>
              <a:gd name="connsiteX1164" fmla="*/ 12948827 w 18982931"/>
              <a:gd name="connsiteY1164" fmla="*/ 1909838 h 4449429"/>
              <a:gd name="connsiteX1165" fmla="*/ 12948827 w 18982931"/>
              <a:gd name="connsiteY1165" fmla="*/ 1975695 h 4449429"/>
              <a:gd name="connsiteX1166" fmla="*/ 12969405 w 18982931"/>
              <a:gd name="connsiteY1166" fmla="*/ 1979812 h 4449429"/>
              <a:gd name="connsiteX1167" fmla="*/ 12989987 w 18982931"/>
              <a:gd name="connsiteY1167" fmla="*/ 1913955 h 4449429"/>
              <a:gd name="connsiteX1168" fmla="*/ 12989987 w 18982931"/>
              <a:gd name="connsiteY1168" fmla="*/ 1469425 h 4449429"/>
              <a:gd name="connsiteX1169" fmla="*/ 13064076 w 18982931"/>
              <a:gd name="connsiteY1169" fmla="*/ 1395336 h 4449429"/>
              <a:gd name="connsiteX1170" fmla="*/ 13146396 w 18982931"/>
              <a:gd name="connsiteY1170" fmla="*/ 1395336 h 4449429"/>
              <a:gd name="connsiteX1171" fmla="*/ 13146396 w 18982931"/>
              <a:gd name="connsiteY1171" fmla="*/ 1111328 h 4449429"/>
              <a:gd name="connsiteX1172" fmla="*/ 13216366 w 18982931"/>
              <a:gd name="connsiteY1172" fmla="*/ 1103096 h 4449429"/>
              <a:gd name="connsiteX1173" fmla="*/ 13228716 w 18982931"/>
              <a:gd name="connsiteY1173" fmla="*/ 1041358 h 4449429"/>
              <a:gd name="connsiteX1174" fmla="*/ 13368662 w 18982931"/>
              <a:gd name="connsiteY1174" fmla="*/ 1041358 h 4449429"/>
              <a:gd name="connsiteX1175" fmla="*/ 13368662 w 18982931"/>
              <a:gd name="connsiteY1175" fmla="*/ 687379 h 4449429"/>
              <a:gd name="connsiteX1176" fmla="*/ 13483911 w 18982931"/>
              <a:gd name="connsiteY1176" fmla="*/ 687379 h 4449429"/>
              <a:gd name="connsiteX1177" fmla="*/ 13483911 w 18982931"/>
              <a:gd name="connsiteY1177" fmla="*/ 617404 h 4449429"/>
              <a:gd name="connsiteX1178" fmla="*/ 13483911 w 18982931"/>
              <a:gd name="connsiteY1178" fmla="*/ 131714 h 4449429"/>
              <a:gd name="connsiteX1179" fmla="*/ 13541534 w 18982931"/>
              <a:gd name="connsiteY1179" fmla="*/ 74089 h 4449429"/>
              <a:gd name="connsiteX1180" fmla="*/ 13685593 w 18982931"/>
              <a:gd name="connsiteY1180" fmla="*/ 74089 h 4449429"/>
              <a:gd name="connsiteX1181" fmla="*/ 13730872 w 18982931"/>
              <a:gd name="connsiteY1181" fmla="*/ 49392 h 4449429"/>
              <a:gd name="connsiteX1182" fmla="*/ 13739104 w 18982931"/>
              <a:gd name="connsiteY1182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190528 w 18982931"/>
              <a:gd name="connsiteY865" fmla="*/ 1378868 h 4449429"/>
              <a:gd name="connsiteX866" fmla="*/ 1211112 w 18982931"/>
              <a:gd name="connsiteY866" fmla="*/ 1424146 h 4449429"/>
              <a:gd name="connsiteX867" fmla="*/ 1260505 w 18982931"/>
              <a:gd name="connsiteY867" fmla="*/ 1424146 h 4449429"/>
              <a:gd name="connsiteX868" fmla="*/ 1276969 w 18982931"/>
              <a:gd name="connsiteY868" fmla="*/ 1387099 h 4449429"/>
              <a:gd name="connsiteX869" fmla="*/ 1289312 w 18982931"/>
              <a:gd name="connsiteY869" fmla="*/ 1395331 h 4449429"/>
              <a:gd name="connsiteX870" fmla="*/ 1322242 w 18982931"/>
              <a:gd name="connsiteY870" fmla="*/ 1559973 h 4449429"/>
              <a:gd name="connsiteX871" fmla="*/ 1318126 w 18982931"/>
              <a:gd name="connsiteY871" fmla="*/ 1576437 h 4449429"/>
              <a:gd name="connsiteX872" fmla="*/ 1326360 w 18982931"/>
              <a:gd name="connsiteY872" fmla="*/ 1621715 h 4449429"/>
              <a:gd name="connsiteX873" fmla="*/ 1359290 w 18982931"/>
              <a:gd name="connsiteY873" fmla="*/ 1597020 h 4449429"/>
              <a:gd name="connsiteX874" fmla="*/ 1375751 w 18982931"/>
              <a:gd name="connsiteY874" fmla="*/ 1588787 h 4449429"/>
              <a:gd name="connsiteX875" fmla="*/ 1486884 w 18982931"/>
              <a:gd name="connsiteY875" fmla="*/ 1588787 h 4449429"/>
              <a:gd name="connsiteX876" fmla="*/ 1507466 w 18982931"/>
              <a:gd name="connsiteY876" fmla="*/ 2337905 h 4449429"/>
              <a:gd name="connsiteX877" fmla="*/ 1523929 w 18982931"/>
              <a:gd name="connsiteY877" fmla="*/ 2337905 h 4449429"/>
              <a:gd name="connsiteX878" fmla="*/ 1523929 w 18982931"/>
              <a:gd name="connsiteY878" fmla="*/ 2169146 h 4449429"/>
              <a:gd name="connsiteX879" fmla="*/ 1692685 w 18982931"/>
              <a:gd name="connsiteY879" fmla="*/ 2169146 h 4449429"/>
              <a:gd name="connsiteX880" fmla="*/ 1692685 w 18982931"/>
              <a:gd name="connsiteY880" fmla="*/ 2020968 h 4449429"/>
              <a:gd name="connsiteX881" fmla="*/ 1766772 w 18982931"/>
              <a:gd name="connsiteY881" fmla="*/ 1922183 h 4449429"/>
              <a:gd name="connsiteX882" fmla="*/ 1766772 w 18982931"/>
              <a:gd name="connsiteY882" fmla="*/ 1757542 h 4449429"/>
              <a:gd name="connsiteX883" fmla="*/ 1849095 w 18982931"/>
              <a:gd name="connsiteY883" fmla="*/ 1757542 h 4449429"/>
              <a:gd name="connsiteX884" fmla="*/ 1849095 w 18982931"/>
              <a:gd name="connsiteY884" fmla="*/ 2156799 h 4449429"/>
              <a:gd name="connsiteX885" fmla="*/ 1919070 w 18982931"/>
              <a:gd name="connsiteY885" fmla="*/ 2156799 h 4449429"/>
              <a:gd name="connsiteX886" fmla="*/ 1919070 w 18982931"/>
              <a:gd name="connsiteY886" fmla="*/ 1864559 h 4449429"/>
              <a:gd name="connsiteX887" fmla="*/ 1919070 w 18982931"/>
              <a:gd name="connsiteY887" fmla="*/ 695608 h 4449429"/>
              <a:gd name="connsiteX888" fmla="*/ 2005504 w 18982931"/>
              <a:gd name="connsiteY888" fmla="*/ 609173 h 4449429"/>
              <a:gd name="connsiteX889" fmla="*/ 2026085 w 18982931"/>
              <a:gd name="connsiteY889" fmla="*/ 605054 h 4449429"/>
              <a:gd name="connsiteX890" fmla="*/ 2100174 w 18982931"/>
              <a:gd name="connsiteY890" fmla="*/ 448645 h 4449429"/>
              <a:gd name="connsiteX891" fmla="*/ 2137215 w 18982931"/>
              <a:gd name="connsiteY891" fmla="*/ 407485 h 4449429"/>
              <a:gd name="connsiteX892" fmla="*/ 2194840 w 18982931"/>
              <a:gd name="connsiteY892" fmla="*/ 337515 h 4449429"/>
              <a:gd name="connsiteX893" fmla="*/ 2198958 w 18982931"/>
              <a:gd name="connsiteY893" fmla="*/ 292236 h 4449429"/>
              <a:gd name="connsiteX894" fmla="*/ 2240121 w 18982931"/>
              <a:gd name="connsiteY894" fmla="*/ 358093 h 4449429"/>
              <a:gd name="connsiteX895" fmla="*/ 2273047 w 18982931"/>
              <a:gd name="connsiteY895" fmla="*/ 444532 h 4449429"/>
              <a:gd name="connsiteX896" fmla="*/ 2330670 w 18982931"/>
              <a:gd name="connsiteY896" fmla="*/ 563894 h 4449429"/>
              <a:gd name="connsiteX897" fmla="*/ 2351248 w 18982931"/>
              <a:gd name="connsiteY897" fmla="*/ 613286 h 4449429"/>
              <a:gd name="connsiteX898" fmla="*/ 2429455 w 18982931"/>
              <a:gd name="connsiteY898" fmla="*/ 675029 h 4449429"/>
              <a:gd name="connsiteX899" fmla="*/ 2470614 w 18982931"/>
              <a:gd name="connsiteY899" fmla="*/ 757350 h 4449429"/>
              <a:gd name="connsiteX900" fmla="*/ 2470614 w 18982931"/>
              <a:gd name="connsiteY900" fmla="*/ 1086631 h 4449429"/>
              <a:gd name="connsiteX901" fmla="*/ 2470614 w 18982931"/>
              <a:gd name="connsiteY901" fmla="*/ 2008622 h 4449429"/>
              <a:gd name="connsiteX902" fmla="*/ 2487080 w 18982931"/>
              <a:gd name="connsiteY902" fmla="*/ 2053897 h 4449429"/>
              <a:gd name="connsiteX903" fmla="*/ 2499426 w 18982931"/>
              <a:gd name="connsiteY903" fmla="*/ 1897488 h 4449429"/>
              <a:gd name="connsiteX904" fmla="*/ 2602322 w 18982931"/>
              <a:gd name="connsiteY904" fmla="*/ 1798703 h 4449429"/>
              <a:gd name="connsiteX905" fmla="*/ 2836935 w 18982931"/>
              <a:gd name="connsiteY905" fmla="*/ 1798703 h 4449429"/>
              <a:gd name="connsiteX906" fmla="*/ 2836935 w 18982931"/>
              <a:gd name="connsiteY906" fmla="*/ 1860446 h 4449429"/>
              <a:gd name="connsiteX907" fmla="*/ 2836935 w 18982931"/>
              <a:gd name="connsiteY907" fmla="*/ 2263816 h 4449429"/>
              <a:gd name="connsiteX908" fmla="*/ 2845169 w 18982931"/>
              <a:gd name="connsiteY908" fmla="*/ 2304976 h 4449429"/>
              <a:gd name="connsiteX909" fmla="*/ 2861629 w 18982931"/>
              <a:gd name="connsiteY909" fmla="*/ 2300858 h 4449429"/>
              <a:gd name="connsiteX910" fmla="*/ 2861629 w 18982931"/>
              <a:gd name="connsiteY910" fmla="*/ 2247351 h 4449429"/>
              <a:gd name="connsiteX911" fmla="*/ 2869861 w 18982931"/>
              <a:gd name="connsiteY911" fmla="*/ 1996272 h 4449429"/>
              <a:gd name="connsiteX912" fmla="*/ 2923374 w 18982931"/>
              <a:gd name="connsiteY912" fmla="*/ 1967462 h 4449429"/>
              <a:gd name="connsiteX913" fmla="*/ 2939836 w 18982931"/>
              <a:gd name="connsiteY913" fmla="*/ 2300858 h 4449429"/>
              <a:gd name="connsiteX914" fmla="*/ 2956300 w 18982931"/>
              <a:gd name="connsiteY914" fmla="*/ 2300858 h 4449429"/>
              <a:gd name="connsiteX915" fmla="*/ 2989230 w 18982931"/>
              <a:gd name="connsiteY915" fmla="*/ 2111521 h 4449429"/>
              <a:gd name="connsiteX916" fmla="*/ 3018038 w 18982931"/>
              <a:gd name="connsiteY916" fmla="*/ 2058015 h 4449429"/>
              <a:gd name="connsiteX917" fmla="*/ 3034502 w 18982931"/>
              <a:gd name="connsiteY917" fmla="*/ 2123871 h 4449429"/>
              <a:gd name="connsiteX918" fmla="*/ 3038620 w 18982931"/>
              <a:gd name="connsiteY918" fmla="*/ 2132104 h 4449429"/>
              <a:gd name="connsiteX919" fmla="*/ 3088018 w 18982931"/>
              <a:gd name="connsiteY919" fmla="*/ 2140336 h 4449429"/>
              <a:gd name="connsiteX920" fmla="*/ 3095320 w 18982931"/>
              <a:gd name="connsiteY920" fmla="*/ 2275334 h 4449429"/>
              <a:gd name="connsiteX921" fmla="*/ 3162101 w 18982931"/>
              <a:gd name="connsiteY921" fmla="*/ 2275334 h 4449429"/>
              <a:gd name="connsiteX922" fmla="*/ 3162101 w 18982931"/>
              <a:gd name="connsiteY922" fmla="*/ 1580555 h 4449429"/>
              <a:gd name="connsiteX923" fmla="*/ 3162101 w 18982931"/>
              <a:gd name="connsiteY923" fmla="*/ 1531163 h 4449429"/>
              <a:gd name="connsiteX924" fmla="*/ 3199146 w 18982931"/>
              <a:gd name="connsiteY924" fmla="*/ 1498235 h 4449429"/>
              <a:gd name="connsiteX925" fmla="*/ 3281469 w 18982931"/>
              <a:gd name="connsiteY925" fmla="*/ 1498235 h 4449429"/>
              <a:gd name="connsiteX926" fmla="*/ 3281469 w 18982931"/>
              <a:gd name="connsiteY926" fmla="*/ 1325362 h 4449429"/>
              <a:gd name="connsiteX927" fmla="*/ 3343207 w 18982931"/>
              <a:gd name="connsiteY927" fmla="*/ 1263619 h 4449429"/>
              <a:gd name="connsiteX928" fmla="*/ 3544891 w 18982931"/>
              <a:gd name="connsiteY928" fmla="*/ 1263619 h 4449429"/>
              <a:gd name="connsiteX929" fmla="*/ 3544891 w 18982931"/>
              <a:gd name="connsiteY929" fmla="*/ 712071 h 4449429"/>
              <a:gd name="connsiteX930" fmla="*/ 3561357 w 18982931"/>
              <a:gd name="connsiteY930" fmla="*/ 555662 h 4449429"/>
              <a:gd name="connsiteX931" fmla="*/ 3606633 w 18982931"/>
              <a:gd name="connsiteY931" fmla="*/ 316933 h 4449429"/>
              <a:gd name="connsiteX932" fmla="*/ 3614865 w 18982931"/>
              <a:gd name="connsiteY932" fmla="*/ 279891 h 4449429"/>
              <a:gd name="connsiteX933" fmla="*/ 3676603 w 18982931"/>
              <a:gd name="connsiteY933" fmla="*/ 341628 h 4449429"/>
              <a:gd name="connsiteX934" fmla="*/ 3684835 w 18982931"/>
              <a:gd name="connsiteY934" fmla="*/ 386907 h 4449429"/>
              <a:gd name="connsiteX935" fmla="*/ 3742460 w 18982931"/>
              <a:gd name="connsiteY935" fmla="*/ 481574 h 4449429"/>
              <a:gd name="connsiteX936" fmla="*/ 3763042 w 18982931"/>
              <a:gd name="connsiteY936" fmla="*/ 703838 h 4449429"/>
              <a:gd name="connsiteX937" fmla="*/ 3763042 w 18982931"/>
              <a:gd name="connsiteY937" fmla="*/ 1144256 h 4449429"/>
              <a:gd name="connsiteX938" fmla="*/ 3771275 w 18982931"/>
              <a:gd name="connsiteY938" fmla="*/ 1181298 h 4449429"/>
              <a:gd name="connsiteX939" fmla="*/ 3775390 w 18982931"/>
              <a:gd name="connsiteY939" fmla="*/ 1115443 h 4449429"/>
              <a:gd name="connsiteX940" fmla="*/ 3923568 w 18982931"/>
              <a:gd name="connsiteY940" fmla="*/ 996079 h 4449429"/>
              <a:gd name="connsiteX941" fmla="*/ 3940029 w 18982931"/>
              <a:gd name="connsiteY941" fmla="*/ 1020776 h 4449429"/>
              <a:gd name="connsiteX942" fmla="*/ 3960611 w 18982931"/>
              <a:gd name="connsiteY942" fmla="*/ 1321244 h 4449429"/>
              <a:gd name="connsiteX943" fmla="*/ 3960611 w 18982931"/>
              <a:gd name="connsiteY943" fmla="*/ 1584670 h 4449429"/>
              <a:gd name="connsiteX944" fmla="*/ 3977076 w 18982931"/>
              <a:gd name="connsiteY944" fmla="*/ 1625830 h 4449429"/>
              <a:gd name="connsiteX945" fmla="*/ 4010007 w 18982931"/>
              <a:gd name="connsiteY945" fmla="*/ 1666990 h 4449429"/>
              <a:gd name="connsiteX946" fmla="*/ 4055279 w 18982931"/>
              <a:gd name="connsiteY946" fmla="*/ 1819286 h 4449429"/>
              <a:gd name="connsiteX947" fmla="*/ 4104670 w 18982931"/>
              <a:gd name="connsiteY947" fmla="*/ 1819286 h 4449429"/>
              <a:gd name="connsiteX948" fmla="*/ 4108788 w 18982931"/>
              <a:gd name="connsiteY948" fmla="*/ 1741079 h 4449429"/>
              <a:gd name="connsiteX949" fmla="*/ 4211689 w 18982931"/>
              <a:gd name="connsiteY949" fmla="*/ 1741079 h 4449429"/>
              <a:gd name="connsiteX950" fmla="*/ 4252847 w 18982931"/>
              <a:gd name="connsiteY950" fmla="*/ 1559973 h 4449429"/>
              <a:gd name="connsiteX951" fmla="*/ 4265197 w 18982931"/>
              <a:gd name="connsiteY951" fmla="*/ 1559973 h 4449429"/>
              <a:gd name="connsiteX952" fmla="*/ 4277546 w 18982931"/>
              <a:gd name="connsiteY952" fmla="*/ 1592900 h 4449429"/>
              <a:gd name="connsiteX953" fmla="*/ 4302239 w 18982931"/>
              <a:gd name="connsiteY953" fmla="*/ 1708150 h 4449429"/>
              <a:gd name="connsiteX954" fmla="*/ 4368100 w 18982931"/>
              <a:gd name="connsiteY954" fmla="*/ 1741079 h 4449429"/>
              <a:gd name="connsiteX955" fmla="*/ 4363984 w 18982931"/>
              <a:gd name="connsiteY955" fmla="*/ 1634062 h 4449429"/>
              <a:gd name="connsiteX956" fmla="*/ 4372218 w 18982931"/>
              <a:gd name="connsiteY956" fmla="*/ 839670 h 4449429"/>
              <a:gd name="connsiteX957" fmla="*/ 4442184 w 18982931"/>
              <a:gd name="connsiteY957" fmla="*/ 279891 h 4449429"/>
              <a:gd name="connsiteX958" fmla="*/ 4479230 w 18982931"/>
              <a:gd name="connsiteY958" fmla="*/ 234611 h 4449429"/>
              <a:gd name="connsiteX959" fmla="*/ 4520394 w 18982931"/>
              <a:gd name="connsiteY959" fmla="*/ 284004 h 4449429"/>
              <a:gd name="connsiteX960" fmla="*/ 4549200 w 18982931"/>
              <a:gd name="connsiteY960" fmla="*/ 440413 h 4449429"/>
              <a:gd name="connsiteX961" fmla="*/ 4680914 w 18982931"/>
              <a:gd name="connsiteY961" fmla="*/ 395140 h 4449429"/>
              <a:gd name="connsiteX962" fmla="*/ 4759121 w 18982931"/>
              <a:gd name="connsiteY962" fmla="*/ 460995 h 4449429"/>
              <a:gd name="connsiteX963" fmla="*/ 4771466 w 18982931"/>
              <a:gd name="connsiteY963" fmla="*/ 493924 h 4449429"/>
              <a:gd name="connsiteX964" fmla="*/ 4888657 w 18982931"/>
              <a:gd name="connsiteY964" fmla="*/ 747622 h 4449429"/>
              <a:gd name="connsiteX965" fmla="*/ 4888893 w 18982931"/>
              <a:gd name="connsiteY965" fmla="*/ 807315 h 4449429"/>
              <a:gd name="connsiteX966" fmla="*/ 4856617 w 18982931"/>
              <a:gd name="connsiteY966" fmla="*/ 807315 h 4449429"/>
              <a:gd name="connsiteX967" fmla="*/ 4856617 w 18982931"/>
              <a:gd name="connsiteY967" fmla="*/ 944475 h 4449429"/>
              <a:gd name="connsiteX968" fmla="*/ 4888332 w 18982931"/>
              <a:gd name="connsiteY968" fmla="*/ 944475 h 4449429"/>
              <a:gd name="connsiteX969" fmla="*/ 4888325 w 18982931"/>
              <a:gd name="connsiteY969" fmla="*/ 945600 h 4449429"/>
              <a:gd name="connsiteX970" fmla="*/ 4890835 w 18982931"/>
              <a:gd name="connsiteY970" fmla="*/ 1609365 h 4449429"/>
              <a:gd name="connsiteX971" fmla="*/ 4952574 w 18982931"/>
              <a:gd name="connsiteY971" fmla="*/ 1617597 h 4449429"/>
              <a:gd name="connsiteX972" fmla="*/ 4952574 w 18982931"/>
              <a:gd name="connsiteY972" fmla="*/ 1868678 h 4449429"/>
              <a:gd name="connsiteX973" fmla="*/ 4956691 w 18982931"/>
              <a:gd name="connsiteY973" fmla="*/ 1905720 h 4449429"/>
              <a:gd name="connsiteX974" fmla="*/ 4981387 w 18982931"/>
              <a:gd name="connsiteY974" fmla="*/ 1967462 h 4449429"/>
              <a:gd name="connsiteX975" fmla="*/ 4981387 w 18982931"/>
              <a:gd name="connsiteY975" fmla="*/ 2058015 h 4449429"/>
              <a:gd name="connsiteX976" fmla="*/ 5001966 w 18982931"/>
              <a:gd name="connsiteY976" fmla="*/ 2086824 h 4449429"/>
              <a:gd name="connsiteX977" fmla="*/ 5018429 w 18982931"/>
              <a:gd name="connsiteY977" fmla="*/ 2078592 h 4449429"/>
              <a:gd name="connsiteX978" fmla="*/ 5018429 w 18982931"/>
              <a:gd name="connsiteY978" fmla="*/ 1881023 h 4449429"/>
              <a:gd name="connsiteX979" fmla="*/ 5018429 w 18982931"/>
              <a:gd name="connsiteY979" fmla="*/ 1366522 h 4449429"/>
              <a:gd name="connsiteX980" fmla="*/ 5034894 w 18982931"/>
              <a:gd name="connsiteY980" fmla="*/ 864367 h 4449429"/>
              <a:gd name="connsiteX981" fmla="*/ 5067821 w 18982931"/>
              <a:gd name="connsiteY981" fmla="*/ 197569 h 4449429"/>
              <a:gd name="connsiteX982" fmla="*/ 5080173 w 18982931"/>
              <a:gd name="connsiteY982" fmla="*/ 102899 h 4449429"/>
              <a:gd name="connsiteX983" fmla="*/ 5216000 w 18982931"/>
              <a:gd name="connsiteY983" fmla="*/ 37042 h 4449429"/>
              <a:gd name="connsiteX984" fmla="*/ 5248927 w 18982931"/>
              <a:gd name="connsiteY984" fmla="*/ 69972 h 4449429"/>
              <a:gd name="connsiteX985" fmla="*/ 5372409 w 18982931"/>
              <a:gd name="connsiteY985" fmla="*/ 69972 h 4449429"/>
              <a:gd name="connsiteX986" fmla="*/ 5434151 w 18982931"/>
              <a:gd name="connsiteY986" fmla="*/ 131714 h 4449429"/>
              <a:gd name="connsiteX987" fmla="*/ 5434151 w 18982931"/>
              <a:gd name="connsiteY987" fmla="*/ 382788 h 4449429"/>
              <a:gd name="connsiteX988" fmla="*/ 5434151 w 18982931"/>
              <a:gd name="connsiteY988" fmla="*/ 683261 h 4449429"/>
              <a:gd name="connsiteX989" fmla="*/ 5545282 w 18982931"/>
              <a:gd name="connsiteY989" fmla="*/ 687375 h 4449429"/>
              <a:gd name="connsiteX990" fmla="*/ 5545282 w 18982931"/>
              <a:gd name="connsiteY990" fmla="*/ 1045471 h 4449429"/>
              <a:gd name="connsiteX991" fmla="*/ 5676994 w 18982931"/>
              <a:gd name="connsiteY991" fmla="*/ 1045471 h 4449429"/>
              <a:gd name="connsiteX992" fmla="*/ 5685227 w 18982931"/>
              <a:gd name="connsiteY992" fmla="*/ 1103096 h 4449429"/>
              <a:gd name="connsiteX993" fmla="*/ 5759314 w 18982931"/>
              <a:gd name="connsiteY993" fmla="*/ 1193648 h 4449429"/>
              <a:gd name="connsiteX994" fmla="*/ 5759314 w 18982931"/>
              <a:gd name="connsiteY994" fmla="*/ 1395331 h 4449429"/>
              <a:gd name="connsiteX995" fmla="*/ 5825171 w 18982931"/>
              <a:gd name="connsiteY995" fmla="*/ 1395331 h 4449429"/>
              <a:gd name="connsiteX996" fmla="*/ 5903378 w 18982931"/>
              <a:gd name="connsiteY996" fmla="*/ 1477653 h 4449429"/>
              <a:gd name="connsiteX997" fmla="*/ 5903378 w 18982931"/>
              <a:gd name="connsiteY997" fmla="*/ 1918070 h 4449429"/>
              <a:gd name="connsiteX998" fmla="*/ 5936306 w 18982931"/>
              <a:gd name="connsiteY998" fmla="*/ 1975695 h 4449429"/>
              <a:gd name="connsiteX999" fmla="*/ 5965115 w 18982931"/>
              <a:gd name="connsiteY999" fmla="*/ 1275969 h 4449429"/>
              <a:gd name="connsiteX1000" fmla="*/ 5969235 w 18982931"/>
              <a:gd name="connsiteY1000" fmla="*/ 1238922 h 4449429"/>
              <a:gd name="connsiteX1001" fmla="*/ 6166804 w 18982931"/>
              <a:gd name="connsiteY1001" fmla="*/ 1238922 h 4449429"/>
              <a:gd name="connsiteX1002" fmla="*/ 6216196 w 18982931"/>
              <a:gd name="connsiteY1002" fmla="*/ 1288315 h 4449429"/>
              <a:gd name="connsiteX1003" fmla="*/ 6236774 w 18982931"/>
              <a:gd name="connsiteY1003" fmla="*/ 1428261 h 4449429"/>
              <a:gd name="connsiteX1004" fmla="*/ 6273821 w 18982931"/>
              <a:gd name="connsiteY1004" fmla="*/ 1498235 h 4449429"/>
              <a:gd name="connsiteX1005" fmla="*/ 6273821 w 18982931"/>
              <a:gd name="connsiteY1005" fmla="*/ 2230888 h 4449429"/>
              <a:gd name="connsiteX1006" fmla="*/ 6277935 w 18982931"/>
              <a:gd name="connsiteY1006" fmla="*/ 2280280 h 4449429"/>
              <a:gd name="connsiteX1007" fmla="*/ 6319095 w 18982931"/>
              <a:gd name="connsiteY1007" fmla="*/ 2193841 h 4449429"/>
              <a:gd name="connsiteX1008" fmla="*/ 6364373 w 18982931"/>
              <a:gd name="connsiteY1008" fmla="*/ 2288513 h 4449429"/>
              <a:gd name="connsiteX1009" fmla="*/ 6389068 w 18982931"/>
              <a:gd name="connsiteY1009" fmla="*/ 2313208 h 4449429"/>
              <a:gd name="connsiteX1010" fmla="*/ 6541355 w 18982931"/>
              <a:gd name="connsiteY1010" fmla="*/ 2313208 h 4449429"/>
              <a:gd name="connsiteX1011" fmla="*/ 6541355 w 18982931"/>
              <a:gd name="connsiteY1011" fmla="*/ 2148567 h 4449429"/>
              <a:gd name="connsiteX1012" fmla="*/ 6660723 w 18982931"/>
              <a:gd name="connsiteY1012" fmla="*/ 2148567 h 4449429"/>
              <a:gd name="connsiteX1013" fmla="*/ 6660723 w 18982931"/>
              <a:gd name="connsiteY1013" fmla="*/ 2259698 h 4449429"/>
              <a:gd name="connsiteX1014" fmla="*/ 6705999 w 18982931"/>
              <a:gd name="connsiteY1014" fmla="*/ 2551938 h 4449429"/>
              <a:gd name="connsiteX1015" fmla="*/ 6714228 w 18982931"/>
              <a:gd name="connsiteY1015" fmla="*/ 2580748 h 4449429"/>
              <a:gd name="connsiteX1016" fmla="*/ 6722461 w 18982931"/>
              <a:gd name="connsiteY1016" fmla="*/ 2576634 h 4449429"/>
              <a:gd name="connsiteX1017" fmla="*/ 6751278 w 18982931"/>
              <a:gd name="connsiteY1017" fmla="*/ 2263816 h 4449429"/>
              <a:gd name="connsiteX1018" fmla="*/ 6800669 w 18982931"/>
              <a:gd name="connsiteY1018" fmla="*/ 2255583 h 4449429"/>
              <a:gd name="connsiteX1019" fmla="*/ 6837709 w 18982931"/>
              <a:gd name="connsiteY1019" fmla="*/ 2181496 h 4449429"/>
              <a:gd name="connsiteX1020" fmla="*/ 6841831 w 18982931"/>
              <a:gd name="connsiteY1020" fmla="*/ 2152681 h 4449429"/>
              <a:gd name="connsiteX1021" fmla="*/ 6845941 w 18982931"/>
              <a:gd name="connsiteY1021" fmla="*/ 2115639 h 4449429"/>
              <a:gd name="connsiteX1022" fmla="*/ 6857139 w 18982931"/>
              <a:gd name="connsiteY1022" fmla="*/ 2115639 h 4449429"/>
              <a:gd name="connsiteX1023" fmla="*/ 6899298 w 18982931"/>
              <a:gd name="connsiteY1023" fmla="*/ 2109470 h 4449429"/>
              <a:gd name="connsiteX1024" fmla="*/ 6922965 w 18982931"/>
              <a:gd name="connsiteY1024" fmla="*/ 2140339 h 4449429"/>
              <a:gd name="connsiteX1025" fmla="*/ 7009406 w 18982931"/>
              <a:gd name="connsiteY1025" fmla="*/ 2070365 h 4449429"/>
              <a:gd name="connsiteX1026" fmla="*/ 7145231 w 18982931"/>
              <a:gd name="connsiteY1026" fmla="*/ 2066247 h 4449429"/>
              <a:gd name="connsiteX1027" fmla="*/ 7145231 w 18982931"/>
              <a:gd name="connsiteY1027" fmla="*/ 1901605 h 4449429"/>
              <a:gd name="connsiteX1028" fmla="*/ 7145231 w 18982931"/>
              <a:gd name="connsiteY1028" fmla="*/ 1769896 h 4449429"/>
              <a:gd name="connsiteX1029" fmla="*/ 7215204 w 18982931"/>
              <a:gd name="connsiteY1029" fmla="*/ 1597024 h 4449429"/>
              <a:gd name="connsiteX1030" fmla="*/ 7285174 w 18982931"/>
              <a:gd name="connsiteY1030" fmla="*/ 1753433 h 4449429"/>
              <a:gd name="connsiteX1031" fmla="*/ 7297524 w 18982931"/>
              <a:gd name="connsiteY1031" fmla="*/ 2062134 h 4449429"/>
              <a:gd name="connsiteX1032" fmla="*/ 7367494 w 18982931"/>
              <a:gd name="connsiteY1032" fmla="*/ 2066247 h 4449429"/>
              <a:gd name="connsiteX1033" fmla="*/ 7371610 w 18982931"/>
              <a:gd name="connsiteY1033" fmla="*/ 2148567 h 4449429"/>
              <a:gd name="connsiteX1034" fmla="*/ 7462167 w 18982931"/>
              <a:gd name="connsiteY1034" fmla="*/ 2148567 h 4449429"/>
              <a:gd name="connsiteX1035" fmla="*/ 7462167 w 18982931"/>
              <a:gd name="connsiteY1035" fmla="*/ 2095061 h 4449429"/>
              <a:gd name="connsiteX1036" fmla="*/ 7462167 w 18982931"/>
              <a:gd name="connsiteY1036" fmla="*/ 1597024 h 4449429"/>
              <a:gd name="connsiteX1037" fmla="*/ 7482743 w 18982931"/>
              <a:gd name="connsiteY1037" fmla="*/ 1008430 h 4449429"/>
              <a:gd name="connsiteX1038" fmla="*/ 7495096 w 18982931"/>
              <a:gd name="connsiteY1038" fmla="*/ 921991 h 4449429"/>
              <a:gd name="connsiteX1039" fmla="*/ 7536254 w 18982931"/>
              <a:gd name="connsiteY1039" fmla="*/ 934341 h 4449429"/>
              <a:gd name="connsiteX1040" fmla="*/ 7577416 w 18982931"/>
              <a:gd name="connsiteY1040" fmla="*/ 563899 h 4449429"/>
              <a:gd name="connsiteX1041" fmla="*/ 7589759 w 18982931"/>
              <a:gd name="connsiteY1041" fmla="*/ 563899 h 4449429"/>
              <a:gd name="connsiteX1042" fmla="*/ 7639153 w 18982931"/>
              <a:gd name="connsiteY1042" fmla="*/ 975501 h 4449429"/>
              <a:gd name="connsiteX1043" fmla="*/ 7655614 w 18982931"/>
              <a:gd name="connsiteY1043" fmla="*/ 926109 h 4449429"/>
              <a:gd name="connsiteX1044" fmla="*/ 7667968 w 18982931"/>
              <a:gd name="connsiteY1044" fmla="*/ 926109 h 4449429"/>
              <a:gd name="connsiteX1045" fmla="*/ 7676196 w 18982931"/>
              <a:gd name="connsiteY1045" fmla="*/ 1037243 h 4449429"/>
              <a:gd name="connsiteX1046" fmla="*/ 7676196 w 18982931"/>
              <a:gd name="connsiteY1046" fmla="*/ 2049787 h 4449429"/>
              <a:gd name="connsiteX1047" fmla="*/ 7705009 w 18982931"/>
              <a:gd name="connsiteY1047" fmla="*/ 2267935 h 4449429"/>
              <a:gd name="connsiteX1048" fmla="*/ 7750287 w 18982931"/>
              <a:gd name="connsiteY1048" fmla="*/ 2469622 h 4449429"/>
              <a:gd name="connsiteX1049" fmla="*/ 7849072 w 18982931"/>
              <a:gd name="connsiteY1049" fmla="*/ 2469622 h 4449429"/>
              <a:gd name="connsiteX1050" fmla="*/ 7849072 w 18982931"/>
              <a:gd name="connsiteY1050" fmla="*/ 2284398 h 4449429"/>
              <a:gd name="connsiteX1051" fmla="*/ 7919042 w 18982931"/>
              <a:gd name="connsiteY1051" fmla="*/ 2284398 h 4449429"/>
              <a:gd name="connsiteX1052" fmla="*/ 7919042 w 18982931"/>
              <a:gd name="connsiteY1052" fmla="*/ 2473736 h 4449429"/>
              <a:gd name="connsiteX1053" fmla="*/ 8108380 w 18982931"/>
              <a:gd name="connsiteY1053" fmla="*/ 2473736 h 4449429"/>
              <a:gd name="connsiteX1054" fmla="*/ 8142338 w 18982931"/>
              <a:gd name="connsiteY1054" fmla="*/ 2481454 h 4449429"/>
              <a:gd name="connsiteX1055" fmla="*/ 8144242 w 18982931"/>
              <a:gd name="connsiteY1055" fmla="*/ 2485067 h 4449429"/>
              <a:gd name="connsiteX1056" fmla="*/ 8144242 w 18982931"/>
              <a:gd name="connsiteY1056" fmla="*/ 1280084 h 4449429"/>
              <a:gd name="connsiteX1057" fmla="*/ 8189518 w 18982931"/>
              <a:gd name="connsiteY1057" fmla="*/ 1115443 h 4449429"/>
              <a:gd name="connsiteX1058" fmla="*/ 8230679 w 18982931"/>
              <a:gd name="connsiteY1058" fmla="*/ 1090746 h 4449429"/>
              <a:gd name="connsiteX1059" fmla="*/ 8477642 w 18982931"/>
              <a:gd name="connsiteY1059" fmla="*/ 1090746 h 4449429"/>
              <a:gd name="connsiteX1060" fmla="*/ 8518799 w 18982931"/>
              <a:gd name="connsiteY1060" fmla="*/ 1111328 h 4449429"/>
              <a:gd name="connsiteX1061" fmla="*/ 8568194 w 18982931"/>
              <a:gd name="connsiteY1061" fmla="*/ 1288315 h 4449429"/>
              <a:gd name="connsiteX1062" fmla="*/ 8572304 w 18982931"/>
              <a:gd name="connsiteY1062" fmla="*/ 2152681 h 4449429"/>
              <a:gd name="connsiteX1063" fmla="*/ 8572304 w 18982931"/>
              <a:gd name="connsiteY1063" fmla="*/ 2222656 h 4449429"/>
              <a:gd name="connsiteX1064" fmla="*/ 8827499 w 18982931"/>
              <a:gd name="connsiteY1064" fmla="*/ 2222656 h 4449429"/>
              <a:gd name="connsiteX1065" fmla="*/ 8827499 w 18982931"/>
              <a:gd name="connsiteY1065" fmla="*/ 2053897 h 4449429"/>
              <a:gd name="connsiteX1066" fmla="*/ 8827499 w 18982931"/>
              <a:gd name="connsiteY1066" fmla="*/ 1996272 h 4449429"/>
              <a:gd name="connsiteX1067" fmla="*/ 8926285 w 18982931"/>
              <a:gd name="connsiteY1067" fmla="*/ 1876910 h 4449429"/>
              <a:gd name="connsiteX1068" fmla="*/ 8926285 w 18982931"/>
              <a:gd name="connsiteY1068" fmla="*/ 1757542 h 4449429"/>
              <a:gd name="connsiteX1069" fmla="*/ 8926285 w 18982931"/>
              <a:gd name="connsiteY1069" fmla="*/ 1527045 h 4449429"/>
              <a:gd name="connsiteX1070" fmla="*/ 8950980 w 18982931"/>
              <a:gd name="connsiteY1070" fmla="*/ 1432378 h 4449429"/>
              <a:gd name="connsiteX1071" fmla="*/ 8950980 w 18982931"/>
              <a:gd name="connsiteY1071" fmla="*/ 1424146 h 4449429"/>
              <a:gd name="connsiteX1072" fmla="*/ 8983911 w 18982931"/>
              <a:gd name="connsiteY1072" fmla="*/ 1107210 h 4449429"/>
              <a:gd name="connsiteX1073" fmla="*/ 8992140 w 18982931"/>
              <a:gd name="connsiteY1073" fmla="*/ 1049586 h 4449429"/>
              <a:gd name="connsiteX1074" fmla="*/ 9012723 w 18982931"/>
              <a:gd name="connsiteY1074" fmla="*/ 1049586 h 4449429"/>
              <a:gd name="connsiteX1075" fmla="*/ 9049767 w 18982931"/>
              <a:gd name="connsiteY1075" fmla="*/ 1325362 h 4449429"/>
              <a:gd name="connsiteX1076" fmla="*/ 9115624 w 18982931"/>
              <a:gd name="connsiteY1076" fmla="*/ 1329476 h 4449429"/>
              <a:gd name="connsiteX1077" fmla="*/ 9165014 w 18982931"/>
              <a:gd name="connsiteY1077" fmla="*/ 1436493 h 4449429"/>
              <a:gd name="connsiteX1078" fmla="*/ 9181479 w 18982931"/>
              <a:gd name="connsiteY1078" fmla="*/ 1494116 h 4449429"/>
              <a:gd name="connsiteX1079" fmla="*/ 9181479 w 18982931"/>
              <a:gd name="connsiteY1079" fmla="*/ 1823399 h 4449429"/>
              <a:gd name="connsiteX1080" fmla="*/ 9181479 w 18982931"/>
              <a:gd name="connsiteY1080" fmla="*/ 1881023 h 4449429"/>
              <a:gd name="connsiteX1081" fmla="*/ 9280267 w 18982931"/>
              <a:gd name="connsiteY1081" fmla="*/ 1881023 h 4449429"/>
              <a:gd name="connsiteX1082" fmla="*/ 9280267 w 18982931"/>
              <a:gd name="connsiteY1082" fmla="*/ 1815166 h 4449429"/>
              <a:gd name="connsiteX1083" fmla="*/ 9280267 w 18982931"/>
              <a:gd name="connsiteY1083" fmla="*/ 304587 h 4449429"/>
              <a:gd name="connsiteX1084" fmla="*/ 9346122 w 18982931"/>
              <a:gd name="connsiteY1084" fmla="*/ 238731 h 4449429"/>
              <a:gd name="connsiteX1085" fmla="*/ 9453137 w 18982931"/>
              <a:gd name="connsiteY1085" fmla="*/ 341628 h 4449429"/>
              <a:gd name="connsiteX1086" fmla="*/ 9453137 w 18982931"/>
              <a:gd name="connsiteY1086" fmla="*/ 1815166 h 4449429"/>
              <a:gd name="connsiteX1087" fmla="*/ 9453137 w 18982931"/>
              <a:gd name="connsiteY1087" fmla="*/ 1876910 h 4449429"/>
              <a:gd name="connsiteX1088" fmla="*/ 9551919 w 18982931"/>
              <a:gd name="connsiteY1088" fmla="*/ 1876910 h 4449429"/>
              <a:gd name="connsiteX1089" fmla="*/ 9551919 w 18982931"/>
              <a:gd name="connsiteY1089" fmla="*/ 1724614 h 4449429"/>
              <a:gd name="connsiteX1090" fmla="*/ 9551919 w 18982931"/>
              <a:gd name="connsiteY1090" fmla="*/ 1481771 h 4449429"/>
              <a:gd name="connsiteX1091" fmla="*/ 9597198 w 18982931"/>
              <a:gd name="connsiteY1091" fmla="*/ 1374754 h 4449429"/>
              <a:gd name="connsiteX1092" fmla="*/ 9613662 w 18982931"/>
              <a:gd name="connsiteY1092" fmla="*/ 1325362 h 4449429"/>
              <a:gd name="connsiteX1093" fmla="*/ 9683632 w 18982931"/>
              <a:gd name="connsiteY1093" fmla="*/ 1325362 h 4449429"/>
              <a:gd name="connsiteX1094" fmla="*/ 9683632 w 18982931"/>
              <a:gd name="connsiteY1094" fmla="*/ 1522931 h 4449429"/>
              <a:gd name="connsiteX1095" fmla="*/ 9819464 w 18982931"/>
              <a:gd name="connsiteY1095" fmla="*/ 1522931 h 4449429"/>
              <a:gd name="connsiteX1096" fmla="*/ 9819464 w 18982931"/>
              <a:gd name="connsiteY1096" fmla="*/ 1720501 h 4449429"/>
              <a:gd name="connsiteX1097" fmla="*/ 9819464 w 18982931"/>
              <a:gd name="connsiteY1097" fmla="*/ 1835749 h 4449429"/>
              <a:gd name="connsiteX1098" fmla="*/ 9868856 w 18982931"/>
              <a:gd name="connsiteY1098" fmla="*/ 1885142 h 4449429"/>
              <a:gd name="connsiteX1099" fmla="*/ 9922361 w 18982931"/>
              <a:gd name="connsiteY1099" fmla="*/ 1938648 h 4449429"/>
              <a:gd name="connsiteX1100" fmla="*/ 9922361 w 18982931"/>
              <a:gd name="connsiteY1100" fmla="*/ 2226770 h 4449429"/>
              <a:gd name="connsiteX1101" fmla="*/ 10189906 w 18982931"/>
              <a:gd name="connsiteY1101" fmla="*/ 2226770 h 4449429"/>
              <a:gd name="connsiteX1102" fmla="*/ 10189906 w 18982931"/>
              <a:gd name="connsiteY1102" fmla="*/ 1864559 h 4449429"/>
              <a:gd name="connsiteX1103" fmla="*/ 10251644 w 18982931"/>
              <a:gd name="connsiteY1103" fmla="*/ 1852213 h 4449429"/>
              <a:gd name="connsiteX1104" fmla="*/ 10251644 w 18982931"/>
              <a:gd name="connsiteY1104" fmla="*/ 1465306 h 4449429"/>
              <a:gd name="connsiteX1105" fmla="*/ 10198137 w 18982931"/>
              <a:gd name="connsiteY1105" fmla="*/ 1461188 h 4449429"/>
              <a:gd name="connsiteX1106" fmla="*/ 10198137 w 18982931"/>
              <a:gd name="connsiteY1106" fmla="*/ 1317129 h 4449429"/>
              <a:gd name="connsiteX1107" fmla="*/ 10572694 w 18982931"/>
              <a:gd name="connsiteY1107" fmla="*/ 1317129 h 4449429"/>
              <a:gd name="connsiteX1108" fmla="*/ 10572694 w 18982931"/>
              <a:gd name="connsiteY1108" fmla="*/ 2140336 h 4449429"/>
              <a:gd name="connsiteX1109" fmla="*/ 10642669 w 18982931"/>
              <a:gd name="connsiteY1109" fmla="*/ 2144449 h 4449429"/>
              <a:gd name="connsiteX1110" fmla="*/ 10642669 w 18982931"/>
              <a:gd name="connsiteY1110" fmla="*/ 2477849 h 4449429"/>
              <a:gd name="connsiteX1111" fmla="*/ 10885512 w 18982931"/>
              <a:gd name="connsiteY1111" fmla="*/ 2477849 h 4449429"/>
              <a:gd name="connsiteX1112" fmla="*/ 10885512 w 18982931"/>
              <a:gd name="connsiteY1112" fmla="*/ 2292626 h 4449429"/>
              <a:gd name="connsiteX1113" fmla="*/ 10959601 w 18982931"/>
              <a:gd name="connsiteY1113" fmla="*/ 2292626 h 4449429"/>
              <a:gd name="connsiteX1114" fmla="*/ 10959601 w 18982931"/>
              <a:gd name="connsiteY1114" fmla="*/ 2477849 h 4449429"/>
              <a:gd name="connsiteX1115" fmla="*/ 11066618 w 18982931"/>
              <a:gd name="connsiteY1115" fmla="*/ 2477849 h 4449429"/>
              <a:gd name="connsiteX1116" fmla="*/ 11107778 w 18982931"/>
              <a:gd name="connsiteY1116" fmla="*/ 2284395 h 4449429"/>
              <a:gd name="connsiteX1117" fmla="*/ 11136593 w 18982931"/>
              <a:gd name="connsiteY1117" fmla="*/ 2053897 h 4449429"/>
              <a:gd name="connsiteX1118" fmla="*/ 11136593 w 18982931"/>
              <a:gd name="connsiteY1118" fmla="*/ 1061936 h 4449429"/>
              <a:gd name="connsiteX1119" fmla="*/ 11148938 w 18982931"/>
              <a:gd name="connsiteY1119" fmla="*/ 938454 h 4449429"/>
              <a:gd name="connsiteX1120" fmla="*/ 11161288 w 18982931"/>
              <a:gd name="connsiteY1120" fmla="*/ 938454 h 4449429"/>
              <a:gd name="connsiteX1121" fmla="*/ 11177753 w 18982931"/>
              <a:gd name="connsiteY1121" fmla="*/ 983729 h 4449429"/>
              <a:gd name="connsiteX1122" fmla="*/ 11231258 w 18982931"/>
              <a:gd name="connsiteY1122" fmla="*/ 572126 h 4449429"/>
              <a:gd name="connsiteX1123" fmla="*/ 11243610 w 18982931"/>
              <a:gd name="connsiteY1123" fmla="*/ 572126 h 4449429"/>
              <a:gd name="connsiteX1124" fmla="*/ 11284770 w 18982931"/>
              <a:gd name="connsiteY1124" fmla="*/ 946687 h 4449429"/>
              <a:gd name="connsiteX1125" fmla="*/ 11325929 w 18982931"/>
              <a:gd name="connsiteY1125" fmla="*/ 934337 h 4449429"/>
              <a:gd name="connsiteX1126" fmla="*/ 11342394 w 18982931"/>
              <a:gd name="connsiteY1126" fmla="*/ 1061936 h 4449429"/>
              <a:gd name="connsiteX1127" fmla="*/ 11342394 w 18982931"/>
              <a:gd name="connsiteY1127" fmla="*/ 1300666 h 4449429"/>
              <a:gd name="connsiteX1128" fmla="*/ 11358857 w 18982931"/>
              <a:gd name="connsiteY1128" fmla="*/ 2132104 h 4449429"/>
              <a:gd name="connsiteX1129" fmla="*/ 11362976 w 18982931"/>
              <a:gd name="connsiteY1129" fmla="*/ 2165031 h 4449429"/>
              <a:gd name="connsiteX1130" fmla="*/ 11453524 w 18982931"/>
              <a:gd name="connsiteY1130" fmla="*/ 2165031 h 4449429"/>
              <a:gd name="connsiteX1131" fmla="*/ 11457643 w 18982931"/>
              <a:gd name="connsiteY1131" fmla="*/ 2082711 h 4449429"/>
              <a:gd name="connsiteX1132" fmla="*/ 11535845 w 18982931"/>
              <a:gd name="connsiteY1132" fmla="*/ 2078592 h 4449429"/>
              <a:gd name="connsiteX1133" fmla="*/ 11535845 w 18982931"/>
              <a:gd name="connsiteY1133" fmla="*/ 2004505 h 4449429"/>
              <a:gd name="connsiteX1134" fmla="*/ 11548195 w 18982931"/>
              <a:gd name="connsiteY1134" fmla="*/ 1736964 h 4449429"/>
              <a:gd name="connsiteX1135" fmla="*/ 11609938 w 18982931"/>
              <a:gd name="connsiteY1135" fmla="*/ 1609365 h 4449429"/>
              <a:gd name="connsiteX1136" fmla="*/ 11688140 w 18982931"/>
              <a:gd name="connsiteY1136" fmla="*/ 1765774 h 4449429"/>
              <a:gd name="connsiteX1137" fmla="*/ 11688140 w 18982931"/>
              <a:gd name="connsiteY1137" fmla="*/ 2082711 h 4449429"/>
              <a:gd name="connsiteX1138" fmla="*/ 11910406 w 18982931"/>
              <a:gd name="connsiteY1138" fmla="*/ 2148567 h 4449429"/>
              <a:gd name="connsiteX1139" fmla="*/ 11988608 w 18982931"/>
              <a:gd name="connsiteY1139" fmla="*/ 2119754 h 4449429"/>
              <a:gd name="connsiteX1140" fmla="*/ 11991181 w 18982931"/>
              <a:gd name="connsiteY1140" fmla="*/ 2153197 h 4449429"/>
              <a:gd name="connsiteX1141" fmla="*/ 11993908 w 18982931"/>
              <a:gd name="connsiteY1141" fmla="*/ 2158900 h 4449429"/>
              <a:gd name="connsiteX1142" fmla="*/ 11993908 w 18982931"/>
              <a:gd name="connsiteY1142" fmla="*/ 2156799 h 4449429"/>
              <a:gd name="connsiteX1143" fmla="*/ 11998023 w 18982931"/>
              <a:gd name="connsiteY1143" fmla="*/ 2115639 h 4449429"/>
              <a:gd name="connsiteX1144" fmla="*/ 12010373 w 18982931"/>
              <a:gd name="connsiteY1144" fmla="*/ 2115639 h 4449429"/>
              <a:gd name="connsiteX1145" fmla="*/ 12014490 w 18982931"/>
              <a:gd name="connsiteY1145" fmla="*/ 2185614 h 4449429"/>
              <a:gd name="connsiteX1146" fmla="*/ 12055650 w 18982931"/>
              <a:gd name="connsiteY1146" fmla="*/ 2259703 h 4449429"/>
              <a:gd name="connsiteX1147" fmla="*/ 12109157 w 18982931"/>
              <a:gd name="connsiteY1147" fmla="*/ 2267933 h 4449429"/>
              <a:gd name="connsiteX1148" fmla="*/ 12137972 w 18982931"/>
              <a:gd name="connsiteY1148" fmla="*/ 2580753 h 4449429"/>
              <a:gd name="connsiteX1149" fmla="*/ 12150317 w 18982931"/>
              <a:gd name="connsiteY1149" fmla="*/ 2580753 h 4449429"/>
              <a:gd name="connsiteX1150" fmla="*/ 12179132 w 18982931"/>
              <a:gd name="connsiteY1150" fmla="*/ 2411992 h 4449429"/>
              <a:gd name="connsiteX1151" fmla="*/ 12207942 w 18982931"/>
              <a:gd name="connsiteY1151" fmla="*/ 2160917 h 4449429"/>
              <a:gd name="connsiteX1152" fmla="*/ 12216174 w 18982931"/>
              <a:gd name="connsiteY1152" fmla="*/ 2152686 h 4449429"/>
              <a:gd name="connsiteX1153" fmla="*/ 12331423 w 18982931"/>
              <a:gd name="connsiteY1153" fmla="*/ 2152686 h 4449429"/>
              <a:gd name="connsiteX1154" fmla="*/ 12331423 w 18982931"/>
              <a:gd name="connsiteY1154" fmla="*/ 2317327 h 4449429"/>
              <a:gd name="connsiteX1155" fmla="*/ 12496064 w 18982931"/>
              <a:gd name="connsiteY1155" fmla="*/ 2313208 h 4449429"/>
              <a:gd name="connsiteX1156" fmla="*/ 12557802 w 18982931"/>
              <a:gd name="connsiteY1156" fmla="*/ 2210310 h 4449429"/>
              <a:gd name="connsiteX1157" fmla="*/ 12566034 w 18982931"/>
              <a:gd name="connsiteY1157" fmla="*/ 2206191 h 4449429"/>
              <a:gd name="connsiteX1158" fmla="*/ 12598962 w 18982931"/>
              <a:gd name="connsiteY1158" fmla="*/ 2267933 h 4449429"/>
              <a:gd name="connsiteX1159" fmla="*/ 12607194 w 18982931"/>
              <a:gd name="connsiteY1159" fmla="*/ 2263816 h 4449429"/>
              <a:gd name="connsiteX1160" fmla="*/ 12607194 w 18982931"/>
              <a:gd name="connsiteY1160" fmla="*/ 1461193 h 4449429"/>
              <a:gd name="connsiteX1161" fmla="*/ 12677169 w 18982931"/>
              <a:gd name="connsiteY1161" fmla="*/ 1230695 h 4449429"/>
              <a:gd name="connsiteX1162" fmla="*/ 12920017 w 18982931"/>
              <a:gd name="connsiteY1162" fmla="*/ 1230695 h 4449429"/>
              <a:gd name="connsiteX1163" fmla="*/ 12948827 w 18982931"/>
              <a:gd name="connsiteY1163" fmla="*/ 1490003 h 4449429"/>
              <a:gd name="connsiteX1164" fmla="*/ 12948827 w 18982931"/>
              <a:gd name="connsiteY1164" fmla="*/ 1909838 h 4449429"/>
              <a:gd name="connsiteX1165" fmla="*/ 12948827 w 18982931"/>
              <a:gd name="connsiteY1165" fmla="*/ 1975695 h 4449429"/>
              <a:gd name="connsiteX1166" fmla="*/ 12969405 w 18982931"/>
              <a:gd name="connsiteY1166" fmla="*/ 1979812 h 4449429"/>
              <a:gd name="connsiteX1167" fmla="*/ 12989987 w 18982931"/>
              <a:gd name="connsiteY1167" fmla="*/ 1913955 h 4449429"/>
              <a:gd name="connsiteX1168" fmla="*/ 12989987 w 18982931"/>
              <a:gd name="connsiteY1168" fmla="*/ 1469425 h 4449429"/>
              <a:gd name="connsiteX1169" fmla="*/ 13064076 w 18982931"/>
              <a:gd name="connsiteY1169" fmla="*/ 1395336 h 4449429"/>
              <a:gd name="connsiteX1170" fmla="*/ 13146396 w 18982931"/>
              <a:gd name="connsiteY1170" fmla="*/ 1395336 h 4449429"/>
              <a:gd name="connsiteX1171" fmla="*/ 13146396 w 18982931"/>
              <a:gd name="connsiteY1171" fmla="*/ 1111328 h 4449429"/>
              <a:gd name="connsiteX1172" fmla="*/ 13216366 w 18982931"/>
              <a:gd name="connsiteY1172" fmla="*/ 1103096 h 4449429"/>
              <a:gd name="connsiteX1173" fmla="*/ 13228716 w 18982931"/>
              <a:gd name="connsiteY1173" fmla="*/ 1041358 h 4449429"/>
              <a:gd name="connsiteX1174" fmla="*/ 13368662 w 18982931"/>
              <a:gd name="connsiteY1174" fmla="*/ 1041358 h 4449429"/>
              <a:gd name="connsiteX1175" fmla="*/ 13368662 w 18982931"/>
              <a:gd name="connsiteY1175" fmla="*/ 687379 h 4449429"/>
              <a:gd name="connsiteX1176" fmla="*/ 13483911 w 18982931"/>
              <a:gd name="connsiteY1176" fmla="*/ 687379 h 4449429"/>
              <a:gd name="connsiteX1177" fmla="*/ 13483911 w 18982931"/>
              <a:gd name="connsiteY1177" fmla="*/ 617404 h 4449429"/>
              <a:gd name="connsiteX1178" fmla="*/ 13483911 w 18982931"/>
              <a:gd name="connsiteY1178" fmla="*/ 131714 h 4449429"/>
              <a:gd name="connsiteX1179" fmla="*/ 13541534 w 18982931"/>
              <a:gd name="connsiteY1179" fmla="*/ 74089 h 4449429"/>
              <a:gd name="connsiteX1180" fmla="*/ 13685593 w 18982931"/>
              <a:gd name="connsiteY1180" fmla="*/ 74089 h 4449429"/>
              <a:gd name="connsiteX1181" fmla="*/ 13730872 w 18982931"/>
              <a:gd name="connsiteY1181" fmla="*/ 49392 h 4449429"/>
              <a:gd name="connsiteX1182" fmla="*/ 13739104 w 18982931"/>
              <a:gd name="connsiteY1182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190528 w 18982931"/>
              <a:gd name="connsiteY865" fmla="*/ 1378868 h 4449429"/>
              <a:gd name="connsiteX866" fmla="*/ 1211112 w 18982931"/>
              <a:gd name="connsiteY866" fmla="*/ 1424146 h 4449429"/>
              <a:gd name="connsiteX867" fmla="*/ 1260505 w 18982931"/>
              <a:gd name="connsiteY867" fmla="*/ 1424146 h 4449429"/>
              <a:gd name="connsiteX868" fmla="*/ 1276969 w 18982931"/>
              <a:gd name="connsiteY868" fmla="*/ 1387099 h 4449429"/>
              <a:gd name="connsiteX869" fmla="*/ 1289312 w 18982931"/>
              <a:gd name="connsiteY869" fmla="*/ 1395331 h 4449429"/>
              <a:gd name="connsiteX870" fmla="*/ 1322242 w 18982931"/>
              <a:gd name="connsiteY870" fmla="*/ 1559973 h 4449429"/>
              <a:gd name="connsiteX871" fmla="*/ 1318126 w 18982931"/>
              <a:gd name="connsiteY871" fmla="*/ 1576437 h 4449429"/>
              <a:gd name="connsiteX872" fmla="*/ 1326360 w 18982931"/>
              <a:gd name="connsiteY872" fmla="*/ 1621715 h 4449429"/>
              <a:gd name="connsiteX873" fmla="*/ 1359290 w 18982931"/>
              <a:gd name="connsiteY873" fmla="*/ 1597020 h 4449429"/>
              <a:gd name="connsiteX874" fmla="*/ 1375751 w 18982931"/>
              <a:gd name="connsiteY874" fmla="*/ 1588787 h 4449429"/>
              <a:gd name="connsiteX875" fmla="*/ 1486884 w 18982931"/>
              <a:gd name="connsiteY875" fmla="*/ 1588787 h 4449429"/>
              <a:gd name="connsiteX876" fmla="*/ 1507466 w 18982931"/>
              <a:gd name="connsiteY876" fmla="*/ 2337905 h 4449429"/>
              <a:gd name="connsiteX877" fmla="*/ 1523929 w 18982931"/>
              <a:gd name="connsiteY877" fmla="*/ 2337905 h 4449429"/>
              <a:gd name="connsiteX878" fmla="*/ 1523929 w 18982931"/>
              <a:gd name="connsiteY878" fmla="*/ 2169146 h 4449429"/>
              <a:gd name="connsiteX879" fmla="*/ 1692685 w 18982931"/>
              <a:gd name="connsiteY879" fmla="*/ 2169146 h 4449429"/>
              <a:gd name="connsiteX880" fmla="*/ 1692685 w 18982931"/>
              <a:gd name="connsiteY880" fmla="*/ 2020968 h 4449429"/>
              <a:gd name="connsiteX881" fmla="*/ 1766772 w 18982931"/>
              <a:gd name="connsiteY881" fmla="*/ 1922183 h 4449429"/>
              <a:gd name="connsiteX882" fmla="*/ 1766772 w 18982931"/>
              <a:gd name="connsiteY882" fmla="*/ 1757542 h 4449429"/>
              <a:gd name="connsiteX883" fmla="*/ 1849095 w 18982931"/>
              <a:gd name="connsiteY883" fmla="*/ 1757542 h 4449429"/>
              <a:gd name="connsiteX884" fmla="*/ 1849095 w 18982931"/>
              <a:gd name="connsiteY884" fmla="*/ 2156799 h 4449429"/>
              <a:gd name="connsiteX885" fmla="*/ 1919070 w 18982931"/>
              <a:gd name="connsiteY885" fmla="*/ 2156799 h 4449429"/>
              <a:gd name="connsiteX886" fmla="*/ 1919070 w 18982931"/>
              <a:gd name="connsiteY886" fmla="*/ 1864559 h 4449429"/>
              <a:gd name="connsiteX887" fmla="*/ 1919070 w 18982931"/>
              <a:gd name="connsiteY887" fmla="*/ 695608 h 4449429"/>
              <a:gd name="connsiteX888" fmla="*/ 2005504 w 18982931"/>
              <a:gd name="connsiteY888" fmla="*/ 609173 h 4449429"/>
              <a:gd name="connsiteX889" fmla="*/ 2026085 w 18982931"/>
              <a:gd name="connsiteY889" fmla="*/ 605054 h 4449429"/>
              <a:gd name="connsiteX890" fmla="*/ 2100174 w 18982931"/>
              <a:gd name="connsiteY890" fmla="*/ 448645 h 4449429"/>
              <a:gd name="connsiteX891" fmla="*/ 2137215 w 18982931"/>
              <a:gd name="connsiteY891" fmla="*/ 407485 h 4449429"/>
              <a:gd name="connsiteX892" fmla="*/ 2194840 w 18982931"/>
              <a:gd name="connsiteY892" fmla="*/ 337515 h 4449429"/>
              <a:gd name="connsiteX893" fmla="*/ 2198958 w 18982931"/>
              <a:gd name="connsiteY893" fmla="*/ 292236 h 4449429"/>
              <a:gd name="connsiteX894" fmla="*/ 2240121 w 18982931"/>
              <a:gd name="connsiteY894" fmla="*/ 358093 h 4449429"/>
              <a:gd name="connsiteX895" fmla="*/ 2273047 w 18982931"/>
              <a:gd name="connsiteY895" fmla="*/ 444532 h 4449429"/>
              <a:gd name="connsiteX896" fmla="*/ 2330670 w 18982931"/>
              <a:gd name="connsiteY896" fmla="*/ 563894 h 4449429"/>
              <a:gd name="connsiteX897" fmla="*/ 2351248 w 18982931"/>
              <a:gd name="connsiteY897" fmla="*/ 613286 h 4449429"/>
              <a:gd name="connsiteX898" fmla="*/ 2429455 w 18982931"/>
              <a:gd name="connsiteY898" fmla="*/ 675029 h 4449429"/>
              <a:gd name="connsiteX899" fmla="*/ 2470614 w 18982931"/>
              <a:gd name="connsiteY899" fmla="*/ 757350 h 4449429"/>
              <a:gd name="connsiteX900" fmla="*/ 2470614 w 18982931"/>
              <a:gd name="connsiteY900" fmla="*/ 1086631 h 4449429"/>
              <a:gd name="connsiteX901" fmla="*/ 2470614 w 18982931"/>
              <a:gd name="connsiteY901" fmla="*/ 2008622 h 4449429"/>
              <a:gd name="connsiteX902" fmla="*/ 2487080 w 18982931"/>
              <a:gd name="connsiteY902" fmla="*/ 2053897 h 4449429"/>
              <a:gd name="connsiteX903" fmla="*/ 2499426 w 18982931"/>
              <a:gd name="connsiteY903" fmla="*/ 1897488 h 4449429"/>
              <a:gd name="connsiteX904" fmla="*/ 2602322 w 18982931"/>
              <a:gd name="connsiteY904" fmla="*/ 1798703 h 4449429"/>
              <a:gd name="connsiteX905" fmla="*/ 2836935 w 18982931"/>
              <a:gd name="connsiteY905" fmla="*/ 1798703 h 4449429"/>
              <a:gd name="connsiteX906" fmla="*/ 2836935 w 18982931"/>
              <a:gd name="connsiteY906" fmla="*/ 1860446 h 4449429"/>
              <a:gd name="connsiteX907" fmla="*/ 2836935 w 18982931"/>
              <a:gd name="connsiteY907" fmla="*/ 2263816 h 4449429"/>
              <a:gd name="connsiteX908" fmla="*/ 2845169 w 18982931"/>
              <a:gd name="connsiteY908" fmla="*/ 2304976 h 4449429"/>
              <a:gd name="connsiteX909" fmla="*/ 2861629 w 18982931"/>
              <a:gd name="connsiteY909" fmla="*/ 2300858 h 4449429"/>
              <a:gd name="connsiteX910" fmla="*/ 2861629 w 18982931"/>
              <a:gd name="connsiteY910" fmla="*/ 2247351 h 4449429"/>
              <a:gd name="connsiteX911" fmla="*/ 2869861 w 18982931"/>
              <a:gd name="connsiteY911" fmla="*/ 1996272 h 4449429"/>
              <a:gd name="connsiteX912" fmla="*/ 2923374 w 18982931"/>
              <a:gd name="connsiteY912" fmla="*/ 1967462 h 4449429"/>
              <a:gd name="connsiteX913" fmla="*/ 2939836 w 18982931"/>
              <a:gd name="connsiteY913" fmla="*/ 2300858 h 4449429"/>
              <a:gd name="connsiteX914" fmla="*/ 2956300 w 18982931"/>
              <a:gd name="connsiteY914" fmla="*/ 2300858 h 4449429"/>
              <a:gd name="connsiteX915" fmla="*/ 2989230 w 18982931"/>
              <a:gd name="connsiteY915" fmla="*/ 2111521 h 4449429"/>
              <a:gd name="connsiteX916" fmla="*/ 3018038 w 18982931"/>
              <a:gd name="connsiteY916" fmla="*/ 2058015 h 4449429"/>
              <a:gd name="connsiteX917" fmla="*/ 3034502 w 18982931"/>
              <a:gd name="connsiteY917" fmla="*/ 2123871 h 4449429"/>
              <a:gd name="connsiteX918" fmla="*/ 3038620 w 18982931"/>
              <a:gd name="connsiteY918" fmla="*/ 2132104 h 4449429"/>
              <a:gd name="connsiteX919" fmla="*/ 3088018 w 18982931"/>
              <a:gd name="connsiteY919" fmla="*/ 2140336 h 4449429"/>
              <a:gd name="connsiteX920" fmla="*/ 3095320 w 18982931"/>
              <a:gd name="connsiteY920" fmla="*/ 2275334 h 4449429"/>
              <a:gd name="connsiteX921" fmla="*/ 3162101 w 18982931"/>
              <a:gd name="connsiteY921" fmla="*/ 2275334 h 4449429"/>
              <a:gd name="connsiteX922" fmla="*/ 3162101 w 18982931"/>
              <a:gd name="connsiteY922" fmla="*/ 1580555 h 4449429"/>
              <a:gd name="connsiteX923" fmla="*/ 3162101 w 18982931"/>
              <a:gd name="connsiteY923" fmla="*/ 1531163 h 4449429"/>
              <a:gd name="connsiteX924" fmla="*/ 3199146 w 18982931"/>
              <a:gd name="connsiteY924" fmla="*/ 1498235 h 4449429"/>
              <a:gd name="connsiteX925" fmla="*/ 3281469 w 18982931"/>
              <a:gd name="connsiteY925" fmla="*/ 1498235 h 4449429"/>
              <a:gd name="connsiteX926" fmla="*/ 3281469 w 18982931"/>
              <a:gd name="connsiteY926" fmla="*/ 1325362 h 4449429"/>
              <a:gd name="connsiteX927" fmla="*/ 3343207 w 18982931"/>
              <a:gd name="connsiteY927" fmla="*/ 1263619 h 4449429"/>
              <a:gd name="connsiteX928" fmla="*/ 3544891 w 18982931"/>
              <a:gd name="connsiteY928" fmla="*/ 1263619 h 4449429"/>
              <a:gd name="connsiteX929" fmla="*/ 3544891 w 18982931"/>
              <a:gd name="connsiteY929" fmla="*/ 712071 h 4449429"/>
              <a:gd name="connsiteX930" fmla="*/ 3561357 w 18982931"/>
              <a:gd name="connsiteY930" fmla="*/ 555662 h 4449429"/>
              <a:gd name="connsiteX931" fmla="*/ 3606633 w 18982931"/>
              <a:gd name="connsiteY931" fmla="*/ 316933 h 4449429"/>
              <a:gd name="connsiteX932" fmla="*/ 3614865 w 18982931"/>
              <a:gd name="connsiteY932" fmla="*/ 279891 h 4449429"/>
              <a:gd name="connsiteX933" fmla="*/ 3676603 w 18982931"/>
              <a:gd name="connsiteY933" fmla="*/ 341628 h 4449429"/>
              <a:gd name="connsiteX934" fmla="*/ 3684835 w 18982931"/>
              <a:gd name="connsiteY934" fmla="*/ 386907 h 4449429"/>
              <a:gd name="connsiteX935" fmla="*/ 3742460 w 18982931"/>
              <a:gd name="connsiteY935" fmla="*/ 481574 h 4449429"/>
              <a:gd name="connsiteX936" fmla="*/ 3763042 w 18982931"/>
              <a:gd name="connsiteY936" fmla="*/ 703838 h 4449429"/>
              <a:gd name="connsiteX937" fmla="*/ 3763042 w 18982931"/>
              <a:gd name="connsiteY937" fmla="*/ 1144256 h 4449429"/>
              <a:gd name="connsiteX938" fmla="*/ 3771275 w 18982931"/>
              <a:gd name="connsiteY938" fmla="*/ 1181298 h 4449429"/>
              <a:gd name="connsiteX939" fmla="*/ 3775390 w 18982931"/>
              <a:gd name="connsiteY939" fmla="*/ 1115443 h 4449429"/>
              <a:gd name="connsiteX940" fmla="*/ 3923568 w 18982931"/>
              <a:gd name="connsiteY940" fmla="*/ 996079 h 4449429"/>
              <a:gd name="connsiteX941" fmla="*/ 3940029 w 18982931"/>
              <a:gd name="connsiteY941" fmla="*/ 1020776 h 4449429"/>
              <a:gd name="connsiteX942" fmla="*/ 3960611 w 18982931"/>
              <a:gd name="connsiteY942" fmla="*/ 1321244 h 4449429"/>
              <a:gd name="connsiteX943" fmla="*/ 3960611 w 18982931"/>
              <a:gd name="connsiteY943" fmla="*/ 1584670 h 4449429"/>
              <a:gd name="connsiteX944" fmla="*/ 3977076 w 18982931"/>
              <a:gd name="connsiteY944" fmla="*/ 1625830 h 4449429"/>
              <a:gd name="connsiteX945" fmla="*/ 4010007 w 18982931"/>
              <a:gd name="connsiteY945" fmla="*/ 1666990 h 4449429"/>
              <a:gd name="connsiteX946" fmla="*/ 4055279 w 18982931"/>
              <a:gd name="connsiteY946" fmla="*/ 1819286 h 4449429"/>
              <a:gd name="connsiteX947" fmla="*/ 4104670 w 18982931"/>
              <a:gd name="connsiteY947" fmla="*/ 1819286 h 4449429"/>
              <a:gd name="connsiteX948" fmla="*/ 4108788 w 18982931"/>
              <a:gd name="connsiteY948" fmla="*/ 1741079 h 4449429"/>
              <a:gd name="connsiteX949" fmla="*/ 4211689 w 18982931"/>
              <a:gd name="connsiteY949" fmla="*/ 1741079 h 4449429"/>
              <a:gd name="connsiteX950" fmla="*/ 4252847 w 18982931"/>
              <a:gd name="connsiteY950" fmla="*/ 1559973 h 4449429"/>
              <a:gd name="connsiteX951" fmla="*/ 4265197 w 18982931"/>
              <a:gd name="connsiteY951" fmla="*/ 1559973 h 4449429"/>
              <a:gd name="connsiteX952" fmla="*/ 4277546 w 18982931"/>
              <a:gd name="connsiteY952" fmla="*/ 1592900 h 4449429"/>
              <a:gd name="connsiteX953" fmla="*/ 4302239 w 18982931"/>
              <a:gd name="connsiteY953" fmla="*/ 1708150 h 4449429"/>
              <a:gd name="connsiteX954" fmla="*/ 4368100 w 18982931"/>
              <a:gd name="connsiteY954" fmla="*/ 1741079 h 4449429"/>
              <a:gd name="connsiteX955" fmla="*/ 4363984 w 18982931"/>
              <a:gd name="connsiteY955" fmla="*/ 1634062 h 4449429"/>
              <a:gd name="connsiteX956" fmla="*/ 4372218 w 18982931"/>
              <a:gd name="connsiteY956" fmla="*/ 839670 h 4449429"/>
              <a:gd name="connsiteX957" fmla="*/ 4442184 w 18982931"/>
              <a:gd name="connsiteY957" fmla="*/ 279891 h 4449429"/>
              <a:gd name="connsiteX958" fmla="*/ 4479230 w 18982931"/>
              <a:gd name="connsiteY958" fmla="*/ 234611 h 4449429"/>
              <a:gd name="connsiteX959" fmla="*/ 4520394 w 18982931"/>
              <a:gd name="connsiteY959" fmla="*/ 284004 h 4449429"/>
              <a:gd name="connsiteX960" fmla="*/ 4549200 w 18982931"/>
              <a:gd name="connsiteY960" fmla="*/ 440413 h 4449429"/>
              <a:gd name="connsiteX961" fmla="*/ 4680914 w 18982931"/>
              <a:gd name="connsiteY961" fmla="*/ 395140 h 4449429"/>
              <a:gd name="connsiteX962" fmla="*/ 4759121 w 18982931"/>
              <a:gd name="connsiteY962" fmla="*/ 460995 h 4449429"/>
              <a:gd name="connsiteX963" fmla="*/ 4771466 w 18982931"/>
              <a:gd name="connsiteY963" fmla="*/ 493924 h 4449429"/>
              <a:gd name="connsiteX964" fmla="*/ 4888657 w 18982931"/>
              <a:gd name="connsiteY964" fmla="*/ 747622 h 4449429"/>
              <a:gd name="connsiteX965" fmla="*/ 4888893 w 18982931"/>
              <a:gd name="connsiteY965" fmla="*/ 807315 h 4449429"/>
              <a:gd name="connsiteX966" fmla="*/ 4856617 w 18982931"/>
              <a:gd name="connsiteY966" fmla="*/ 807315 h 4449429"/>
              <a:gd name="connsiteX967" fmla="*/ 4856617 w 18982931"/>
              <a:gd name="connsiteY967" fmla="*/ 944475 h 4449429"/>
              <a:gd name="connsiteX968" fmla="*/ 4888332 w 18982931"/>
              <a:gd name="connsiteY968" fmla="*/ 944475 h 4449429"/>
              <a:gd name="connsiteX969" fmla="*/ 4888325 w 18982931"/>
              <a:gd name="connsiteY969" fmla="*/ 945600 h 4449429"/>
              <a:gd name="connsiteX970" fmla="*/ 4890835 w 18982931"/>
              <a:gd name="connsiteY970" fmla="*/ 1609365 h 4449429"/>
              <a:gd name="connsiteX971" fmla="*/ 4952574 w 18982931"/>
              <a:gd name="connsiteY971" fmla="*/ 1617597 h 4449429"/>
              <a:gd name="connsiteX972" fmla="*/ 4952574 w 18982931"/>
              <a:gd name="connsiteY972" fmla="*/ 1868678 h 4449429"/>
              <a:gd name="connsiteX973" fmla="*/ 4956691 w 18982931"/>
              <a:gd name="connsiteY973" fmla="*/ 1905720 h 4449429"/>
              <a:gd name="connsiteX974" fmla="*/ 4981387 w 18982931"/>
              <a:gd name="connsiteY974" fmla="*/ 1967462 h 4449429"/>
              <a:gd name="connsiteX975" fmla="*/ 4981387 w 18982931"/>
              <a:gd name="connsiteY975" fmla="*/ 2058015 h 4449429"/>
              <a:gd name="connsiteX976" fmla="*/ 5001966 w 18982931"/>
              <a:gd name="connsiteY976" fmla="*/ 2086824 h 4449429"/>
              <a:gd name="connsiteX977" fmla="*/ 5018429 w 18982931"/>
              <a:gd name="connsiteY977" fmla="*/ 2078592 h 4449429"/>
              <a:gd name="connsiteX978" fmla="*/ 5018429 w 18982931"/>
              <a:gd name="connsiteY978" fmla="*/ 1881023 h 4449429"/>
              <a:gd name="connsiteX979" fmla="*/ 5018429 w 18982931"/>
              <a:gd name="connsiteY979" fmla="*/ 1366522 h 4449429"/>
              <a:gd name="connsiteX980" fmla="*/ 5034894 w 18982931"/>
              <a:gd name="connsiteY980" fmla="*/ 864367 h 4449429"/>
              <a:gd name="connsiteX981" fmla="*/ 5067821 w 18982931"/>
              <a:gd name="connsiteY981" fmla="*/ 197569 h 4449429"/>
              <a:gd name="connsiteX982" fmla="*/ 5080173 w 18982931"/>
              <a:gd name="connsiteY982" fmla="*/ 102899 h 4449429"/>
              <a:gd name="connsiteX983" fmla="*/ 5216000 w 18982931"/>
              <a:gd name="connsiteY983" fmla="*/ 37042 h 4449429"/>
              <a:gd name="connsiteX984" fmla="*/ 5248927 w 18982931"/>
              <a:gd name="connsiteY984" fmla="*/ 69972 h 4449429"/>
              <a:gd name="connsiteX985" fmla="*/ 5372409 w 18982931"/>
              <a:gd name="connsiteY985" fmla="*/ 69972 h 4449429"/>
              <a:gd name="connsiteX986" fmla="*/ 5434151 w 18982931"/>
              <a:gd name="connsiteY986" fmla="*/ 131714 h 4449429"/>
              <a:gd name="connsiteX987" fmla="*/ 5434151 w 18982931"/>
              <a:gd name="connsiteY987" fmla="*/ 382788 h 4449429"/>
              <a:gd name="connsiteX988" fmla="*/ 5434151 w 18982931"/>
              <a:gd name="connsiteY988" fmla="*/ 683261 h 4449429"/>
              <a:gd name="connsiteX989" fmla="*/ 5545282 w 18982931"/>
              <a:gd name="connsiteY989" fmla="*/ 687375 h 4449429"/>
              <a:gd name="connsiteX990" fmla="*/ 5545282 w 18982931"/>
              <a:gd name="connsiteY990" fmla="*/ 1045471 h 4449429"/>
              <a:gd name="connsiteX991" fmla="*/ 5676994 w 18982931"/>
              <a:gd name="connsiteY991" fmla="*/ 1045471 h 4449429"/>
              <a:gd name="connsiteX992" fmla="*/ 5685227 w 18982931"/>
              <a:gd name="connsiteY992" fmla="*/ 1103096 h 4449429"/>
              <a:gd name="connsiteX993" fmla="*/ 5759314 w 18982931"/>
              <a:gd name="connsiteY993" fmla="*/ 1193648 h 4449429"/>
              <a:gd name="connsiteX994" fmla="*/ 5759314 w 18982931"/>
              <a:gd name="connsiteY994" fmla="*/ 1395331 h 4449429"/>
              <a:gd name="connsiteX995" fmla="*/ 5825171 w 18982931"/>
              <a:gd name="connsiteY995" fmla="*/ 1395331 h 4449429"/>
              <a:gd name="connsiteX996" fmla="*/ 5903378 w 18982931"/>
              <a:gd name="connsiteY996" fmla="*/ 1477653 h 4449429"/>
              <a:gd name="connsiteX997" fmla="*/ 5903378 w 18982931"/>
              <a:gd name="connsiteY997" fmla="*/ 1918070 h 4449429"/>
              <a:gd name="connsiteX998" fmla="*/ 5936306 w 18982931"/>
              <a:gd name="connsiteY998" fmla="*/ 1975695 h 4449429"/>
              <a:gd name="connsiteX999" fmla="*/ 5965115 w 18982931"/>
              <a:gd name="connsiteY999" fmla="*/ 1275969 h 4449429"/>
              <a:gd name="connsiteX1000" fmla="*/ 5969235 w 18982931"/>
              <a:gd name="connsiteY1000" fmla="*/ 1238922 h 4449429"/>
              <a:gd name="connsiteX1001" fmla="*/ 6166804 w 18982931"/>
              <a:gd name="connsiteY1001" fmla="*/ 1238922 h 4449429"/>
              <a:gd name="connsiteX1002" fmla="*/ 6216196 w 18982931"/>
              <a:gd name="connsiteY1002" fmla="*/ 1288315 h 4449429"/>
              <a:gd name="connsiteX1003" fmla="*/ 6236774 w 18982931"/>
              <a:gd name="connsiteY1003" fmla="*/ 1428261 h 4449429"/>
              <a:gd name="connsiteX1004" fmla="*/ 6273821 w 18982931"/>
              <a:gd name="connsiteY1004" fmla="*/ 1498235 h 4449429"/>
              <a:gd name="connsiteX1005" fmla="*/ 6273821 w 18982931"/>
              <a:gd name="connsiteY1005" fmla="*/ 2230888 h 4449429"/>
              <a:gd name="connsiteX1006" fmla="*/ 6277935 w 18982931"/>
              <a:gd name="connsiteY1006" fmla="*/ 2280280 h 4449429"/>
              <a:gd name="connsiteX1007" fmla="*/ 6319095 w 18982931"/>
              <a:gd name="connsiteY1007" fmla="*/ 2193841 h 4449429"/>
              <a:gd name="connsiteX1008" fmla="*/ 6364373 w 18982931"/>
              <a:gd name="connsiteY1008" fmla="*/ 2288513 h 4449429"/>
              <a:gd name="connsiteX1009" fmla="*/ 6389068 w 18982931"/>
              <a:gd name="connsiteY1009" fmla="*/ 2313208 h 4449429"/>
              <a:gd name="connsiteX1010" fmla="*/ 6541355 w 18982931"/>
              <a:gd name="connsiteY1010" fmla="*/ 2313208 h 4449429"/>
              <a:gd name="connsiteX1011" fmla="*/ 6541355 w 18982931"/>
              <a:gd name="connsiteY1011" fmla="*/ 2148567 h 4449429"/>
              <a:gd name="connsiteX1012" fmla="*/ 6660723 w 18982931"/>
              <a:gd name="connsiteY1012" fmla="*/ 2148567 h 4449429"/>
              <a:gd name="connsiteX1013" fmla="*/ 6660723 w 18982931"/>
              <a:gd name="connsiteY1013" fmla="*/ 2259698 h 4449429"/>
              <a:gd name="connsiteX1014" fmla="*/ 6705999 w 18982931"/>
              <a:gd name="connsiteY1014" fmla="*/ 2551938 h 4449429"/>
              <a:gd name="connsiteX1015" fmla="*/ 6714228 w 18982931"/>
              <a:gd name="connsiteY1015" fmla="*/ 2580748 h 4449429"/>
              <a:gd name="connsiteX1016" fmla="*/ 6722461 w 18982931"/>
              <a:gd name="connsiteY1016" fmla="*/ 2576634 h 4449429"/>
              <a:gd name="connsiteX1017" fmla="*/ 6751278 w 18982931"/>
              <a:gd name="connsiteY1017" fmla="*/ 2263816 h 4449429"/>
              <a:gd name="connsiteX1018" fmla="*/ 6800669 w 18982931"/>
              <a:gd name="connsiteY1018" fmla="*/ 2255583 h 4449429"/>
              <a:gd name="connsiteX1019" fmla="*/ 6837709 w 18982931"/>
              <a:gd name="connsiteY1019" fmla="*/ 2181496 h 4449429"/>
              <a:gd name="connsiteX1020" fmla="*/ 6841831 w 18982931"/>
              <a:gd name="connsiteY1020" fmla="*/ 2152681 h 4449429"/>
              <a:gd name="connsiteX1021" fmla="*/ 6845941 w 18982931"/>
              <a:gd name="connsiteY1021" fmla="*/ 2115639 h 4449429"/>
              <a:gd name="connsiteX1022" fmla="*/ 6857139 w 18982931"/>
              <a:gd name="connsiteY1022" fmla="*/ 2115639 h 4449429"/>
              <a:gd name="connsiteX1023" fmla="*/ 6899298 w 18982931"/>
              <a:gd name="connsiteY1023" fmla="*/ 2109470 h 4449429"/>
              <a:gd name="connsiteX1024" fmla="*/ 6922965 w 18982931"/>
              <a:gd name="connsiteY1024" fmla="*/ 2140339 h 4449429"/>
              <a:gd name="connsiteX1025" fmla="*/ 7009406 w 18982931"/>
              <a:gd name="connsiteY1025" fmla="*/ 2070365 h 4449429"/>
              <a:gd name="connsiteX1026" fmla="*/ 7145231 w 18982931"/>
              <a:gd name="connsiteY1026" fmla="*/ 2066247 h 4449429"/>
              <a:gd name="connsiteX1027" fmla="*/ 7145231 w 18982931"/>
              <a:gd name="connsiteY1027" fmla="*/ 1901605 h 4449429"/>
              <a:gd name="connsiteX1028" fmla="*/ 7145231 w 18982931"/>
              <a:gd name="connsiteY1028" fmla="*/ 1769896 h 4449429"/>
              <a:gd name="connsiteX1029" fmla="*/ 7215204 w 18982931"/>
              <a:gd name="connsiteY1029" fmla="*/ 1597024 h 4449429"/>
              <a:gd name="connsiteX1030" fmla="*/ 7285174 w 18982931"/>
              <a:gd name="connsiteY1030" fmla="*/ 1753433 h 4449429"/>
              <a:gd name="connsiteX1031" fmla="*/ 7297524 w 18982931"/>
              <a:gd name="connsiteY1031" fmla="*/ 2062134 h 4449429"/>
              <a:gd name="connsiteX1032" fmla="*/ 7367494 w 18982931"/>
              <a:gd name="connsiteY1032" fmla="*/ 2066247 h 4449429"/>
              <a:gd name="connsiteX1033" fmla="*/ 7371610 w 18982931"/>
              <a:gd name="connsiteY1033" fmla="*/ 2148567 h 4449429"/>
              <a:gd name="connsiteX1034" fmla="*/ 7462167 w 18982931"/>
              <a:gd name="connsiteY1034" fmla="*/ 2148567 h 4449429"/>
              <a:gd name="connsiteX1035" fmla="*/ 7462167 w 18982931"/>
              <a:gd name="connsiteY1035" fmla="*/ 2095061 h 4449429"/>
              <a:gd name="connsiteX1036" fmla="*/ 7462167 w 18982931"/>
              <a:gd name="connsiteY1036" fmla="*/ 1597024 h 4449429"/>
              <a:gd name="connsiteX1037" fmla="*/ 7482743 w 18982931"/>
              <a:gd name="connsiteY1037" fmla="*/ 1008430 h 4449429"/>
              <a:gd name="connsiteX1038" fmla="*/ 7495096 w 18982931"/>
              <a:gd name="connsiteY1038" fmla="*/ 921991 h 4449429"/>
              <a:gd name="connsiteX1039" fmla="*/ 7536254 w 18982931"/>
              <a:gd name="connsiteY1039" fmla="*/ 934341 h 4449429"/>
              <a:gd name="connsiteX1040" fmla="*/ 7577416 w 18982931"/>
              <a:gd name="connsiteY1040" fmla="*/ 563899 h 4449429"/>
              <a:gd name="connsiteX1041" fmla="*/ 7589759 w 18982931"/>
              <a:gd name="connsiteY1041" fmla="*/ 563899 h 4449429"/>
              <a:gd name="connsiteX1042" fmla="*/ 7639153 w 18982931"/>
              <a:gd name="connsiteY1042" fmla="*/ 975501 h 4449429"/>
              <a:gd name="connsiteX1043" fmla="*/ 7655614 w 18982931"/>
              <a:gd name="connsiteY1043" fmla="*/ 926109 h 4449429"/>
              <a:gd name="connsiteX1044" fmla="*/ 7667968 w 18982931"/>
              <a:gd name="connsiteY1044" fmla="*/ 926109 h 4449429"/>
              <a:gd name="connsiteX1045" fmla="*/ 7676196 w 18982931"/>
              <a:gd name="connsiteY1045" fmla="*/ 1037243 h 4449429"/>
              <a:gd name="connsiteX1046" fmla="*/ 7676196 w 18982931"/>
              <a:gd name="connsiteY1046" fmla="*/ 2049787 h 4449429"/>
              <a:gd name="connsiteX1047" fmla="*/ 7705009 w 18982931"/>
              <a:gd name="connsiteY1047" fmla="*/ 2267935 h 4449429"/>
              <a:gd name="connsiteX1048" fmla="*/ 7750287 w 18982931"/>
              <a:gd name="connsiteY1048" fmla="*/ 2469622 h 4449429"/>
              <a:gd name="connsiteX1049" fmla="*/ 7849072 w 18982931"/>
              <a:gd name="connsiteY1049" fmla="*/ 2469622 h 4449429"/>
              <a:gd name="connsiteX1050" fmla="*/ 7849072 w 18982931"/>
              <a:gd name="connsiteY1050" fmla="*/ 2284398 h 4449429"/>
              <a:gd name="connsiteX1051" fmla="*/ 7919042 w 18982931"/>
              <a:gd name="connsiteY1051" fmla="*/ 2284398 h 4449429"/>
              <a:gd name="connsiteX1052" fmla="*/ 7919042 w 18982931"/>
              <a:gd name="connsiteY1052" fmla="*/ 2473736 h 4449429"/>
              <a:gd name="connsiteX1053" fmla="*/ 8108380 w 18982931"/>
              <a:gd name="connsiteY1053" fmla="*/ 2473736 h 4449429"/>
              <a:gd name="connsiteX1054" fmla="*/ 8142338 w 18982931"/>
              <a:gd name="connsiteY1054" fmla="*/ 2481454 h 4449429"/>
              <a:gd name="connsiteX1055" fmla="*/ 8144242 w 18982931"/>
              <a:gd name="connsiteY1055" fmla="*/ 2485067 h 4449429"/>
              <a:gd name="connsiteX1056" fmla="*/ 8144242 w 18982931"/>
              <a:gd name="connsiteY1056" fmla="*/ 1280084 h 4449429"/>
              <a:gd name="connsiteX1057" fmla="*/ 8189518 w 18982931"/>
              <a:gd name="connsiteY1057" fmla="*/ 1115443 h 4449429"/>
              <a:gd name="connsiteX1058" fmla="*/ 8230679 w 18982931"/>
              <a:gd name="connsiteY1058" fmla="*/ 1090746 h 4449429"/>
              <a:gd name="connsiteX1059" fmla="*/ 8477642 w 18982931"/>
              <a:gd name="connsiteY1059" fmla="*/ 1090746 h 4449429"/>
              <a:gd name="connsiteX1060" fmla="*/ 8518799 w 18982931"/>
              <a:gd name="connsiteY1060" fmla="*/ 1111328 h 4449429"/>
              <a:gd name="connsiteX1061" fmla="*/ 8568194 w 18982931"/>
              <a:gd name="connsiteY1061" fmla="*/ 1288315 h 4449429"/>
              <a:gd name="connsiteX1062" fmla="*/ 8572304 w 18982931"/>
              <a:gd name="connsiteY1062" fmla="*/ 2152681 h 4449429"/>
              <a:gd name="connsiteX1063" fmla="*/ 8572304 w 18982931"/>
              <a:gd name="connsiteY1063" fmla="*/ 2222656 h 4449429"/>
              <a:gd name="connsiteX1064" fmla="*/ 8827499 w 18982931"/>
              <a:gd name="connsiteY1064" fmla="*/ 2222656 h 4449429"/>
              <a:gd name="connsiteX1065" fmla="*/ 8827499 w 18982931"/>
              <a:gd name="connsiteY1065" fmla="*/ 2053897 h 4449429"/>
              <a:gd name="connsiteX1066" fmla="*/ 8827499 w 18982931"/>
              <a:gd name="connsiteY1066" fmla="*/ 1996272 h 4449429"/>
              <a:gd name="connsiteX1067" fmla="*/ 8926285 w 18982931"/>
              <a:gd name="connsiteY1067" fmla="*/ 1876910 h 4449429"/>
              <a:gd name="connsiteX1068" fmla="*/ 8926285 w 18982931"/>
              <a:gd name="connsiteY1068" fmla="*/ 1757542 h 4449429"/>
              <a:gd name="connsiteX1069" fmla="*/ 8926285 w 18982931"/>
              <a:gd name="connsiteY1069" fmla="*/ 1527045 h 4449429"/>
              <a:gd name="connsiteX1070" fmla="*/ 8950980 w 18982931"/>
              <a:gd name="connsiteY1070" fmla="*/ 1432378 h 4449429"/>
              <a:gd name="connsiteX1071" fmla="*/ 8950980 w 18982931"/>
              <a:gd name="connsiteY1071" fmla="*/ 1424146 h 4449429"/>
              <a:gd name="connsiteX1072" fmla="*/ 8983911 w 18982931"/>
              <a:gd name="connsiteY1072" fmla="*/ 1107210 h 4449429"/>
              <a:gd name="connsiteX1073" fmla="*/ 8992140 w 18982931"/>
              <a:gd name="connsiteY1073" fmla="*/ 1049586 h 4449429"/>
              <a:gd name="connsiteX1074" fmla="*/ 9012723 w 18982931"/>
              <a:gd name="connsiteY1074" fmla="*/ 1049586 h 4449429"/>
              <a:gd name="connsiteX1075" fmla="*/ 9049767 w 18982931"/>
              <a:gd name="connsiteY1075" fmla="*/ 1325362 h 4449429"/>
              <a:gd name="connsiteX1076" fmla="*/ 9115624 w 18982931"/>
              <a:gd name="connsiteY1076" fmla="*/ 1329476 h 4449429"/>
              <a:gd name="connsiteX1077" fmla="*/ 9165014 w 18982931"/>
              <a:gd name="connsiteY1077" fmla="*/ 1436493 h 4449429"/>
              <a:gd name="connsiteX1078" fmla="*/ 9181479 w 18982931"/>
              <a:gd name="connsiteY1078" fmla="*/ 1494116 h 4449429"/>
              <a:gd name="connsiteX1079" fmla="*/ 9181479 w 18982931"/>
              <a:gd name="connsiteY1079" fmla="*/ 1823399 h 4449429"/>
              <a:gd name="connsiteX1080" fmla="*/ 9181479 w 18982931"/>
              <a:gd name="connsiteY1080" fmla="*/ 1881023 h 4449429"/>
              <a:gd name="connsiteX1081" fmla="*/ 9280267 w 18982931"/>
              <a:gd name="connsiteY1081" fmla="*/ 1881023 h 4449429"/>
              <a:gd name="connsiteX1082" fmla="*/ 9280267 w 18982931"/>
              <a:gd name="connsiteY1082" fmla="*/ 1815166 h 4449429"/>
              <a:gd name="connsiteX1083" fmla="*/ 9280267 w 18982931"/>
              <a:gd name="connsiteY1083" fmla="*/ 304587 h 4449429"/>
              <a:gd name="connsiteX1084" fmla="*/ 9346122 w 18982931"/>
              <a:gd name="connsiteY1084" fmla="*/ 238731 h 4449429"/>
              <a:gd name="connsiteX1085" fmla="*/ 9453137 w 18982931"/>
              <a:gd name="connsiteY1085" fmla="*/ 341628 h 4449429"/>
              <a:gd name="connsiteX1086" fmla="*/ 9453137 w 18982931"/>
              <a:gd name="connsiteY1086" fmla="*/ 1815166 h 4449429"/>
              <a:gd name="connsiteX1087" fmla="*/ 9453137 w 18982931"/>
              <a:gd name="connsiteY1087" fmla="*/ 1876910 h 4449429"/>
              <a:gd name="connsiteX1088" fmla="*/ 9551919 w 18982931"/>
              <a:gd name="connsiteY1088" fmla="*/ 1876910 h 4449429"/>
              <a:gd name="connsiteX1089" fmla="*/ 9551919 w 18982931"/>
              <a:gd name="connsiteY1089" fmla="*/ 1724614 h 4449429"/>
              <a:gd name="connsiteX1090" fmla="*/ 9551919 w 18982931"/>
              <a:gd name="connsiteY1090" fmla="*/ 1481771 h 4449429"/>
              <a:gd name="connsiteX1091" fmla="*/ 9597198 w 18982931"/>
              <a:gd name="connsiteY1091" fmla="*/ 1374754 h 4449429"/>
              <a:gd name="connsiteX1092" fmla="*/ 9613662 w 18982931"/>
              <a:gd name="connsiteY1092" fmla="*/ 1325362 h 4449429"/>
              <a:gd name="connsiteX1093" fmla="*/ 9683632 w 18982931"/>
              <a:gd name="connsiteY1093" fmla="*/ 1325362 h 4449429"/>
              <a:gd name="connsiteX1094" fmla="*/ 9683632 w 18982931"/>
              <a:gd name="connsiteY1094" fmla="*/ 1522931 h 4449429"/>
              <a:gd name="connsiteX1095" fmla="*/ 9819464 w 18982931"/>
              <a:gd name="connsiteY1095" fmla="*/ 1522931 h 4449429"/>
              <a:gd name="connsiteX1096" fmla="*/ 9819464 w 18982931"/>
              <a:gd name="connsiteY1096" fmla="*/ 1720501 h 4449429"/>
              <a:gd name="connsiteX1097" fmla="*/ 9819464 w 18982931"/>
              <a:gd name="connsiteY1097" fmla="*/ 1835749 h 4449429"/>
              <a:gd name="connsiteX1098" fmla="*/ 9868856 w 18982931"/>
              <a:gd name="connsiteY1098" fmla="*/ 1885142 h 4449429"/>
              <a:gd name="connsiteX1099" fmla="*/ 9922361 w 18982931"/>
              <a:gd name="connsiteY1099" fmla="*/ 1938648 h 4449429"/>
              <a:gd name="connsiteX1100" fmla="*/ 9922361 w 18982931"/>
              <a:gd name="connsiteY1100" fmla="*/ 2226770 h 4449429"/>
              <a:gd name="connsiteX1101" fmla="*/ 10189906 w 18982931"/>
              <a:gd name="connsiteY1101" fmla="*/ 2226770 h 4449429"/>
              <a:gd name="connsiteX1102" fmla="*/ 10189906 w 18982931"/>
              <a:gd name="connsiteY1102" fmla="*/ 1864559 h 4449429"/>
              <a:gd name="connsiteX1103" fmla="*/ 10251644 w 18982931"/>
              <a:gd name="connsiteY1103" fmla="*/ 1852213 h 4449429"/>
              <a:gd name="connsiteX1104" fmla="*/ 10251644 w 18982931"/>
              <a:gd name="connsiteY1104" fmla="*/ 1465306 h 4449429"/>
              <a:gd name="connsiteX1105" fmla="*/ 10198137 w 18982931"/>
              <a:gd name="connsiteY1105" fmla="*/ 1461188 h 4449429"/>
              <a:gd name="connsiteX1106" fmla="*/ 10198137 w 18982931"/>
              <a:gd name="connsiteY1106" fmla="*/ 1317129 h 4449429"/>
              <a:gd name="connsiteX1107" fmla="*/ 10572694 w 18982931"/>
              <a:gd name="connsiteY1107" fmla="*/ 1317129 h 4449429"/>
              <a:gd name="connsiteX1108" fmla="*/ 10572694 w 18982931"/>
              <a:gd name="connsiteY1108" fmla="*/ 2140336 h 4449429"/>
              <a:gd name="connsiteX1109" fmla="*/ 10642669 w 18982931"/>
              <a:gd name="connsiteY1109" fmla="*/ 2144449 h 4449429"/>
              <a:gd name="connsiteX1110" fmla="*/ 10642669 w 18982931"/>
              <a:gd name="connsiteY1110" fmla="*/ 2477849 h 4449429"/>
              <a:gd name="connsiteX1111" fmla="*/ 10885512 w 18982931"/>
              <a:gd name="connsiteY1111" fmla="*/ 2477849 h 4449429"/>
              <a:gd name="connsiteX1112" fmla="*/ 10885512 w 18982931"/>
              <a:gd name="connsiteY1112" fmla="*/ 2292626 h 4449429"/>
              <a:gd name="connsiteX1113" fmla="*/ 10959601 w 18982931"/>
              <a:gd name="connsiteY1113" fmla="*/ 2292626 h 4449429"/>
              <a:gd name="connsiteX1114" fmla="*/ 10959601 w 18982931"/>
              <a:gd name="connsiteY1114" fmla="*/ 2477849 h 4449429"/>
              <a:gd name="connsiteX1115" fmla="*/ 11066618 w 18982931"/>
              <a:gd name="connsiteY1115" fmla="*/ 2477849 h 4449429"/>
              <a:gd name="connsiteX1116" fmla="*/ 11107778 w 18982931"/>
              <a:gd name="connsiteY1116" fmla="*/ 2284395 h 4449429"/>
              <a:gd name="connsiteX1117" fmla="*/ 11136593 w 18982931"/>
              <a:gd name="connsiteY1117" fmla="*/ 2053897 h 4449429"/>
              <a:gd name="connsiteX1118" fmla="*/ 11136593 w 18982931"/>
              <a:gd name="connsiteY1118" fmla="*/ 1061936 h 4449429"/>
              <a:gd name="connsiteX1119" fmla="*/ 11148938 w 18982931"/>
              <a:gd name="connsiteY1119" fmla="*/ 938454 h 4449429"/>
              <a:gd name="connsiteX1120" fmla="*/ 11161288 w 18982931"/>
              <a:gd name="connsiteY1120" fmla="*/ 938454 h 4449429"/>
              <a:gd name="connsiteX1121" fmla="*/ 11177753 w 18982931"/>
              <a:gd name="connsiteY1121" fmla="*/ 983729 h 4449429"/>
              <a:gd name="connsiteX1122" fmla="*/ 11231258 w 18982931"/>
              <a:gd name="connsiteY1122" fmla="*/ 572126 h 4449429"/>
              <a:gd name="connsiteX1123" fmla="*/ 11243610 w 18982931"/>
              <a:gd name="connsiteY1123" fmla="*/ 572126 h 4449429"/>
              <a:gd name="connsiteX1124" fmla="*/ 11284770 w 18982931"/>
              <a:gd name="connsiteY1124" fmla="*/ 946687 h 4449429"/>
              <a:gd name="connsiteX1125" fmla="*/ 11325929 w 18982931"/>
              <a:gd name="connsiteY1125" fmla="*/ 934337 h 4449429"/>
              <a:gd name="connsiteX1126" fmla="*/ 11342394 w 18982931"/>
              <a:gd name="connsiteY1126" fmla="*/ 1061936 h 4449429"/>
              <a:gd name="connsiteX1127" fmla="*/ 11342394 w 18982931"/>
              <a:gd name="connsiteY1127" fmla="*/ 1300666 h 4449429"/>
              <a:gd name="connsiteX1128" fmla="*/ 11358857 w 18982931"/>
              <a:gd name="connsiteY1128" fmla="*/ 2132104 h 4449429"/>
              <a:gd name="connsiteX1129" fmla="*/ 11362976 w 18982931"/>
              <a:gd name="connsiteY1129" fmla="*/ 2165031 h 4449429"/>
              <a:gd name="connsiteX1130" fmla="*/ 11453524 w 18982931"/>
              <a:gd name="connsiteY1130" fmla="*/ 2165031 h 4449429"/>
              <a:gd name="connsiteX1131" fmla="*/ 11457643 w 18982931"/>
              <a:gd name="connsiteY1131" fmla="*/ 2082711 h 4449429"/>
              <a:gd name="connsiteX1132" fmla="*/ 11535845 w 18982931"/>
              <a:gd name="connsiteY1132" fmla="*/ 2078592 h 4449429"/>
              <a:gd name="connsiteX1133" fmla="*/ 11535845 w 18982931"/>
              <a:gd name="connsiteY1133" fmla="*/ 2004505 h 4449429"/>
              <a:gd name="connsiteX1134" fmla="*/ 11548195 w 18982931"/>
              <a:gd name="connsiteY1134" fmla="*/ 1736964 h 4449429"/>
              <a:gd name="connsiteX1135" fmla="*/ 11609938 w 18982931"/>
              <a:gd name="connsiteY1135" fmla="*/ 1609365 h 4449429"/>
              <a:gd name="connsiteX1136" fmla="*/ 11688140 w 18982931"/>
              <a:gd name="connsiteY1136" fmla="*/ 1765774 h 4449429"/>
              <a:gd name="connsiteX1137" fmla="*/ 11688140 w 18982931"/>
              <a:gd name="connsiteY1137" fmla="*/ 2082711 h 4449429"/>
              <a:gd name="connsiteX1138" fmla="*/ 11910406 w 18982931"/>
              <a:gd name="connsiteY1138" fmla="*/ 2148567 h 4449429"/>
              <a:gd name="connsiteX1139" fmla="*/ 11988608 w 18982931"/>
              <a:gd name="connsiteY1139" fmla="*/ 2119754 h 4449429"/>
              <a:gd name="connsiteX1140" fmla="*/ 11991181 w 18982931"/>
              <a:gd name="connsiteY1140" fmla="*/ 2153197 h 4449429"/>
              <a:gd name="connsiteX1141" fmla="*/ 11993908 w 18982931"/>
              <a:gd name="connsiteY1141" fmla="*/ 2158900 h 4449429"/>
              <a:gd name="connsiteX1142" fmla="*/ 11993908 w 18982931"/>
              <a:gd name="connsiteY1142" fmla="*/ 2156799 h 4449429"/>
              <a:gd name="connsiteX1143" fmla="*/ 11998023 w 18982931"/>
              <a:gd name="connsiteY1143" fmla="*/ 2115639 h 4449429"/>
              <a:gd name="connsiteX1144" fmla="*/ 12010373 w 18982931"/>
              <a:gd name="connsiteY1144" fmla="*/ 2115639 h 4449429"/>
              <a:gd name="connsiteX1145" fmla="*/ 12014490 w 18982931"/>
              <a:gd name="connsiteY1145" fmla="*/ 2185614 h 4449429"/>
              <a:gd name="connsiteX1146" fmla="*/ 12055650 w 18982931"/>
              <a:gd name="connsiteY1146" fmla="*/ 2259703 h 4449429"/>
              <a:gd name="connsiteX1147" fmla="*/ 12109157 w 18982931"/>
              <a:gd name="connsiteY1147" fmla="*/ 2267933 h 4449429"/>
              <a:gd name="connsiteX1148" fmla="*/ 12137972 w 18982931"/>
              <a:gd name="connsiteY1148" fmla="*/ 2580753 h 4449429"/>
              <a:gd name="connsiteX1149" fmla="*/ 12150317 w 18982931"/>
              <a:gd name="connsiteY1149" fmla="*/ 2580753 h 4449429"/>
              <a:gd name="connsiteX1150" fmla="*/ 12179132 w 18982931"/>
              <a:gd name="connsiteY1150" fmla="*/ 2411992 h 4449429"/>
              <a:gd name="connsiteX1151" fmla="*/ 12207942 w 18982931"/>
              <a:gd name="connsiteY1151" fmla="*/ 2160917 h 4449429"/>
              <a:gd name="connsiteX1152" fmla="*/ 12216174 w 18982931"/>
              <a:gd name="connsiteY1152" fmla="*/ 2152686 h 4449429"/>
              <a:gd name="connsiteX1153" fmla="*/ 12331423 w 18982931"/>
              <a:gd name="connsiteY1153" fmla="*/ 2152686 h 4449429"/>
              <a:gd name="connsiteX1154" fmla="*/ 12331423 w 18982931"/>
              <a:gd name="connsiteY1154" fmla="*/ 2317327 h 4449429"/>
              <a:gd name="connsiteX1155" fmla="*/ 12496064 w 18982931"/>
              <a:gd name="connsiteY1155" fmla="*/ 2313208 h 4449429"/>
              <a:gd name="connsiteX1156" fmla="*/ 12557802 w 18982931"/>
              <a:gd name="connsiteY1156" fmla="*/ 2210310 h 4449429"/>
              <a:gd name="connsiteX1157" fmla="*/ 12566034 w 18982931"/>
              <a:gd name="connsiteY1157" fmla="*/ 2206191 h 4449429"/>
              <a:gd name="connsiteX1158" fmla="*/ 12598962 w 18982931"/>
              <a:gd name="connsiteY1158" fmla="*/ 2267933 h 4449429"/>
              <a:gd name="connsiteX1159" fmla="*/ 12607194 w 18982931"/>
              <a:gd name="connsiteY1159" fmla="*/ 2263816 h 4449429"/>
              <a:gd name="connsiteX1160" fmla="*/ 12607194 w 18982931"/>
              <a:gd name="connsiteY1160" fmla="*/ 1461193 h 4449429"/>
              <a:gd name="connsiteX1161" fmla="*/ 12677169 w 18982931"/>
              <a:gd name="connsiteY1161" fmla="*/ 1230695 h 4449429"/>
              <a:gd name="connsiteX1162" fmla="*/ 12920017 w 18982931"/>
              <a:gd name="connsiteY1162" fmla="*/ 1230695 h 4449429"/>
              <a:gd name="connsiteX1163" fmla="*/ 12948827 w 18982931"/>
              <a:gd name="connsiteY1163" fmla="*/ 1490003 h 4449429"/>
              <a:gd name="connsiteX1164" fmla="*/ 12948827 w 18982931"/>
              <a:gd name="connsiteY1164" fmla="*/ 1909838 h 4449429"/>
              <a:gd name="connsiteX1165" fmla="*/ 12948827 w 18982931"/>
              <a:gd name="connsiteY1165" fmla="*/ 1975695 h 4449429"/>
              <a:gd name="connsiteX1166" fmla="*/ 12969405 w 18982931"/>
              <a:gd name="connsiteY1166" fmla="*/ 1979812 h 4449429"/>
              <a:gd name="connsiteX1167" fmla="*/ 12989987 w 18982931"/>
              <a:gd name="connsiteY1167" fmla="*/ 1913955 h 4449429"/>
              <a:gd name="connsiteX1168" fmla="*/ 12989987 w 18982931"/>
              <a:gd name="connsiteY1168" fmla="*/ 1469425 h 4449429"/>
              <a:gd name="connsiteX1169" fmla="*/ 13064076 w 18982931"/>
              <a:gd name="connsiteY1169" fmla="*/ 1395336 h 4449429"/>
              <a:gd name="connsiteX1170" fmla="*/ 13146396 w 18982931"/>
              <a:gd name="connsiteY1170" fmla="*/ 1395336 h 4449429"/>
              <a:gd name="connsiteX1171" fmla="*/ 13146396 w 18982931"/>
              <a:gd name="connsiteY1171" fmla="*/ 1111328 h 4449429"/>
              <a:gd name="connsiteX1172" fmla="*/ 13216366 w 18982931"/>
              <a:gd name="connsiteY1172" fmla="*/ 1103096 h 4449429"/>
              <a:gd name="connsiteX1173" fmla="*/ 13228716 w 18982931"/>
              <a:gd name="connsiteY1173" fmla="*/ 1041358 h 4449429"/>
              <a:gd name="connsiteX1174" fmla="*/ 13368662 w 18982931"/>
              <a:gd name="connsiteY1174" fmla="*/ 1041358 h 4449429"/>
              <a:gd name="connsiteX1175" fmla="*/ 13368662 w 18982931"/>
              <a:gd name="connsiteY1175" fmla="*/ 687379 h 4449429"/>
              <a:gd name="connsiteX1176" fmla="*/ 13483911 w 18982931"/>
              <a:gd name="connsiteY1176" fmla="*/ 687379 h 4449429"/>
              <a:gd name="connsiteX1177" fmla="*/ 13483911 w 18982931"/>
              <a:gd name="connsiteY1177" fmla="*/ 617404 h 4449429"/>
              <a:gd name="connsiteX1178" fmla="*/ 13483911 w 18982931"/>
              <a:gd name="connsiteY1178" fmla="*/ 131714 h 4449429"/>
              <a:gd name="connsiteX1179" fmla="*/ 13541534 w 18982931"/>
              <a:gd name="connsiteY1179" fmla="*/ 74089 h 4449429"/>
              <a:gd name="connsiteX1180" fmla="*/ 13685593 w 18982931"/>
              <a:gd name="connsiteY1180" fmla="*/ 74089 h 4449429"/>
              <a:gd name="connsiteX1181" fmla="*/ 13730872 w 18982931"/>
              <a:gd name="connsiteY1181" fmla="*/ 49392 h 4449429"/>
              <a:gd name="connsiteX1182" fmla="*/ 13739104 w 18982931"/>
              <a:gd name="connsiteY1182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211112 w 18982931"/>
              <a:gd name="connsiteY865" fmla="*/ 1424146 h 4449429"/>
              <a:gd name="connsiteX866" fmla="*/ 1260505 w 18982931"/>
              <a:gd name="connsiteY866" fmla="*/ 1424146 h 4449429"/>
              <a:gd name="connsiteX867" fmla="*/ 1276969 w 18982931"/>
              <a:gd name="connsiteY867" fmla="*/ 1387099 h 4449429"/>
              <a:gd name="connsiteX868" fmla="*/ 1289312 w 18982931"/>
              <a:gd name="connsiteY868" fmla="*/ 1395331 h 4449429"/>
              <a:gd name="connsiteX869" fmla="*/ 1322242 w 18982931"/>
              <a:gd name="connsiteY869" fmla="*/ 1559973 h 4449429"/>
              <a:gd name="connsiteX870" fmla="*/ 1318126 w 18982931"/>
              <a:gd name="connsiteY870" fmla="*/ 1576437 h 4449429"/>
              <a:gd name="connsiteX871" fmla="*/ 1326360 w 18982931"/>
              <a:gd name="connsiteY871" fmla="*/ 1621715 h 4449429"/>
              <a:gd name="connsiteX872" fmla="*/ 1359290 w 18982931"/>
              <a:gd name="connsiteY872" fmla="*/ 1597020 h 4449429"/>
              <a:gd name="connsiteX873" fmla="*/ 1375751 w 18982931"/>
              <a:gd name="connsiteY873" fmla="*/ 1588787 h 4449429"/>
              <a:gd name="connsiteX874" fmla="*/ 1486884 w 18982931"/>
              <a:gd name="connsiteY874" fmla="*/ 1588787 h 4449429"/>
              <a:gd name="connsiteX875" fmla="*/ 1507466 w 18982931"/>
              <a:gd name="connsiteY875" fmla="*/ 2337905 h 4449429"/>
              <a:gd name="connsiteX876" fmla="*/ 1523929 w 18982931"/>
              <a:gd name="connsiteY876" fmla="*/ 2337905 h 4449429"/>
              <a:gd name="connsiteX877" fmla="*/ 1523929 w 18982931"/>
              <a:gd name="connsiteY877" fmla="*/ 2169146 h 4449429"/>
              <a:gd name="connsiteX878" fmla="*/ 1692685 w 18982931"/>
              <a:gd name="connsiteY878" fmla="*/ 2169146 h 4449429"/>
              <a:gd name="connsiteX879" fmla="*/ 1692685 w 18982931"/>
              <a:gd name="connsiteY879" fmla="*/ 2020968 h 4449429"/>
              <a:gd name="connsiteX880" fmla="*/ 1766772 w 18982931"/>
              <a:gd name="connsiteY880" fmla="*/ 1922183 h 4449429"/>
              <a:gd name="connsiteX881" fmla="*/ 1766772 w 18982931"/>
              <a:gd name="connsiteY881" fmla="*/ 1757542 h 4449429"/>
              <a:gd name="connsiteX882" fmla="*/ 1849095 w 18982931"/>
              <a:gd name="connsiteY882" fmla="*/ 1757542 h 4449429"/>
              <a:gd name="connsiteX883" fmla="*/ 1849095 w 18982931"/>
              <a:gd name="connsiteY883" fmla="*/ 2156799 h 4449429"/>
              <a:gd name="connsiteX884" fmla="*/ 1919070 w 18982931"/>
              <a:gd name="connsiteY884" fmla="*/ 2156799 h 4449429"/>
              <a:gd name="connsiteX885" fmla="*/ 1919070 w 18982931"/>
              <a:gd name="connsiteY885" fmla="*/ 1864559 h 4449429"/>
              <a:gd name="connsiteX886" fmla="*/ 1919070 w 18982931"/>
              <a:gd name="connsiteY886" fmla="*/ 695608 h 4449429"/>
              <a:gd name="connsiteX887" fmla="*/ 2005504 w 18982931"/>
              <a:gd name="connsiteY887" fmla="*/ 609173 h 4449429"/>
              <a:gd name="connsiteX888" fmla="*/ 2026085 w 18982931"/>
              <a:gd name="connsiteY888" fmla="*/ 605054 h 4449429"/>
              <a:gd name="connsiteX889" fmla="*/ 2100174 w 18982931"/>
              <a:gd name="connsiteY889" fmla="*/ 448645 h 4449429"/>
              <a:gd name="connsiteX890" fmla="*/ 2137215 w 18982931"/>
              <a:gd name="connsiteY890" fmla="*/ 407485 h 4449429"/>
              <a:gd name="connsiteX891" fmla="*/ 2194840 w 18982931"/>
              <a:gd name="connsiteY891" fmla="*/ 337515 h 4449429"/>
              <a:gd name="connsiteX892" fmla="*/ 2198958 w 18982931"/>
              <a:gd name="connsiteY892" fmla="*/ 292236 h 4449429"/>
              <a:gd name="connsiteX893" fmla="*/ 2240121 w 18982931"/>
              <a:gd name="connsiteY893" fmla="*/ 358093 h 4449429"/>
              <a:gd name="connsiteX894" fmla="*/ 2273047 w 18982931"/>
              <a:gd name="connsiteY894" fmla="*/ 444532 h 4449429"/>
              <a:gd name="connsiteX895" fmla="*/ 2330670 w 18982931"/>
              <a:gd name="connsiteY895" fmla="*/ 563894 h 4449429"/>
              <a:gd name="connsiteX896" fmla="*/ 2351248 w 18982931"/>
              <a:gd name="connsiteY896" fmla="*/ 613286 h 4449429"/>
              <a:gd name="connsiteX897" fmla="*/ 2429455 w 18982931"/>
              <a:gd name="connsiteY897" fmla="*/ 675029 h 4449429"/>
              <a:gd name="connsiteX898" fmla="*/ 2470614 w 18982931"/>
              <a:gd name="connsiteY898" fmla="*/ 757350 h 4449429"/>
              <a:gd name="connsiteX899" fmla="*/ 2470614 w 18982931"/>
              <a:gd name="connsiteY899" fmla="*/ 1086631 h 4449429"/>
              <a:gd name="connsiteX900" fmla="*/ 2470614 w 18982931"/>
              <a:gd name="connsiteY900" fmla="*/ 2008622 h 4449429"/>
              <a:gd name="connsiteX901" fmla="*/ 2487080 w 18982931"/>
              <a:gd name="connsiteY901" fmla="*/ 2053897 h 4449429"/>
              <a:gd name="connsiteX902" fmla="*/ 2499426 w 18982931"/>
              <a:gd name="connsiteY902" fmla="*/ 1897488 h 4449429"/>
              <a:gd name="connsiteX903" fmla="*/ 2602322 w 18982931"/>
              <a:gd name="connsiteY903" fmla="*/ 1798703 h 4449429"/>
              <a:gd name="connsiteX904" fmla="*/ 2836935 w 18982931"/>
              <a:gd name="connsiteY904" fmla="*/ 1798703 h 4449429"/>
              <a:gd name="connsiteX905" fmla="*/ 2836935 w 18982931"/>
              <a:gd name="connsiteY905" fmla="*/ 1860446 h 4449429"/>
              <a:gd name="connsiteX906" fmla="*/ 2836935 w 18982931"/>
              <a:gd name="connsiteY906" fmla="*/ 2263816 h 4449429"/>
              <a:gd name="connsiteX907" fmla="*/ 2845169 w 18982931"/>
              <a:gd name="connsiteY907" fmla="*/ 2304976 h 4449429"/>
              <a:gd name="connsiteX908" fmla="*/ 2861629 w 18982931"/>
              <a:gd name="connsiteY908" fmla="*/ 2300858 h 4449429"/>
              <a:gd name="connsiteX909" fmla="*/ 2861629 w 18982931"/>
              <a:gd name="connsiteY909" fmla="*/ 2247351 h 4449429"/>
              <a:gd name="connsiteX910" fmla="*/ 2869861 w 18982931"/>
              <a:gd name="connsiteY910" fmla="*/ 1996272 h 4449429"/>
              <a:gd name="connsiteX911" fmla="*/ 2923374 w 18982931"/>
              <a:gd name="connsiteY911" fmla="*/ 1967462 h 4449429"/>
              <a:gd name="connsiteX912" fmla="*/ 2939836 w 18982931"/>
              <a:gd name="connsiteY912" fmla="*/ 2300858 h 4449429"/>
              <a:gd name="connsiteX913" fmla="*/ 2956300 w 18982931"/>
              <a:gd name="connsiteY913" fmla="*/ 2300858 h 4449429"/>
              <a:gd name="connsiteX914" fmla="*/ 2989230 w 18982931"/>
              <a:gd name="connsiteY914" fmla="*/ 2111521 h 4449429"/>
              <a:gd name="connsiteX915" fmla="*/ 3018038 w 18982931"/>
              <a:gd name="connsiteY915" fmla="*/ 2058015 h 4449429"/>
              <a:gd name="connsiteX916" fmla="*/ 3034502 w 18982931"/>
              <a:gd name="connsiteY916" fmla="*/ 2123871 h 4449429"/>
              <a:gd name="connsiteX917" fmla="*/ 3038620 w 18982931"/>
              <a:gd name="connsiteY917" fmla="*/ 2132104 h 4449429"/>
              <a:gd name="connsiteX918" fmla="*/ 3088018 w 18982931"/>
              <a:gd name="connsiteY918" fmla="*/ 2140336 h 4449429"/>
              <a:gd name="connsiteX919" fmla="*/ 3095320 w 18982931"/>
              <a:gd name="connsiteY919" fmla="*/ 2275334 h 4449429"/>
              <a:gd name="connsiteX920" fmla="*/ 3162101 w 18982931"/>
              <a:gd name="connsiteY920" fmla="*/ 2275334 h 4449429"/>
              <a:gd name="connsiteX921" fmla="*/ 3162101 w 18982931"/>
              <a:gd name="connsiteY921" fmla="*/ 1580555 h 4449429"/>
              <a:gd name="connsiteX922" fmla="*/ 3162101 w 18982931"/>
              <a:gd name="connsiteY922" fmla="*/ 1531163 h 4449429"/>
              <a:gd name="connsiteX923" fmla="*/ 3199146 w 18982931"/>
              <a:gd name="connsiteY923" fmla="*/ 1498235 h 4449429"/>
              <a:gd name="connsiteX924" fmla="*/ 3281469 w 18982931"/>
              <a:gd name="connsiteY924" fmla="*/ 1498235 h 4449429"/>
              <a:gd name="connsiteX925" fmla="*/ 3281469 w 18982931"/>
              <a:gd name="connsiteY925" fmla="*/ 1325362 h 4449429"/>
              <a:gd name="connsiteX926" fmla="*/ 3343207 w 18982931"/>
              <a:gd name="connsiteY926" fmla="*/ 1263619 h 4449429"/>
              <a:gd name="connsiteX927" fmla="*/ 3544891 w 18982931"/>
              <a:gd name="connsiteY927" fmla="*/ 1263619 h 4449429"/>
              <a:gd name="connsiteX928" fmla="*/ 3544891 w 18982931"/>
              <a:gd name="connsiteY928" fmla="*/ 712071 h 4449429"/>
              <a:gd name="connsiteX929" fmla="*/ 3561357 w 18982931"/>
              <a:gd name="connsiteY929" fmla="*/ 555662 h 4449429"/>
              <a:gd name="connsiteX930" fmla="*/ 3606633 w 18982931"/>
              <a:gd name="connsiteY930" fmla="*/ 316933 h 4449429"/>
              <a:gd name="connsiteX931" fmla="*/ 3614865 w 18982931"/>
              <a:gd name="connsiteY931" fmla="*/ 279891 h 4449429"/>
              <a:gd name="connsiteX932" fmla="*/ 3676603 w 18982931"/>
              <a:gd name="connsiteY932" fmla="*/ 341628 h 4449429"/>
              <a:gd name="connsiteX933" fmla="*/ 3684835 w 18982931"/>
              <a:gd name="connsiteY933" fmla="*/ 386907 h 4449429"/>
              <a:gd name="connsiteX934" fmla="*/ 3742460 w 18982931"/>
              <a:gd name="connsiteY934" fmla="*/ 481574 h 4449429"/>
              <a:gd name="connsiteX935" fmla="*/ 3763042 w 18982931"/>
              <a:gd name="connsiteY935" fmla="*/ 703838 h 4449429"/>
              <a:gd name="connsiteX936" fmla="*/ 3763042 w 18982931"/>
              <a:gd name="connsiteY936" fmla="*/ 1144256 h 4449429"/>
              <a:gd name="connsiteX937" fmla="*/ 3771275 w 18982931"/>
              <a:gd name="connsiteY937" fmla="*/ 1181298 h 4449429"/>
              <a:gd name="connsiteX938" fmla="*/ 3775390 w 18982931"/>
              <a:gd name="connsiteY938" fmla="*/ 1115443 h 4449429"/>
              <a:gd name="connsiteX939" fmla="*/ 3923568 w 18982931"/>
              <a:gd name="connsiteY939" fmla="*/ 996079 h 4449429"/>
              <a:gd name="connsiteX940" fmla="*/ 3940029 w 18982931"/>
              <a:gd name="connsiteY940" fmla="*/ 1020776 h 4449429"/>
              <a:gd name="connsiteX941" fmla="*/ 3960611 w 18982931"/>
              <a:gd name="connsiteY941" fmla="*/ 1321244 h 4449429"/>
              <a:gd name="connsiteX942" fmla="*/ 3960611 w 18982931"/>
              <a:gd name="connsiteY942" fmla="*/ 1584670 h 4449429"/>
              <a:gd name="connsiteX943" fmla="*/ 3977076 w 18982931"/>
              <a:gd name="connsiteY943" fmla="*/ 1625830 h 4449429"/>
              <a:gd name="connsiteX944" fmla="*/ 4010007 w 18982931"/>
              <a:gd name="connsiteY944" fmla="*/ 1666990 h 4449429"/>
              <a:gd name="connsiteX945" fmla="*/ 4055279 w 18982931"/>
              <a:gd name="connsiteY945" fmla="*/ 1819286 h 4449429"/>
              <a:gd name="connsiteX946" fmla="*/ 4104670 w 18982931"/>
              <a:gd name="connsiteY946" fmla="*/ 1819286 h 4449429"/>
              <a:gd name="connsiteX947" fmla="*/ 4108788 w 18982931"/>
              <a:gd name="connsiteY947" fmla="*/ 1741079 h 4449429"/>
              <a:gd name="connsiteX948" fmla="*/ 4211689 w 18982931"/>
              <a:gd name="connsiteY948" fmla="*/ 1741079 h 4449429"/>
              <a:gd name="connsiteX949" fmla="*/ 4252847 w 18982931"/>
              <a:gd name="connsiteY949" fmla="*/ 1559973 h 4449429"/>
              <a:gd name="connsiteX950" fmla="*/ 4265197 w 18982931"/>
              <a:gd name="connsiteY950" fmla="*/ 1559973 h 4449429"/>
              <a:gd name="connsiteX951" fmla="*/ 4277546 w 18982931"/>
              <a:gd name="connsiteY951" fmla="*/ 1592900 h 4449429"/>
              <a:gd name="connsiteX952" fmla="*/ 4302239 w 18982931"/>
              <a:gd name="connsiteY952" fmla="*/ 1708150 h 4449429"/>
              <a:gd name="connsiteX953" fmla="*/ 4368100 w 18982931"/>
              <a:gd name="connsiteY953" fmla="*/ 1741079 h 4449429"/>
              <a:gd name="connsiteX954" fmla="*/ 4363984 w 18982931"/>
              <a:gd name="connsiteY954" fmla="*/ 1634062 h 4449429"/>
              <a:gd name="connsiteX955" fmla="*/ 4372218 w 18982931"/>
              <a:gd name="connsiteY955" fmla="*/ 839670 h 4449429"/>
              <a:gd name="connsiteX956" fmla="*/ 4442184 w 18982931"/>
              <a:gd name="connsiteY956" fmla="*/ 279891 h 4449429"/>
              <a:gd name="connsiteX957" fmla="*/ 4479230 w 18982931"/>
              <a:gd name="connsiteY957" fmla="*/ 234611 h 4449429"/>
              <a:gd name="connsiteX958" fmla="*/ 4520394 w 18982931"/>
              <a:gd name="connsiteY958" fmla="*/ 284004 h 4449429"/>
              <a:gd name="connsiteX959" fmla="*/ 4549200 w 18982931"/>
              <a:gd name="connsiteY959" fmla="*/ 440413 h 4449429"/>
              <a:gd name="connsiteX960" fmla="*/ 4680914 w 18982931"/>
              <a:gd name="connsiteY960" fmla="*/ 395140 h 4449429"/>
              <a:gd name="connsiteX961" fmla="*/ 4759121 w 18982931"/>
              <a:gd name="connsiteY961" fmla="*/ 460995 h 4449429"/>
              <a:gd name="connsiteX962" fmla="*/ 4771466 w 18982931"/>
              <a:gd name="connsiteY962" fmla="*/ 493924 h 4449429"/>
              <a:gd name="connsiteX963" fmla="*/ 4888657 w 18982931"/>
              <a:gd name="connsiteY963" fmla="*/ 747622 h 4449429"/>
              <a:gd name="connsiteX964" fmla="*/ 4888893 w 18982931"/>
              <a:gd name="connsiteY964" fmla="*/ 807315 h 4449429"/>
              <a:gd name="connsiteX965" fmla="*/ 4856617 w 18982931"/>
              <a:gd name="connsiteY965" fmla="*/ 807315 h 4449429"/>
              <a:gd name="connsiteX966" fmla="*/ 4856617 w 18982931"/>
              <a:gd name="connsiteY966" fmla="*/ 944475 h 4449429"/>
              <a:gd name="connsiteX967" fmla="*/ 4888332 w 18982931"/>
              <a:gd name="connsiteY967" fmla="*/ 944475 h 4449429"/>
              <a:gd name="connsiteX968" fmla="*/ 4888325 w 18982931"/>
              <a:gd name="connsiteY968" fmla="*/ 945600 h 4449429"/>
              <a:gd name="connsiteX969" fmla="*/ 4890835 w 18982931"/>
              <a:gd name="connsiteY969" fmla="*/ 1609365 h 4449429"/>
              <a:gd name="connsiteX970" fmla="*/ 4952574 w 18982931"/>
              <a:gd name="connsiteY970" fmla="*/ 1617597 h 4449429"/>
              <a:gd name="connsiteX971" fmla="*/ 4952574 w 18982931"/>
              <a:gd name="connsiteY971" fmla="*/ 1868678 h 4449429"/>
              <a:gd name="connsiteX972" fmla="*/ 4956691 w 18982931"/>
              <a:gd name="connsiteY972" fmla="*/ 1905720 h 4449429"/>
              <a:gd name="connsiteX973" fmla="*/ 4981387 w 18982931"/>
              <a:gd name="connsiteY973" fmla="*/ 1967462 h 4449429"/>
              <a:gd name="connsiteX974" fmla="*/ 4981387 w 18982931"/>
              <a:gd name="connsiteY974" fmla="*/ 2058015 h 4449429"/>
              <a:gd name="connsiteX975" fmla="*/ 5001966 w 18982931"/>
              <a:gd name="connsiteY975" fmla="*/ 2086824 h 4449429"/>
              <a:gd name="connsiteX976" fmla="*/ 5018429 w 18982931"/>
              <a:gd name="connsiteY976" fmla="*/ 2078592 h 4449429"/>
              <a:gd name="connsiteX977" fmla="*/ 5018429 w 18982931"/>
              <a:gd name="connsiteY977" fmla="*/ 1881023 h 4449429"/>
              <a:gd name="connsiteX978" fmla="*/ 5018429 w 18982931"/>
              <a:gd name="connsiteY978" fmla="*/ 1366522 h 4449429"/>
              <a:gd name="connsiteX979" fmla="*/ 5034894 w 18982931"/>
              <a:gd name="connsiteY979" fmla="*/ 864367 h 4449429"/>
              <a:gd name="connsiteX980" fmla="*/ 5067821 w 18982931"/>
              <a:gd name="connsiteY980" fmla="*/ 197569 h 4449429"/>
              <a:gd name="connsiteX981" fmla="*/ 5080173 w 18982931"/>
              <a:gd name="connsiteY981" fmla="*/ 102899 h 4449429"/>
              <a:gd name="connsiteX982" fmla="*/ 5216000 w 18982931"/>
              <a:gd name="connsiteY982" fmla="*/ 37042 h 4449429"/>
              <a:gd name="connsiteX983" fmla="*/ 5248927 w 18982931"/>
              <a:gd name="connsiteY983" fmla="*/ 69972 h 4449429"/>
              <a:gd name="connsiteX984" fmla="*/ 5372409 w 18982931"/>
              <a:gd name="connsiteY984" fmla="*/ 69972 h 4449429"/>
              <a:gd name="connsiteX985" fmla="*/ 5434151 w 18982931"/>
              <a:gd name="connsiteY985" fmla="*/ 131714 h 4449429"/>
              <a:gd name="connsiteX986" fmla="*/ 5434151 w 18982931"/>
              <a:gd name="connsiteY986" fmla="*/ 382788 h 4449429"/>
              <a:gd name="connsiteX987" fmla="*/ 5434151 w 18982931"/>
              <a:gd name="connsiteY987" fmla="*/ 683261 h 4449429"/>
              <a:gd name="connsiteX988" fmla="*/ 5545282 w 18982931"/>
              <a:gd name="connsiteY988" fmla="*/ 687375 h 4449429"/>
              <a:gd name="connsiteX989" fmla="*/ 5545282 w 18982931"/>
              <a:gd name="connsiteY989" fmla="*/ 1045471 h 4449429"/>
              <a:gd name="connsiteX990" fmla="*/ 5676994 w 18982931"/>
              <a:gd name="connsiteY990" fmla="*/ 1045471 h 4449429"/>
              <a:gd name="connsiteX991" fmla="*/ 5685227 w 18982931"/>
              <a:gd name="connsiteY991" fmla="*/ 1103096 h 4449429"/>
              <a:gd name="connsiteX992" fmla="*/ 5759314 w 18982931"/>
              <a:gd name="connsiteY992" fmla="*/ 1193648 h 4449429"/>
              <a:gd name="connsiteX993" fmla="*/ 5759314 w 18982931"/>
              <a:gd name="connsiteY993" fmla="*/ 1395331 h 4449429"/>
              <a:gd name="connsiteX994" fmla="*/ 5825171 w 18982931"/>
              <a:gd name="connsiteY994" fmla="*/ 1395331 h 4449429"/>
              <a:gd name="connsiteX995" fmla="*/ 5903378 w 18982931"/>
              <a:gd name="connsiteY995" fmla="*/ 1477653 h 4449429"/>
              <a:gd name="connsiteX996" fmla="*/ 5903378 w 18982931"/>
              <a:gd name="connsiteY996" fmla="*/ 1918070 h 4449429"/>
              <a:gd name="connsiteX997" fmla="*/ 5936306 w 18982931"/>
              <a:gd name="connsiteY997" fmla="*/ 1975695 h 4449429"/>
              <a:gd name="connsiteX998" fmla="*/ 5965115 w 18982931"/>
              <a:gd name="connsiteY998" fmla="*/ 1275969 h 4449429"/>
              <a:gd name="connsiteX999" fmla="*/ 5969235 w 18982931"/>
              <a:gd name="connsiteY999" fmla="*/ 1238922 h 4449429"/>
              <a:gd name="connsiteX1000" fmla="*/ 6166804 w 18982931"/>
              <a:gd name="connsiteY1000" fmla="*/ 1238922 h 4449429"/>
              <a:gd name="connsiteX1001" fmla="*/ 6216196 w 18982931"/>
              <a:gd name="connsiteY1001" fmla="*/ 1288315 h 4449429"/>
              <a:gd name="connsiteX1002" fmla="*/ 6236774 w 18982931"/>
              <a:gd name="connsiteY1002" fmla="*/ 1428261 h 4449429"/>
              <a:gd name="connsiteX1003" fmla="*/ 6273821 w 18982931"/>
              <a:gd name="connsiteY1003" fmla="*/ 1498235 h 4449429"/>
              <a:gd name="connsiteX1004" fmla="*/ 6273821 w 18982931"/>
              <a:gd name="connsiteY1004" fmla="*/ 2230888 h 4449429"/>
              <a:gd name="connsiteX1005" fmla="*/ 6277935 w 18982931"/>
              <a:gd name="connsiteY1005" fmla="*/ 2280280 h 4449429"/>
              <a:gd name="connsiteX1006" fmla="*/ 6319095 w 18982931"/>
              <a:gd name="connsiteY1006" fmla="*/ 2193841 h 4449429"/>
              <a:gd name="connsiteX1007" fmla="*/ 6364373 w 18982931"/>
              <a:gd name="connsiteY1007" fmla="*/ 2288513 h 4449429"/>
              <a:gd name="connsiteX1008" fmla="*/ 6389068 w 18982931"/>
              <a:gd name="connsiteY1008" fmla="*/ 2313208 h 4449429"/>
              <a:gd name="connsiteX1009" fmla="*/ 6541355 w 18982931"/>
              <a:gd name="connsiteY1009" fmla="*/ 2313208 h 4449429"/>
              <a:gd name="connsiteX1010" fmla="*/ 6541355 w 18982931"/>
              <a:gd name="connsiteY1010" fmla="*/ 2148567 h 4449429"/>
              <a:gd name="connsiteX1011" fmla="*/ 6660723 w 18982931"/>
              <a:gd name="connsiteY1011" fmla="*/ 2148567 h 4449429"/>
              <a:gd name="connsiteX1012" fmla="*/ 6660723 w 18982931"/>
              <a:gd name="connsiteY1012" fmla="*/ 2259698 h 4449429"/>
              <a:gd name="connsiteX1013" fmla="*/ 6705999 w 18982931"/>
              <a:gd name="connsiteY1013" fmla="*/ 2551938 h 4449429"/>
              <a:gd name="connsiteX1014" fmla="*/ 6714228 w 18982931"/>
              <a:gd name="connsiteY1014" fmla="*/ 2580748 h 4449429"/>
              <a:gd name="connsiteX1015" fmla="*/ 6722461 w 18982931"/>
              <a:gd name="connsiteY1015" fmla="*/ 2576634 h 4449429"/>
              <a:gd name="connsiteX1016" fmla="*/ 6751278 w 18982931"/>
              <a:gd name="connsiteY1016" fmla="*/ 2263816 h 4449429"/>
              <a:gd name="connsiteX1017" fmla="*/ 6800669 w 18982931"/>
              <a:gd name="connsiteY1017" fmla="*/ 2255583 h 4449429"/>
              <a:gd name="connsiteX1018" fmla="*/ 6837709 w 18982931"/>
              <a:gd name="connsiteY1018" fmla="*/ 2181496 h 4449429"/>
              <a:gd name="connsiteX1019" fmla="*/ 6841831 w 18982931"/>
              <a:gd name="connsiteY1019" fmla="*/ 2152681 h 4449429"/>
              <a:gd name="connsiteX1020" fmla="*/ 6845941 w 18982931"/>
              <a:gd name="connsiteY1020" fmla="*/ 2115639 h 4449429"/>
              <a:gd name="connsiteX1021" fmla="*/ 6857139 w 18982931"/>
              <a:gd name="connsiteY1021" fmla="*/ 2115639 h 4449429"/>
              <a:gd name="connsiteX1022" fmla="*/ 6899298 w 18982931"/>
              <a:gd name="connsiteY1022" fmla="*/ 2109470 h 4449429"/>
              <a:gd name="connsiteX1023" fmla="*/ 6922965 w 18982931"/>
              <a:gd name="connsiteY1023" fmla="*/ 2140339 h 4449429"/>
              <a:gd name="connsiteX1024" fmla="*/ 7009406 w 18982931"/>
              <a:gd name="connsiteY1024" fmla="*/ 2070365 h 4449429"/>
              <a:gd name="connsiteX1025" fmla="*/ 7145231 w 18982931"/>
              <a:gd name="connsiteY1025" fmla="*/ 2066247 h 4449429"/>
              <a:gd name="connsiteX1026" fmla="*/ 7145231 w 18982931"/>
              <a:gd name="connsiteY1026" fmla="*/ 1901605 h 4449429"/>
              <a:gd name="connsiteX1027" fmla="*/ 7145231 w 18982931"/>
              <a:gd name="connsiteY1027" fmla="*/ 1769896 h 4449429"/>
              <a:gd name="connsiteX1028" fmla="*/ 7215204 w 18982931"/>
              <a:gd name="connsiteY1028" fmla="*/ 1597024 h 4449429"/>
              <a:gd name="connsiteX1029" fmla="*/ 7285174 w 18982931"/>
              <a:gd name="connsiteY1029" fmla="*/ 1753433 h 4449429"/>
              <a:gd name="connsiteX1030" fmla="*/ 7297524 w 18982931"/>
              <a:gd name="connsiteY1030" fmla="*/ 2062134 h 4449429"/>
              <a:gd name="connsiteX1031" fmla="*/ 7367494 w 18982931"/>
              <a:gd name="connsiteY1031" fmla="*/ 2066247 h 4449429"/>
              <a:gd name="connsiteX1032" fmla="*/ 7371610 w 18982931"/>
              <a:gd name="connsiteY1032" fmla="*/ 2148567 h 4449429"/>
              <a:gd name="connsiteX1033" fmla="*/ 7462167 w 18982931"/>
              <a:gd name="connsiteY1033" fmla="*/ 2148567 h 4449429"/>
              <a:gd name="connsiteX1034" fmla="*/ 7462167 w 18982931"/>
              <a:gd name="connsiteY1034" fmla="*/ 2095061 h 4449429"/>
              <a:gd name="connsiteX1035" fmla="*/ 7462167 w 18982931"/>
              <a:gd name="connsiteY1035" fmla="*/ 1597024 h 4449429"/>
              <a:gd name="connsiteX1036" fmla="*/ 7482743 w 18982931"/>
              <a:gd name="connsiteY1036" fmla="*/ 1008430 h 4449429"/>
              <a:gd name="connsiteX1037" fmla="*/ 7495096 w 18982931"/>
              <a:gd name="connsiteY1037" fmla="*/ 921991 h 4449429"/>
              <a:gd name="connsiteX1038" fmla="*/ 7536254 w 18982931"/>
              <a:gd name="connsiteY1038" fmla="*/ 934341 h 4449429"/>
              <a:gd name="connsiteX1039" fmla="*/ 7577416 w 18982931"/>
              <a:gd name="connsiteY1039" fmla="*/ 563899 h 4449429"/>
              <a:gd name="connsiteX1040" fmla="*/ 7589759 w 18982931"/>
              <a:gd name="connsiteY1040" fmla="*/ 563899 h 4449429"/>
              <a:gd name="connsiteX1041" fmla="*/ 7639153 w 18982931"/>
              <a:gd name="connsiteY1041" fmla="*/ 975501 h 4449429"/>
              <a:gd name="connsiteX1042" fmla="*/ 7655614 w 18982931"/>
              <a:gd name="connsiteY1042" fmla="*/ 926109 h 4449429"/>
              <a:gd name="connsiteX1043" fmla="*/ 7667968 w 18982931"/>
              <a:gd name="connsiteY1043" fmla="*/ 926109 h 4449429"/>
              <a:gd name="connsiteX1044" fmla="*/ 7676196 w 18982931"/>
              <a:gd name="connsiteY1044" fmla="*/ 1037243 h 4449429"/>
              <a:gd name="connsiteX1045" fmla="*/ 7676196 w 18982931"/>
              <a:gd name="connsiteY1045" fmla="*/ 2049787 h 4449429"/>
              <a:gd name="connsiteX1046" fmla="*/ 7705009 w 18982931"/>
              <a:gd name="connsiteY1046" fmla="*/ 2267935 h 4449429"/>
              <a:gd name="connsiteX1047" fmla="*/ 7750287 w 18982931"/>
              <a:gd name="connsiteY1047" fmla="*/ 2469622 h 4449429"/>
              <a:gd name="connsiteX1048" fmla="*/ 7849072 w 18982931"/>
              <a:gd name="connsiteY1048" fmla="*/ 2469622 h 4449429"/>
              <a:gd name="connsiteX1049" fmla="*/ 7849072 w 18982931"/>
              <a:gd name="connsiteY1049" fmla="*/ 2284398 h 4449429"/>
              <a:gd name="connsiteX1050" fmla="*/ 7919042 w 18982931"/>
              <a:gd name="connsiteY1050" fmla="*/ 2284398 h 4449429"/>
              <a:gd name="connsiteX1051" fmla="*/ 7919042 w 18982931"/>
              <a:gd name="connsiteY1051" fmla="*/ 2473736 h 4449429"/>
              <a:gd name="connsiteX1052" fmla="*/ 8108380 w 18982931"/>
              <a:gd name="connsiteY1052" fmla="*/ 2473736 h 4449429"/>
              <a:gd name="connsiteX1053" fmla="*/ 8142338 w 18982931"/>
              <a:gd name="connsiteY1053" fmla="*/ 2481454 h 4449429"/>
              <a:gd name="connsiteX1054" fmla="*/ 8144242 w 18982931"/>
              <a:gd name="connsiteY1054" fmla="*/ 2485067 h 4449429"/>
              <a:gd name="connsiteX1055" fmla="*/ 8144242 w 18982931"/>
              <a:gd name="connsiteY1055" fmla="*/ 1280084 h 4449429"/>
              <a:gd name="connsiteX1056" fmla="*/ 8189518 w 18982931"/>
              <a:gd name="connsiteY1056" fmla="*/ 1115443 h 4449429"/>
              <a:gd name="connsiteX1057" fmla="*/ 8230679 w 18982931"/>
              <a:gd name="connsiteY1057" fmla="*/ 1090746 h 4449429"/>
              <a:gd name="connsiteX1058" fmla="*/ 8477642 w 18982931"/>
              <a:gd name="connsiteY1058" fmla="*/ 1090746 h 4449429"/>
              <a:gd name="connsiteX1059" fmla="*/ 8518799 w 18982931"/>
              <a:gd name="connsiteY1059" fmla="*/ 1111328 h 4449429"/>
              <a:gd name="connsiteX1060" fmla="*/ 8568194 w 18982931"/>
              <a:gd name="connsiteY1060" fmla="*/ 1288315 h 4449429"/>
              <a:gd name="connsiteX1061" fmla="*/ 8572304 w 18982931"/>
              <a:gd name="connsiteY1061" fmla="*/ 2152681 h 4449429"/>
              <a:gd name="connsiteX1062" fmla="*/ 8572304 w 18982931"/>
              <a:gd name="connsiteY1062" fmla="*/ 2222656 h 4449429"/>
              <a:gd name="connsiteX1063" fmla="*/ 8827499 w 18982931"/>
              <a:gd name="connsiteY1063" fmla="*/ 2222656 h 4449429"/>
              <a:gd name="connsiteX1064" fmla="*/ 8827499 w 18982931"/>
              <a:gd name="connsiteY1064" fmla="*/ 2053897 h 4449429"/>
              <a:gd name="connsiteX1065" fmla="*/ 8827499 w 18982931"/>
              <a:gd name="connsiteY1065" fmla="*/ 1996272 h 4449429"/>
              <a:gd name="connsiteX1066" fmla="*/ 8926285 w 18982931"/>
              <a:gd name="connsiteY1066" fmla="*/ 1876910 h 4449429"/>
              <a:gd name="connsiteX1067" fmla="*/ 8926285 w 18982931"/>
              <a:gd name="connsiteY1067" fmla="*/ 1757542 h 4449429"/>
              <a:gd name="connsiteX1068" fmla="*/ 8926285 w 18982931"/>
              <a:gd name="connsiteY1068" fmla="*/ 1527045 h 4449429"/>
              <a:gd name="connsiteX1069" fmla="*/ 8950980 w 18982931"/>
              <a:gd name="connsiteY1069" fmla="*/ 1432378 h 4449429"/>
              <a:gd name="connsiteX1070" fmla="*/ 8950980 w 18982931"/>
              <a:gd name="connsiteY1070" fmla="*/ 1424146 h 4449429"/>
              <a:gd name="connsiteX1071" fmla="*/ 8983911 w 18982931"/>
              <a:gd name="connsiteY1071" fmla="*/ 1107210 h 4449429"/>
              <a:gd name="connsiteX1072" fmla="*/ 8992140 w 18982931"/>
              <a:gd name="connsiteY1072" fmla="*/ 1049586 h 4449429"/>
              <a:gd name="connsiteX1073" fmla="*/ 9012723 w 18982931"/>
              <a:gd name="connsiteY1073" fmla="*/ 1049586 h 4449429"/>
              <a:gd name="connsiteX1074" fmla="*/ 9049767 w 18982931"/>
              <a:gd name="connsiteY1074" fmla="*/ 1325362 h 4449429"/>
              <a:gd name="connsiteX1075" fmla="*/ 9115624 w 18982931"/>
              <a:gd name="connsiteY1075" fmla="*/ 1329476 h 4449429"/>
              <a:gd name="connsiteX1076" fmla="*/ 9165014 w 18982931"/>
              <a:gd name="connsiteY1076" fmla="*/ 1436493 h 4449429"/>
              <a:gd name="connsiteX1077" fmla="*/ 9181479 w 18982931"/>
              <a:gd name="connsiteY1077" fmla="*/ 1494116 h 4449429"/>
              <a:gd name="connsiteX1078" fmla="*/ 9181479 w 18982931"/>
              <a:gd name="connsiteY1078" fmla="*/ 1823399 h 4449429"/>
              <a:gd name="connsiteX1079" fmla="*/ 9181479 w 18982931"/>
              <a:gd name="connsiteY1079" fmla="*/ 1881023 h 4449429"/>
              <a:gd name="connsiteX1080" fmla="*/ 9280267 w 18982931"/>
              <a:gd name="connsiteY1080" fmla="*/ 1881023 h 4449429"/>
              <a:gd name="connsiteX1081" fmla="*/ 9280267 w 18982931"/>
              <a:gd name="connsiteY1081" fmla="*/ 1815166 h 4449429"/>
              <a:gd name="connsiteX1082" fmla="*/ 9280267 w 18982931"/>
              <a:gd name="connsiteY1082" fmla="*/ 304587 h 4449429"/>
              <a:gd name="connsiteX1083" fmla="*/ 9346122 w 18982931"/>
              <a:gd name="connsiteY1083" fmla="*/ 238731 h 4449429"/>
              <a:gd name="connsiteX1084" fmla="*/ 9453137 w 18982931"/>
              <a:gd name="connsiteY1084" fmla="*/ 341628 h 4449429"/>
              <a:gd name="connsiteX1085" fmla="*/ 9453137 w 18982931"/>
              <a:gd name="connsiteY1085" fmla="*/ 1815166 h 4449429"/>
              <a:gd name="connsiteX1086" fmla="*/ 9453137 w 18982931"/>
              <a:gd name="connsiteY1086" fmla="*/ 1876910 h 4449429"/>
              <a:gd name="connsiteX1087" fmla="*/ 9551919 w 18982931"/>
              <a:gd name="connsiteY1087" fmla="*/ 1876910 h 4449429"/>
              <a:gd name="connsiteX1088" fmla="*/ 9551919 w 18982931"/>
              <a:gd name="connsiteY1088" fmla="*/ 1724614 h 4449429"/>
              <a:gd name="connsiteX1089" fmla="*/ 9551919 w 18982931"/>
              <a:gd name="connsiteY1089" fmla="*/ 1481771 h 4449429"/>
              <a:gd name="connsiteX1090" fmla="*/ 9597198 w 18982931"/>
              <a:gd name="connsiteY1090" fmla="*/ 1374754 h 4449429"/>
              <a:gd name="connsiteX1091" fmla="*/ 9613662 w 18982931"/>
              <a:gd name="connsiteY1091" fmla="*/ 1325362 h 4449429"/>
              <a:gd name="connsiteX1092" fmla="*/ 9683632 w 18982931"/>
              <a:gd name="connsiteY1092" fmla="*/ 1325362 h 4449429"/>
              <a:gd name="connsiteX1093" fmla="*/ 9683632 w 18982931"/>
              <a:gd name="connsiteY1093" fmla="*/ 1522931 h 4449429"/>
              <a:gd name="connsiteX1094" fmla="*/ 9819464 w 18982931"/>
              <a:gd name="connsiteY1094" fmla="*/ 1522931 h 4449429"/>
              <a:gd name="connsiteX1095" fmla="*/ 9819464 w 18982931"/>
              <a:gd name="connsiteY1095" fmla="*/ 1720501 h 4449429"/>
              <a:gd name="connsiteX1096" fmla="*/ 9819464 w 18982931"/>
              <a:gd name="connsiteY1096" fmla="*/ 1835749 h 4449429"/>
              <a:gd name="connsiteX1097" fmla="*/ 9868856 w 18982931"/>
              <a:gd name="connsiteY1097" fmla="*/ 1885142 h 4449429"/>
              <a:gd name="connsiteX1098" fmla="*/ 9922361 w 18982931"/>
              <a:gd name="connsiteY1098" fmla="*/ 1938648 h 4449429"/>
              <a:gd name="connsiteX1099" fmla="*/ 9922361 w 18982931"/>
              <a:gd name="connsiteY1099" fmla="*/ 2226770 h 4449429"/>
              <a:gd name="connsiteX1100" fmla="*/ 10189906 w 18982931"/>
              <a:gd name="connsiteY1100" fmla="*/ 2226770 h 4449429"/>
              <a:gd name="connsiteX1101" fmla="*/ 10189906 w 18982931"/>
              <a:gd name="connsiteY1101" fmla="*/ 1864559 h 4449429"/>
              <a:gd name="connsiteX1102" fmla="*/ 10251644 w 18982931"/>
              <a:gd name="connsiteY1102" fmla="*/ 1852213 h 4449429"/>
              <a:gd name="connsiteX1103" fmla="*/ 10251644 w 18982931"/>
              <a:gd name="connsiteY1103" fmla="*/ 1465306 h 4449429"/>
              <a:gd name="connsiteX1104" fmla="*/ 10198137 w 18982931"/>
              <a:gd name="connsiteY1104" fmla="*/ 1461188 h 4449429"/>
              <a:gd name="connsiteX1105" fmla="*/ 10198137 w 18982931"/>
              <a:gd name="connsiteY1105" fmla="*/ 1317129 h 4449429"/>
              <a:gd name="connsiteX1106" fmla="*/ 10572694 w 18982931"/>
              <a:gd name="connsiteY1106" fmla="*/ 1317129 h 4449429"/>
              <a:gd name="connsiteX1107" fmla="*/ 10572694 w 18982931"/>
              <a:gd name="connsiteY1107" fmla="*/ 2140336 h 4449429"/>
              <a:gd name="connsiteX1108" fmla="*/ 10642669 w 18982931"/>
              <a:gd name="connsiteY1108" fmla="*/ 2144449 h 4449429"/>
              <a:gd name="connsiteX1109" fmla="*/ 10642669 w 18982931"/>
              <a:gd name="connsiteY1109" fmla="*/ 2477849 h 4449429"/>
              <a:gd name="connsiteX1110" fmla="*/ 10885512 w 18982931"/>
              <a:gd name="connsiteY1110" fmla="*/ 2477849 h 4449429"/>
              <a:gd name="connsiteX1111" fmla="*/ 10885512 w 18982931"/>
              <a:gd name="connsiteY1111" fmla="*/ 2292626 h 4449429"/>
              <a:gd name="connsiteX1112" fmla="*/ 10959601 w 18982931"/>
              <a:gd name="connsiteY1112" fmla="*/ 2292626 h 4449429"/>
              <a:gd name="connsiteX1113" fmla="*/ 10959601 w 18982931"/>
              <a:gd name="connsiteY1113" fmla="*/ 2477849 h 4449429"/>
              <a:gd name="connsiteX1114" fmla="*/ 11066618 w 18982931"/>
              <a:gd name="connsiteY1114" fmla="*/ 2477849 h 4449429"/>
              <a:gd name="connsiteX1115" fmla="*/ 11107778 w 18982931"/>
              <a:gd name="connsiteY1115" fmla="*/ 2284395 h 4449429"/>
              <a:gd name="connsiteX1116" fmla="*/ 11136593 w 18982931"/>
              <a:gd name="connsiteY1116" fmla="*/ 2053897 h 4449429"/>
              <a:gd name="connsiteX1117" fmla="*/ 11136593 w 18982931"/>
              <a:gd name="connsiteY1117" fmla="*/ 1061936 h 4449429"/>
              <a:gd name="connsiteX1118" fmla="*/ 11148938 w 18982931"/>
              <a:gd name="connsiteY1118" fmla="*/ 938454 h 4449429"/>
              <a:gd name="connsiteX1119" fmla="*/ 11161288 w 18982931"/>
              <a:gd name="connsiteY1119" fmla="*/ 938454 h 4449429"/>
              <a:gd name="connsiteX1120" fmla="*/ 11177753 w 18982931"/>
              <a:gd name="connsiteY1120" fmla="*/ 983729 h 4449429"/>
              <a:gd name="connsiteX1121" fmla="*/ 11231258 w 18982931"/>
              <a:gd name="connsiteY1121" fmla="*/ 572126 h 4449429"/>
              <a:gd name="connsiteX1122" fmla="*/ 11243610 w 18982931"/>
              <a:gd name="connsiteY1122" fmla="*/ 572126 h 4449429"/>
              <a:gd name="connsiteX1123" fmla="*/ 11284770 w 18982931"/>
              <a:gd name="connsiteY1123" fmla="*/ 946687 h 4449429"/>
              <a:gd name="connsiteX1124" fmla="*/ 11325929 w 18982931"/>
              <a:gd name="connsiteY1124" fmla="*/ 934337 h 4449429"/>
              <a:gd name="connsiteX1125" fmla="*/ 11342394 w 18982931"/>
              <a:gd name="connsiteY1125" fmla="*/ 1061936 h 4449429"/>
              <a:gd name="connsiteX1126" fmla="*/ 11342394 w 18982931"/>
              <a:gd name="connsiteY1126" fmla="*/ 1300666 h 4449429"/>
              <a:gd name="connsiteX1127" fmla="*/ 11358857 w 18982931"/>
              <a:gd name="connsiteY1127" fmla="*/ 2132104 h 4449429"/>
              <a:gd name="connsiteX1128" fmla="*/ 11362976 w 18982931"/>
              <a:gd name="connsiteY1128" fmla="*/ 2165031 h 4449429"/>
              <a:gd name="connsiteX1129" fmla="*/ 11453524 w 18982931"/>
              <a:gd name="connsiteY1129" fmla="*/ 2165031 h 4449429"/>
              <a:gd name="connsiteX1130" fmla="*/ 11457643 w 18982931"/>
              <a:gd name="connsiteY1130" fmla="*/ 2082711 h 4449429"/>
              <a:gd name="connsiteX1131" fmla="*/ 11535845 w 18982931"/>
              <a:gd name="connsiteY1131" fmla="*/ 2078592 h 4449429"/>
              <a:gd name="connsiteX1132" fmla="*/ 11535845 w 18982931"/>
              <a:gd name="connsiteY1132" fmla="*/ 2004505 h 4449429"/>
              <a:gd name="connsiteX1133" fmla="*/ 11548195 w 18982931"/>
              <a:gd name="connsiteY1133" fmla="*/ 1736964 h 4449429"/>
              <a:gd name="connsiteX1134" fmla="*/ 11609938 w 18982931"/>
              <a:gd name="connsiteY1134" fmla="*/ 1609365 h 4449429"/>
              <a:gd name="connsiteX1135" fmla="*/ 11688140 w 18982931"/>
              <a:gd name="connsiteY1135" fmla="*/ 1765774 h 4449429"/>
              <a:gd name="connsiteX1136" fmla="*/ 11688140 w 18982931"/>
              <a:gd name="connsiteY1136" fmla="*/ 2082711 h 4449429"/>
              <a:gd name="connsiteX1137" fmla="*/ 11910406 w 18982931"/>
              <a:gd name="connsiteY1137" fmla="*/ 2148567 h 4449429"/>
              <a:gd name="connsiteX1138" fmla="*/ 11988608 w 18982931"/>
              <a:gd name="connsiteY1138" fmla="*/ 2119754 h 4449429"/>
              <a:gd name="connsiteX1139" fmla="*/ 11991181 w 18982931"/>
              <a:gd name="connsiteY1139" fmla="*/ 2153197 h 4449429"/>
              <a:gd name="connsiteX1140" fmla="*/ 11993908 w 18982931"/>
              <a:gd name="connsiteY1140" fmla="*/ 2158900 h 4449429"/>
              <a:gd name="connsiteX1141" fmla="*/ 11993908 w 18982931"/>
              <a:gd name="connsiteY1141" fmla="*/ 2156799 h 4449429"/>
              <a:gd name="connsiteX1142" fmla="*/ 11998023 w 18982931"/>
              <a:gd name="connsiteY1142" fmla="*/ 2115639 h 4449429"/>
              <a:gd name="connsiteX1143" fmla="*/ 12010373 w 18982931"/>
              <a:gd name="connsiteY1143" fmla="*/ 2115639 h 4449429"/>
              <a:gd name="connsiteX1144" fmla="*/ 12014490 w 18982931"/>
              <a:gd name="connsiteY1144" fmla="*/ 2185614 h 4449429"/>
              <a:gd name="connsiteX1145" fmla="*/ 12055650 w 18982931"/>
              <a:gd name="connsiteY1145" fmla="*/ 2259703 h 4449429"/>
              <a:gd name="connsiteX1146" fmla="*/ 12109157 w 18982931"/>
              <a:gd name="connsiteY1146" fmla="*/ 2267933 h 4449429"/>
              <a:gd name="connsiteX1147" fmla="*/ 12137972 w 18982931"/>
              <a:gd name="connsiteY1147" fmla="*/ 2580753 h 4449429"/>
              <a:gd name="connsiteX1148" fmla="*/ 12150317 w 18982931"/>
              <a:gd name="connsiteY1148" fmla="*/ 2580753 h 4449429"/>
              <a:gd name="connsiteX1149" fmla="*/ 12179132 w 18982931"/>
              <a:gd name="connsiteY1149" fmla="*/ 2411992 h 4449429"/>
              <a:gd name="connsiteX1150" fmla="*/ 12207942 w 18982931"/>
              <a:gd name="connsiteY1150" fmla="*/ 2160917 h 4449429"/>
              <a:gd name="connsiteX1151" fmla="*/ 12216174 w 18982931"/>
              <a:gd name="connsiteY1151" fmla="*/ 2152686 h 4449429"/>
              <a:gd name="connsiteX1152" fmla="*/ 12331423 w 18982931"/>
              <a:gd name="connsiteY1152" fmla="*/ 2152686 h 4449429"/>
              <a:gd name="connsiteX1153" fmla="*/ 12331423 w 18982931"/>
              <a:gd name="connsiteY1153" fmla="*/ 2317327 h 4449429"/>
              <a:gd name="connsiteX1154" fmla="*/ 12496064 w 18982931"/>
              <a:gd name="connsiteY1154" fmla="*/ 2313208 h 4449429"/>
              <a:gd name="connsiteX1155" fmla="*/ 12557802 w 18982931"/>
              <a:gd name="connsiteY1155" fmla="*/ 2210310 h 4449429"/>
              <a:gd name="connsiteX1156" fmla="*/ 12566034 w 18982931"/>
              <a:gd name="connsiteY1156" fmla="*/ 2206191 h 4449429"/>
              <a:gd name="connsiteX1157" fmla="*/ 12598962 w 18982931"/>
              <a:gd name="connsiteY1157" fmla="*/ 2267933 h 4449429"/>
              <a:gd name="connsiteX1158" fmla="*/ 12607194 w 18982931"/>
              <a:gd name="connsiteY1158" fmla="*/ 2263816 h 4449429"/>
              <a:gd name="connsiteX1159" fmla="*/ 12607194 w 18982931"/>
              <a:gd name="connsiteY1159" fmla="*/ 1461193 h 4449429"/>
              <a:gd name="connsiteX1160" fmla="*/ 12677169 w 18982931"/>
              <a:gd name="connsiteY1160" fmla="*/ 1230695 h 4449429"/>
              <a:gd name="connsiteX1161" fmla="*/ 12920017 w 18982931"/>
              <a:gd name="connsiteY1161" fmla="*/ 1230695 h 4449429"/>
              <a:gd name="connsiteX1162" fmla="*/ 12948827 w 18982931"/>
              <a:gd name="connsiteY1162" fmla="*/ 1490003 h 4449429"/>
              <a:gd name="connsiteX1163" fmla="*/ 12948827 w 18982931"/>
              <a:gd name="connsiteY1163" fmla="*/ 1909838 h 4449429"/>
              <a:gd name="connsiteX1164" fmla="*/ 12948827 w 18982931"/>
              <a:gd name="connsiteY1164" fmla="*/ 1975695 h 4449429"/>
              <a:gd name="connsiteX1165" fmla="*/ 12969405 w 18982931"/>
              <a:gd name="connsiteY1165" fmla="*/ 1979812 h 4449429"/>
              <a:gd name="connsiteX1166" fmla="*/ 12989987 w 18982931"/>
              <a:gd name="connsiteY1166" fmla="*/ 1913955 h 4449429"/>
              <a:gd name="connsiteX1167" fmla="*/ 12989987 w 18982931"/>
              <a:gd name="connsiteY1167" fmla="*/ 1469425 h 4449429"/>
              <a:gd name="connsiteX1168" fmla="*/ 13064076 w 18982931"/>
              <a:gd name="connsiteY1168" fmla="*/ 1395336 h 4449429"/>
              <a:gd name="connsiteX1169" fmla="*/ 13146396 w 18982931"/>
              <a:gd name="connsiteY1169" fmla="*/ 1395336 h 4449429"/>
              <a:gd name="connsiteX1170" fmla="*/ 13146396 w 18982931"/>
              <a:gd name="connsiteY1170" fmla="*/ 1111328 h 4449429"/>
              <a:gd name="connsiteX1171" fmla="*/ 13216366 w 18982931"/>
              <a:gd name="connsiteY1171" fmla="*/ 1103096 h 4449429"/>
              <a:gd name="connsiteX1172" fmla="*/ 13228716 w 18982931"/>
              <a:gd name="connsiteY1172" fmla="*/ 1041358 h 4449429"/>
              <a:gd name="connsiteX1173" fmla="*/ 13368662 w 18982931"/>
              <a:gd name="connsiteY1173" fmla="*/ 1041358 h 4449429"/>
              <a:gd name="connsiteX1174" fmla="*/ 13368662 w 18982931"/>
              <a:gd name="connsiteY1174" fmla="*/ 687379 h 4449429"/>
              <a:gd name="connsiteX1175" fmla="*/ 13483911 w 18982931"/>
              <a:gd name="connsiteY1175" fmla="*/ 687379 h 4449429"/>
              <a:gd name="connsiteX1176" fmla="*/ 13483911 w 18982931"/>
              <a:gd name="connsiteY1176" fmla="*/ 617404 h 4449429"/>
              <a:gd name="connsiteX1177" fmla="*/ 13483911 w 18982931"/>
              <a:gd name="connsiteY1177" fmla="*/ 131714 h 4449429"/>
              <a:gd name="connsiteX1178" fmla="*/ 13541534 w 18982931"/>
              <a:gd name="connsiteY1178" fmla="*/ 74089 h 4449429"/>
              <a:gd name="connsiteX1179" fmla="*/ 13685593 w 18982931"/>
              <a:gd name="connsiteY1179" fmla="*/ 74089 h 4449429"/>
              <a:gd name="connsiteX1180" fmla="*/ 13730872 w 18982931"/>
              <a:gd name="connsiteY1180" fmla="*/ 49392 h 4449429"/>
              <a:gd name="connsiteX1181" fmla="*/ 13739104 w 18982931"/>
              <a:gd name="connsiteY1181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260505 w 18982931"/>
              <a:gd name="connsiteY865" fmla="*/ 1424146 h 4449429"/>
              <a:gd name="connsiteX866" fmla="*/ 1276969 w 18982931"/>
              <a:gd name="connsiteY866" fmla="*/ 1387099 h 4449429"/>
              <a:gd name="connsiteX867" fmla="*/ 1289312 w 18982931"/>
              <a:gd name="connsiteY867" fmla="*/ 1395331 h 4449429"/>
              <a:gd name="connsiteX868" fmla="*/ 1322242 w 18982931"/>
              <a:gd name="connsiteY868" fmla="*/ 1559973 h 4449429"/>
              <a:gd name="connsiteX869" fmla="*/ 1318126 w 18982931"/>
              <a:gd name="connsiteY869" fmla="*/ 1576437 h 4449429"/>
              <a:gd name="connsiteX870" fmla="*/ 1326360 w 18982931"/>
              <a:gd name="connsiteY870" fmla="*/ 1621715 h 4449429"/>
              <a:gd name="connsiteX871" fmla="*/ 1359290 w 18982931"/>
              <a:gd name="connsiteY871" fmla="*/ 1597020 h 4449429"/>
              <a:gd name="connsiteX872" fmla="*/ 1375751 w 18982931"/>
              <a:gd name="connsiteY872" fmla="*/ 1588787 h 4449429"/>
              <a:gd name="connsiteX873" fmla="*/ 1486884 w 18982931"/>
              <a:gd name="connsiteY873" fmla="*/ 1588787 h 4449429"/>
              <a:gd name="connsiteX874" fmla="*/ 1507466 w 18982931"/>
              <a:gd name="connsiteY874" fmla="*/ 2337905 h 4449429"/>
              <a:gd name="connsiteX875" fmla="*/ 1523929 w 18982931"/>
              <a:gd name="connsiteY875" fmla="*/ 2337905 h 4449429"/>
              <a:gd name="connsiteX876" fmla="*/ 1523929 w 18982931"/>
              <a:gd name="connsiteY876" fmla="*/ 2169146 h 4449429"/>
              <a:gd name="connsiteX877" fmla="*/ 1692685 w 18982931"/>
              <a:gd name="connsiteY877" fmla="*/ 2169146 h 4449429"/>
              <a:gd name="connsiteX878" fmla="*/ 1692685 w 18982931"/>
              <a:gd name="connsiteY878" fmla="*/ 2020968 h 4449429"/>
              <a:gd name="connsiteX879" fmla="*/ 1766772 w 18982931"/>
              <a:gd name="connsiteY879" fmla="*/ 1922183 h 4449429"/>
              <a:gd name="connsiteX880" fmla="*/ 1766772 w 18982931"/>
              <a:gd name="connsiteY880" fmla="*/ 1757542 h 4449429"/>
              <a:gd name="connsiteX881" fmla="*/ 1849095 w 18982931"/>
              <a:gd name="connsiteY881" fmla="*/ 1757542 h 4449429"/>
              <a:gd name="connsiteX882" fmla="*/ 1849095 w 18982931"/>
              <a:gd name="connsiteY882" fmla="*/ 2156799 h 4449429"/>
              <a:gd name="connsiteX883" fmla="*/ 1919070 w 18982931"/>
              <a:gd name="connsiteY883" fmla="*/ 2156799 h 4449429"/>
              <a:gd name="connsiteX884" fmla="*/ 1919070 w 18982931"/>
              <a:gd name="connsiteY884" fmla="*/ 1864559 h 4449429"/>
              <a:gd name="connsiteX885" fmla="*/ 1919070 w 18982931"/>
              <a:gd name="connsiteY885" fmla="*/ 695608 h 4449429"/>
              <a:gd name="connsiteX886" fmla="*/ 2005504 w 18982931"/>
              <a:gd name="connsiteY886" fmla="*/ 609173 h 4449429"/>
              <a:gd name="connsiteX887" fmla="*/ 2026085 w 18982931"/>
              <a:gd name="connsiteY887" fmla="*/ 605054 h 4449429"/>
              <a:gd name="connsiteX888" fmla="*/ 2100174 w 18982931"/>
              <a:gd name="connsiteY888" fmla="*/ 448645 h 4449429"/>
              <a:gd name="connsiteX889" fmla="*/ 2137215 w 18982931"/>
              <a:gd name="connsiteY889" fmla="*/ 407485 h 4449429"/>
              <a:gd name="connsiteX890" fmla="*/ 2194840 w 18982931"/>
              <a:gd name="connsiteY890" fmla="*/ 337515 h 4449429"/>
              <a:gd name="connsiteX891" fmla="*/ 2198958 w 18982931"/>
              <a:gd name="connsiteY891" fmla="*/ 292236 h 4449429"/>
              <a:gd name="connsiteX892" fmla="*/ 2240121 w 18982931"/>
              <a:gd name="connsiteY892" fmla="*/ 358093 h 4449429"/>
              <a:gd name="connsiteX893" fmla="*/ 2273047 w 18982931"/>
              <a:gd name="connsiteY893" fmla="*/ 444532 h 4449429"/>
              <a:gd name="connsiteX894" fmla="*/ 2330670 w 18982931"/>
              <a:gd name="connsiteY894" fmla="*/ 563894 h 4449429"/>
              <a:gd name="connsiteX895" fmla="*/ 2351248 w 18982931"/>
              <a:gd name="connsiteY895" fmla="*/ 613286 h 4449429"/>
              <a:gd name="connsiteX896" fmla="*/ 2429455 w 18982931"/>
              <a:gd name="connsiteY896" fmla="*/ 675029 h 4449429"/>
              <a:gd name="connsiteX897" fmla="*/ 2470614 w 18982931"/>
              <a:gd name="connsiteY897" fmla="*/ 757350 h 4449429"/>
              <a:gd name="connsiteX898" fmla="*/ 2470614 w 18982931"/>
              <a:gd name="connsiteY898" fmla="*/ 1086631 h 4449429"/>
              <a:gd name="connsiteX899" fmla="*/ 2470614 w 18982931"/>
              <a:gd name="connsiteY899" fmla="*/ 2008622 h 4449429"/>
              <a:gd name="connsiteX900" fmla="*/ 2487080 w 18982931"/>
              <a:gd name="connsiteY900" fmla="*/ 2053897 h 4449429"/>
              <a:gd name="connsiteX901" fmla="*/ 2499426 w 18982931"/>
              <a:gd name="connsiteY901" fmla="*/ 1897488 h 4449429"/>
              <a:gd name="connsiteX902" fmla="*/ 2602322 w 18982931"/>
              <a:gd name="connsiteY902" fmla="*/ 1798703 h 4449429"/>
              <a:gd name="connsiteX903" fmla="*/ 2836935 w 18982931"/>
              <a:gd name="connsiteY903" fmla="*/ 1798703 h 4449429"/>
              <a:gd name="connsiteX904" fmla="*/ 2836935 w 18982931"/>
              <a:gd name="connsiteY904" fmla="*/ 1860446 h 4449429"/>
              <a:gd name="connsiteX905" fmla="*/ 2836935 w 18982931"/>
              <a:gd name="connsiteY905" fmla="*/ 2263816 h 4449429"/>
              <a:gd name="connsiteX906" fmla="*/ 2845169 w 18982931"/>
              <a:gd name="connsiteY906" fmla="*/ 2304976 h 4449429"/>
              <a:gd name="connsiteX907" fmla="*/ 2861629 w 18982931"/>
              <a:gd name="connsiteY907" fmla="*/ 2300858 h 4449429"/>
              <a:gd name="connsiteX908" fmla="*/ 2861629 w 18982931"/>
              <a:gd name="connsiteY908" fmla="*/ 2247351 h 4449429"/>
              <a:gd name="connsiteX909" fmla="*/ 2869861 w 18982931"/>
              <a:gd name="connsiteY909" fmla="*/ 1996272 h 4449429"/>
              <a:gd name="connsiteX910" fmla="*/ 2923374 w 18982931"/>
              <a:gd name="connsiteY910" fmla="*/ 1967462 h 4449429"/>
              <a:gd name="connsiteX911" fmla="*/ 2939836 w 18982931"/>
              <a:gd name="connsiteY911" fmla="*/ 2300858 h 4449429"/>
              <a:gd name="connsiteX912" fmla="*/ 2956300 w 18982931"/>
              <a:gd name="connsiteY912" fmla="*/ 2300858 h 4449429"/>
              <a:gd name="connsiteX913" fmla="*/ 2989230 w 18982931"/>
              <a:gd name="connsiteY913" fmla="*/ 2111521 h 4449429"/>
              <a:gd name="connsiteX914" fmla="*/ 3018038 w 18982931"/>
              <a:gd name="connsiteY914" fmla="*/ 2058015 h 4449429"/>
              <a:gd name="connsiteX915" fmla="*/ 3034502 w 18982931"/>
              <a:gd name="connsiteY915" fmla="*/ 2123871 h 4449429"/>
              <a:gd name="connsiteX916" fmla="*/ 3038620 w 18982931"/>
              <a:gd name="connsiteY916" fmla="*/ 2132104 h 4449429"/>
              <a:gd name="connsiteX917" fmla="*/ 3088018 w 18982931"/>
              <a:gd name="connsiteY917" fmla="*/ 2140336 h 4449429"/>
              <a:gd name="connsiteX918" fmla="*/ 3095320 w 18982931"/>
              <a:gd name="connsiteY918" fmla="*/ 2275334 h 4449429"/>
              <a:gd name="connsiteX919" fmla="*/ 3162101 w 18982931"/>
              <a:gd name="connsiteY919" fmla="*/ 2275334 h 4449429"/>
              <a:gd name="connsiteX920" fmla="*/ 3162101 w 18982931"/>
              <a:gd name="connsiteY920" fmla="*/ 1580555 h 4449429"/>
              <a:gd name="connsiteX921" fmla="*/ 3162101 w 18982931"/>
              <a:gd name="connsiteY921" fmla="*/ 1531163 h 4449429"/>
              <a:gd name="connsiteX922" fmla="*/ 3199146 w 18982931"/>
              <a:gd name="connsiteY922" fmla="*/ 1498235 h 4449429"/>
              <a:gd name="connsiteX923" fmla="*/ 3281469 w 18982931"/>
              <a:gd name="connsiteY923" fmla="*/ 1498235 h 4449429"/>
              <a:gd name="connsiteX924" fmla="*/ 3281469 w 18982931"/>
              <a:gd name="connsiteY924" fmla="*/ 1325362 h 4449429"/>
              <a:gd name="connsiteX925" fmla="*/ 3343207 w 18982931"/>
              <a:gd name="connsiteY925" fmla="*/ 1263619 h 4449429"/>
              <a:gd name="connsiteX926" fmla="*/ 3544891 w 18982931"/>
              <a:gd name="connsiteY926" fmla="*/ 1263619 h 4449429"/>
              <a:gd name="connsiteX927" fmla="*/ 3544891 w 18982931"/>
              <a:gd name="connsiteY927" fmla="*/ 712071 h 4449429"/>
              <a:gd name="connsiteX928" fmla="*/ 3561357 w 18982931"/>
              <a:gd name="connsiteY928" fmla="*/ 555662 h 4449429"/>
              <a:gd name="connsiteX929" fmla="*/ 3606633 w 18982931"/>
              <a:gd name="connsiteY929" fmla="*/ 316933 h 4449429"/>
              <a:gd name="connsiteX930" fmla="*/ 3614865 w 18982931"/>
              <a:gd name="connsiteY930" fmla="*/ 279891 h 4449429"/>
              <a:gd name="connsiteX931" fmla="*/ 3676603 w 18982931"/>
              <a:gd name="connsiteY931" fmla="*/ 341628 h 4449429"/>
              <a:gd name="connsiteX932" fmla="*/ 3684835 w 18982931"/>
              <a:gd name="connsiteY932" fmla="*/ 386907 h 4449429"/>
              <a:gd name="connsiteX933" fmla="*/ 3742460 w 18982931"/>
              <a:gd name="connsiteY933" fmla="*/ 481574 h 4449429"/>
              <a:gd name="connsiteX934" fmla="*/ 3763042 w 18982931"/>
              <a:gd name="connsiteY934" fmla="*/ 703838 h 4449429"/>
              <a:gd name="connsiteX935" fmla="*/ 3763042 w 18982931"/>
              <a:gd name="connsiteY935" fmla="*/ 1144256 h 4449429"/>
              <a:gd name="connsiteX936" fmla="*/ 3771275 w 18982931"/>
              <a:gd name="connsiteY936" fmla="*/ 1181298 h 4449429"/>
              <a:gd name="connsiteX937" fmla="*/ 3775390 w 18982931"/>
              <a:gd name="connsiteY937" fmla="*/ 1115443 h 4449429"/>
              <a:gd name="connsiteX938" fmla="*/ 3923568 w 18982931"/>
              <a:gd name="connsiteY938" fmla="*/ 996079 h 4449429"/>
              <a:gd name="connsiteX939" fmla="*/ 3940029 w 18982931"/>
              <a:gd name="connsiteY939" fmla="*/ 1020776 h 4449429"/>
              <a:gd name="connsiteX940" fmla="*/ 3960611 w 18982931"/>
              <a:gd name="connsiteY940" fmla="*/ 1321244 h 4449429"/>
              <a:gd name="connsiteX941" fmla="*/ 3960611 w 18982931"/>
              <a:gd name="connsiteY941" fmla="*/ 1584670 h 4449429"/>
              <a:gd name="connsiteX942" fmla="*/ 3977076 w 18982931"/>
              <a:gd name="connsiteY942" fmla="*/ 1625830 h 4449429"/>
              <a:gd name="connsiteX943" fmla="*/ 4010007 w 18982931"/>
              <a:gd name="connsiteY943" fmla="*/ 1666990 h 4449429"/>
              <a:gd name="connsiteX944" fmla="*/ 4055279 w 18982931"/>
              <a:gd name="connsiteY944" fmla="*/ 1819286 h 4449429"/>
              <a:gd name="connsiteX945" fmla="*/ 4104670 w 18982931"/>
              <a:gd name="connsiteY945" fmla="*/ 1819286 h 4449429"/>
              <a:gd name="connsiteX946" fmla="*/ 4108788 w 18982931"/>
              <a:gd name="connsiteY946" fmla="*/ 1741079 h 4449429"/>
              <a:gd name="connsiteX947" fmla="*/ 4211689 w 18982931"/>
              <a:gd name="connsiteY947" fmla="*/ 1741079 h 4449429"/>
              <a:gd name="connsiteX948" fmla="*/ 4252847 w 18982931"/>
              <a:gd name="connsiteY948" fmla="*/ 1559973 h 4449429"/>
              <a:gd name="connsiteX949" fmla="*/ 4265197 w 18982931"/>
              <a:gd name="connsiteY949" fmla="*/ 1559973 h 4449429"/>
              <a:gd name="connsiteX950" fmla="*/ 4277546 w 18982931"/>
              <a:gd name="connsiteY950" fmla="*/ 1592900 h 4449429"/>
              <a:gd name="connsiteX951" fmla="*/ 4302239 w 18982931"/>
              <a:gd name="connsiteY951" fmla="*/ 1708150 h 4449429"/>
              <a:gd name="connsiteX952" fmla="*/ 4368100 w 18982931"/>
              <a:gd name="connsiteY952" fmla="*/ 1741079 h 4449429"/>
              <a:gd name="connsiteX953" fmla="*/ 4363984 w 18982931"/>
              <a:gd name="connsiteY953" fmla="*/ 1634062 h 4449429"/>
              <a:gd name="connsiteX954" fmla="*/ 4372218 w 18982931"/>
              <a:gd name="connsiteY954" fmla="*/ 839670 h 4449429"/>
              <a:gd name="connsiteX955" fmla="*/ 4442184 w 18982931"/>
              <a:gd name="connsiteY955" fmla="*/ 279891 h 4449429"/>
              <a:gd name="connsiteX956" fmla="*/ 4479230 w 18982931"/>
              <a:gd name="connsiteY956" fmla="*/ 234611 h 4449429"/>
              <a:gd name="connsiteX957" fmla="*/ 4520394 w 18982931"/>
              <a:gd name="connsiteY957" fmla="*/ 284004 h 4449429"/>
              <a:gd name="connsiteX958" fmla="*/ 4549200 w 18982931"/>
              <a:gd name="connsiteY958" fmla="*/ 440413 h 4449429"/>
              <a:gd name="connsiteX959" fmla="*/ 4680914 w 18982931"/>
              <a:gd name="connsiteY959" fmla="*/ 395140 h 4449429"/>
              <a:gd name="connsiteX960" fmla="*/ 4759121 w 18982931"/>
              <a:gd name="connsiteY960" fmla="*/ 460995 h 4449429"/>
              <a:gd name="connsiteX961" fmla="*/ 4771466 w 18982931"/>
              <a:gd name="connsiteY961" fmla="*/ 493924 h 4449429"/>
              <a:gd name="connsiteX962" fmla="*/ 4888657 w 18982931"/>
              <a:gd name="connsiteY962" fmla="*/ 747622 h 4449429"/>
              <a:gd name="connsiteX963" fmla="*/ 4888893 w 18982931"/>
              <a:gd name="connsiteY963" fmla="*/ 807315 h 4449429"/>
              <a:gd name="connsiteX964" fmla="*/ 4856617 w 18982931"/>
              <a:gd name="connsiteY964" fmla="*/ 807315 h 4449429"/>
              <a:gd name="connsiteX965" fmla="*/ 4856617 w 18982931"/>
              <a:gd name="connsiteY965" fmla="*/ 944475 h 4449429"/>
              <a:gd name="connsiteX966" fmla="*/ 4888332 w 18982931"/>
              <a:gd name="connsiteY966" fmla="*/ 944475 h 4449429"/>
              <a:gd name="connsiteX967" fmla="*/ 4888325 w 18982931"/>
              <a:gd name="connsiteY967" fmla="*/ 945600 h 4449429"/>
              <a:gd name="connsiteX968" fmla="*/ 4890835 w 18982931"/>
              <a:gd name="connsiteY968" fmla="*/ 1609365 h 4449429"/>
              <a:gd name="connsiteX969" fmla="*/ 4952574 w 18982931"/>
              <a:gd name="connsiteY969" fmla="*/ 1617597 h 4449429"/>
              <a:gd name="connsiteX970" fmla="*/ 4952574 w 18982931"/>
              <a:gd name="connsiteY970" fmla="*/ 1868678 h 4449429"/>
              <a:gd name="connsiteX971" fmla="*/ 4956691 w 18982931"/>
              <a:gd name="connsiteY971" fmla="*/ 1905720 h 4449429"/>
              <a:gd name="connsiteX972" fmla="*/ 4981387 w 18982931"/>
              <a:gd name="connsiteY972" fmla="*/ 1967462 h 4449429"/>
              <a:gd name="connsiteX973" fmla="*/ 4981387 w 18982931"/>
              <a:gd name="connsiteY973" fmla="*/ 2058015 h 4449429"/>
              <a:gd name="connsiteX974" fmla="*/ 5001966 w 18982931"/>
              <a:gd name="connsiteY974" fmla="*/ 2086824 h 4449429"/>
              <a:gd name="connsiteX975" fmla="*/ 5018429 w 18982931"/>
              <a:gd name="connsiteY975" fmla="*/ 2078592 h 4449429"/>
              <a:gd name="connsiteX976" fmla="*/ 5018429 w 18982931"/>
              <a:gd name="connsiteY976" fmla="*/ 1881023 h 4449429"/>
              <a:gd name="connsiteX977" fmla="*/ 5018429 w 18982931"/>
              <a:gd name="connsiteY977" fmla="*/ 1366522 h 4449429"/>
              <a:gd name="connsiteX978" fmla="*/ 5034894 w 18982931"/>
              <a:gd name="connsiteY978" fmla="*/ 864367 h 4449429"/>
              <a:gd name="connsiteX979" fmla="*/ 5067821 w 18982931"/>
              <a:gd name="connsiteY979" fmla="*/ 197569 h 4449429"/>
              <a:gd name="connsiteX980" fmla="*/ 5080173 w 18982931"/>
              <a:gd name="connsiteY980" fmla="*/ 102899 h 4449429"/>
              <a:gd name="connsiteX981" fmla="*/ 5216000 w 18982931"/>
              <a:gd name="connsiteY981" fmla="*/ 37042 h 4449429"/>
              <a:gd name="connsiteX982" fmla="*/ 5248927 w 18982931"/>
              <a:gd name="connsiteY982" fmla="*/ 69972 h 4449429"/>
              <a:gd name="connsiteX983" fmla="*/ 5372409 w 18982931"/>
              <a:gd name="connsiteY983" fmla="*/ 69972 h 4449429"/>
              <a:gd name="connsiteX984" fmla="*/ 5434151 w 18982931"/>
              <a:gd name="connsiteY984" fmla="*/ 131714 h 4449429"/>
              <a:gd name="connsiteX985" fmla="*/ 5434151 w 18982931"/>
              <a:gd name="connsiteY985" fmla="*/ 382788 h 4449429"/>
              <a:gd name="connsiteX986" fmla="*/ 5434151 w 18982931"/>
              <a:gd name="connsiteY986" fmla="*/ 683261 h 4449429"/>
              <a:gd name="connsiteX987" fmla="*/ 5545282 w 18982931"/>
              <a:gd name="connsiteY987" fmla="*/ 687375 h 4449429"/>
              <a:gd name="connsiteX988" fmla="*/ 5545282 w 18982931"/>
              <a:gd name="connsiteY988" fmla="*/ 1045471 h 4449429"/>
              <a:gd name="connsiteX989" fmla="*/ 5676994 w 18982931"/>
              <a:gd name="connsiteY989" fmla="*/ 1045471 h 4449429"/>
              <a:gd name="connsiteX990" fmla="*/ 5685227 w 18982931"/>
              <a:gd name="connsiteY990" fmla="*/ 1103096 h 4449429"/>
              <a:gd name="connsiteX991" fmla="*/ 5759314 w 18982931"/>
              <a:gd name="connsiteY991" fmla="*/ 1193648 h 4449429"/>
              <a:gd name="connsiteX992" fmla="*/ 5759314 w 18982931"/>
              <a:gd name="connsiteY992" fmla="*/ 1395331 h 4449429"/>
              <a:gd name="connsiteX993" fmla="*/ 5825171 w 18982931"/>
              <a:gd name="connsiteY993" fmla="*/ 1395331 h 4449429"/>
              <a:gd name="connsiteX994" fmla="*/ 5903378 w 18982931"/>
              <a:gd name="connsiteY994" fmla="*/ 1477653 h 4449429"/>
              <a:gd name="connsiteX995" fmla="*/ 5903378 w 18982931"/>
              <a:gd name="connsiteY995" fmla="*/ 1918070 h 4449429"/>
              <a:gd name="connsiteX996" fmla="*/ 5936306 w 18982931"/>
              <a:gd name="connsiteY996" fmla="*/ 1975695 h 4449429"/>
              <a:gd name="connsiteX997" fmla="*/ 5965115 w 18982931"/>
              <a:gd name="connsiteY997" fmla="*/ 1275969 h 4449429"/>
              <a:gd name="connsiteX998" fmla="*/ 5969235 w 18982931"/>
              <a:gd name="connsiteY998" fmla="*/ 1238922 h 4449429"/>
              <a:gd name="connsiteX999" fmla="*/ 6166804 w 18982931"/>
              <a:gd name="connsiteY999" fmla="*/ 1238922 h 4449429"/>
              <a:gd name="connsiteX1000" fmla="*/ 6216196 w 18982931"/>
              <a:gd name="connsiteY1000" fmla="*/ 1288315 h 4449429"/>
              <a:gd name="connsiteX1001" fmla="*/ 6236774 w 18982931"/>
              <a:gd name="connsiteY1001" fmla="*/ 1428261 h 4449429"/>
              <a:gd name="connsiteX1002" fmla="*/ 6273821 w 18982931"/>
              <a:gd name="connsiteY1002" fmla="*/ 1498235 h 4449429"/>
              <a:gd name="connsiteX1003" fmla="*/ 6273821 w 18982931"/>
              <a:gd name="connsiteY1003" fmla="*/ 2230888 h 4449429"/>
              <a:gd name="connsiteX1004" fmla="*/ 6277935 w 18982931"/>
              <a:gd name="connsiteY1004" fmla="*/ 2280280 h 4449429"/>
              <a:gd name="connsiteX1005" fmla="*/ 6319095 w 18982931"/>
              <a:gd name="connsiteY1005" fmla="*/ 2193841 h 4449429"/>
              <a:gd name="connsiteX1006" fmla="*/ 6364373 w 18982931"/>
              <a:gd name="connsiteY1006" fmla="*/ 2288513 h 4449429"/>
              <a:gd name="connsiteX1007" fmla="*/ 6389068 w 18982931"/>
              <a:gd name="connsiteY1007" fmla="*/ 2313208 h 4449429"/>
              <a:gd name="connsiteX1008" fmla="*/ 6541355 w 18982931"/>
              <a:gd name="connsiteY1008" fmla="*/ 2313208 h 4449429"/>
              <a:gd name="connsiteX1009" fmla="*/ 6541355 w 18982931"/>
              <a:gd name="connsiteY1009" fmla="*/ 2148567 h 4449429"/>
              <a:gd name="connsiteX1010" fmla="*/ 6660723 w 18982931"/>
              <a:gd name="connsiteY1010" fmla="*/ 2148567 h 4449429"/>
              <a:gd name="connsiteX1011" fmla="*/ 6660723 w 18982931"/>
              <a:gd name="connsiteY1011" fmla="*/ 2259698 h 4449429"/>
              <a:gd name="connsiteX1012" fmla="*/ 6705999 w 18982931"/>
              <a:gd name="connsiteY1012" fmla="*/ 2551938 h 4449429"/>
              <a:gd name="connsiteX1013" fmla="*/ 6714228 w 18982931"/>
              <a:gd name="connsiteY1013" fmla="*/ 2580748 h 4449429"/>
              <a:gd name="connsiteX1014" fmla="*/ 6722461 w 18982931"/>
              <a:gd name="connsiteY1014" fmla="*/ 2576634 h 4449429"/>
              <a:gd name="connsiteX1015" fmla="*/ 6751278 w 18982931"/>
              <a:gd name="connsiteY1015" fmla="*/ 2263816 h 4449429"/>
              <a:gd name="connsiteX1016" fmla="*/ 6800669 w 18982931"/>
              <a:gd name="connsiteY1016" fmla="*/ 2255583 h 4449429"/>
              <a:gd name="connsiteX1017" fmla="*/ 6837709 w 18982931"/>
              <a:gd name="connsiteY1017" fmla="*/ 2181496 h 4449429"/>
              <a:gd name="connsiteX1018" fmla="*/ 6841831 w 18982931"/>
              <a:gd name="connsiteY1018" fmla="*/ 2152681 h 4449429"/>
              <a:gd name="connsiteX1019" fmla="*/ 6845941 w 18982931"/>
              <a:gd name="connsiteY1019" fmla="*/ 2115639 h 4449429"/>
              <a:gd name="connsiteX1020" fmla="*/ 6857139 w 18982931"/>
              <a:gd name="connsiteY1020" fmla="*/ 2115639 h 4449429"/>
              <a:gd name="connsiteX1021" fmla="*/ 6899298 w 18982931"/>
              <a:gd name="connsiteY1021" fmla="*/ 2109470 h 4449429"/>
              <a:gd name="connsiteX1022" fmla="*/ 6922965 w 18982931"/>
              <a:gd name="connsiteY1022" fmla="*/ 2140339 h 4449429"/>
              <a:gd name="connsiteX1023" fmla="*/ 7009406 w 18982931"/>
              <a:gd name="connsiteY1023" fmla="*/ 2070365 h 4449429"/>
              <a:gd name="connsiteX1024" fmla="*/ 7145231 w 18982931"/>
              <a:gd name="connsiteY1024" fmla="*/ 2066247 h 4449429"/>
              <a:gd name="connsiteX1025" fmla="*/ 7145231 w 18982931"/>
              <a:gd name="connsiteY1025" fmla="*/ 1901605 h 4449429"/>
              <a:gd name="connsiteX1026" fmla="*/ 7145231 w 18982931"/>
              <a:gd name="connsiteY1026" fmla="*/ 1769896 h 4449429"/>
              <a:gd name="connsiteX1027" fmla="*/ 7215204 w 18982931"/>
              <a:gd name="connsiteY1027" fmla="*/ 1597024 h 4449429"/>
              <a:gd name="connsiteX1028" fmla="*/ 7285174 w 18982931"/>
              <a:gd name="connsiteY1028" fmla="*/ 1753433 h 4449429"/>
              <a:gd name="connsiteX1029" fmla="*/ 7297524 w 18982931"/>
              <a:gd name="connsiteY1029" fmla="*/ 2062134 h 4449429"/>
              <a:gd name="connsiteX1030" fmla="*/ 7367494 w 18982931"/>
              <a:gd name="connsiteY1030" fmla="*/ 2066247 h 4449429"/>
              <a:gd name="connsiteX1031" fmla="*/ 7371610 w 18982931"/>
              <a:gd name="connsiteY1031" fmla="*/ 2148567 h 4449429"/>
              <a:gd name="connsiteX1032" fmla="*/ 7462167 w 18982931"/>
              <a:gd name="connsiteY1032" fmla="*/ 2148567 h 4449429"/>
              <a:gd name="connsiteX1033" fmla="*/ 7462167 w 18982931"/>
              <a:gd name="connsiteY1033" fmla="*/ 2095061 h 4449429"/>
              <a:gd name="connsiteX1034" fmla="*/ 7462167 w 18982931"/>
              <a:gd name="connsiteY1034" fmla="*/ 1597024 h 4449429"/>
              <a:gd name="connsiteX1035" fmla="*/ 7482743 w 18982931"/>
              <a:gd name="connsiteY1035" fmla="*/ 1008430 h 4449429"/>
              <a:gd name="connsiteX1036" fmla="*/ 7495096 w 18982931"/>
              <a:gd name="connsiteY1036" fmla="*/ 921991 h 4449429"/>
              <a:gd name="connsiteX1037" fmla="*/ 7536254 w 18982931"/>
              <a:gd name="connsiteY1037" fmla="*/ 934341 h 4449429"/>
              <a:gd name="connsiteX1038" fmla="*/ 7577416 w 18982931"/>
              <a:gd name="connsiteY1038" fmla="*/ 563899 h 4449429"/>
              <a:gd name="connsiteX1039" fmla="*/ 7589759 w 18982931"/>
              <a:gd name="connsiteY1039" fmla="*/ 563899 h 4449429"/>
              <a:gd name="connsiteX1040" fmla="*/ 7639153 w 18982931"/>
              <a:gd name="connsiteY1040" fmla="*/ 975501 h 4449429"/>
              <a:gd name="connsiteX1041" fmla="*/ 7655614 w 18982931"/>
              <a:gd name="connsiteY1041" fmla="*/ 926109 h 4449429"/>
              <a:gd name="connsiteX1042" fmla="*/ 7667968 w 18982931"/>
              <a:gd name="connsiteY1042" fmla="*/ 926109 h 4449429"/>
              <a:gd name="connsiteX1043" fmla="*/ 7676196 w 18982931"/>
              <a:gd name="connsiteY1043" fmla="*/ 1037243 h 4449429"/>
              <a:gd name="connsiteX1044" fmla="*/ 7676196 w 18982931"/>
              <a:gd name="connsiteY1044" fmla="*/ 2049787 h 4449429"/>
              <a:gd name="connsiteX1045" fmla="*/ 7705009 w 18982931"/>
              <a:gd name="connsiteY1045" fmla="*/ 2267935 h 4449429"/>
              <a:gd name="connsiteX1046" fmla="*/ 7750287 w 18982931"/>
              <a:gd name="connsiteY1046" fmla="*/ 2469622 h 4449429"/>
              <a:gd name="connsiteX1047" fmla="*/ 7849072 w 18982931"/>
              <a:gd name="connsiteY1047" fmla="*/ 2469622 h 4449429"/>
              <a:gd name="connsiteX1048" fmla="*/ 7849072 w 18982931"/>
              <a:gd name="connsiteY1048" fmla="*/ 2284398 h 4449429"/>
              <a:gd name="connsiteX1049" fmla="*/ 7919042 w 18982931"/>
              <a:gd name="connsiteY1049" fmla="*/ 2284398 h 4449429"/>
              <a:gd name="connsiteX1050" fmla="*/ 7919042 w 18982931"/>
              <a:gd name="connsiteY1050" fmla="*/ 2473736 h 4449429"/>
              <a:gd name="connsiteX1051" fmla="*/ 8108380 w 18982931"/>
              <a:gd name="connsiteY1051" fmla="*/ 2473736 h 4449429"/>
              <a:gd name="connsiteX1052" fmla="*/ 8142338 w 18982931"/>
              <a:gd name="connsiteY1052" fmla="*/ 2481454 h 4449429"/>
              <a:gd name="connsiteX1053" fmla="*/ 8144242 w 18982931"/>
              <a:gd name="connsiteY1053" fmla="*/ 2485067 h 4449429"/>
              <a:gd name="connsiteX1054" fmla="*/ 8144242 w 18982931"/>
              <a:gd name="connsiteY1054" fmla="*/ 1280084 h 4449429"/>
              <a:gd name="connsiteX1055" fmla="*/ 8189518 w 18982931"/>
              <a:gd name="connsiteY1055" fmla="*/ 1115443 h 4449429"/>
              <a:gd name="connsiteX1056" fmla="*/ 8230679 w 18982931"/>
              <a:gd name="connsiteY1056" fmla="*/ 1090746 h 4449429"/>
              <a:gd name="connsiteX1057" fmla="*/ 8477642 w 18982931"/>
              <a:gd name="connsiteY1057" fmla="*/ 1090746 h 4449429"/>
              <a:gd name="connsiteX1058" fmla="*/ 8518799 w 18982931"/>
              <a:gd name="connsiteY1058" fmla="*/ 1111328 h 4449429"/>
              <a:gd name="connsiteX1059" fmla="*/ 8568194 w 18982931"/>
              <a:gd name="connsiteY1059" fmla="*/ 1288315 h 4449429"/>
              <a:gd name="connsiteX1060" fmla="*/ 8572304 w 18982931"/>
              <a:gd name="connsiteY1060" fmla="*/ 2152681 h 4449429"/>
              <a:gd name="connsiteX1061" fmla="*/ 8572304 w 18982931"/>
              <a:gd name="connsiteY1061" fmla="*/ 2222656 h 4449429"/>
              <a:gd name="connsiteX1062" fmla="*/ 8827499 w 18982931"/>
              <a:gd name="connsiteY1062" fmla="*/ 2222656 h 4449429"/>
              <a:gd name="connsiteX1063" fmla="*/ 8827499 w 18982931"/>
              <a:gd name="connsiteY1063" fmla="*/ 2053897 h 4449429"/>
              <a:gd name="connsiteX1064" fmla="*/ 8827499 w 18982931"/>
              <a:gd name="connsiteY1064" fmla="*/ 1996272 h 4449429"/>
              <a:gd name="connsiteX1065" fmla="*/ 8926285 w 18982931"/>
              <a:gd name="connsiteY1065" fmla="*/ 1876910 h 4449429"/>
              <a:gd name="connsiteX1066" fmla="*/ 8926285 w 18982931"/>
              <a:gd name="connsiteY1066" fmla="*/ 1757542 h 4449429"/>
              <a:gd name="connsiteX1067" fmla="*/ 8926285 w 18982931"/>
              <a:gd name="connsiteY1067" fmla="*/ 1527045 h 4449429"/>
              <a:gd name="connsiteX1068" fmla="*/ 8950980 w 18982931"/>
              <a:gd name="connsiteY1068" fmla="*/ 1432378 h 4449429"/>
              <a:gd name="connsiteX1069" fmla="*/ 8950980 w 18982931"/>
              <a:gd name="connsiteY1069" fmla="*/ 1424146 h 4449429"/>
              <a:gd name="connsiteX1070" fmla="*/ 8983911 w 18982931"/>
              <a:gd name="connsiteY1070" fmla="*/ 1107210 h 4449429"/>
              <a:gd name="connsiteX1071" fmla="*/ 8992140 w 18982931"/>
              <a:gd name="connsiteY1071" fmla="*/ 1049586 h 4449429"/>
              <a:gd name="connsiteX1072" fmla="*/ 9012723 w 18982931"/>
              <a:gd name="connsiteY1072" fmla="*/ 1049586 h 4449429"/>
              <a:gd name="connsiteX1073" fmla="*/ 9049767 w 18982931"/>
              <a:gd name="connsiteY1073" fmla="*/ 1325362 h 4449429"/>
              <a:gd name="connsiteX1074" fmla="*/ 9115624 w 18982931"/>
              <a:gd name="connsiteY1074" fmla="*/ 1329476 h 4449429"/>
              <a:gd name="connsiteX1075" fmla="*/ 9165014 w 18982931"/>
              <a:gd name="connsiteY1075" fmla="*/ 1436493 h 4449429"/>
              <a:gd name="connsiteX1076" fmla="*/ 9181479 w 18982931"/>
              <a:gd name="connsiteY1076" fmla="*/ 1494116 h 4449429"/>
              <a:gd name="connsiteX1077" fmla="*/ 9181479 w 18982931"/>
              <a:gd name="connsiteY1077" fmla="*/ 1823399 h 4449429"/>
              <a:gd name="connsiteX1078" fmla="*/ 9181479 w 18982931"/>
              <a:gd name="connsiteY1078" fmla="*/ 1881023 h 4449429"/>
              <a:gd name="connsiteX1079" fmla="*/ 9280267 w 18982931"/>
              <a:gd name="connsiteY1079" fmla="*/ 1881023 h 4449429"/>
              <a:gd name="connsiteX1080" fmla="*/ 9280267 w 18982931"/>
              <a:gd name="connsiteY1080" fmla="*/ 1815166 h 4449429"/>
              <a:gd name="connsiteX1081" fmla="*/ 9280267 w 18982931"/>
              <a:gd name="connsiteY1081" fmla="*/ 304587 h 4449429"/>
              <a:gd name="connsiteX1082" fmla="*/ 9346122 w 18982931"/>
              <a:gd name="connsiteY1082" fmla="*/ 238731 h 4449429"/>
              <a:gd name="connsiteX1083" fmla="*/ 9453137 w 18982931"/>
              <a:gd name="connsiteY1083" fmla="*/ 341628 h 4449429"/>
              <a:gd name="connsiteX1084" fmla="*/ 9453137 w 18982931"/>
              <a:gd name="connsiteY1084" fmla="*/ 1815166 h 4449429"/>
              <a:gd name="connsiteX1085" fmla="*/ 9453137 w 18982931"/>
              <a:gd name="connsiteY1085" fmla="*/ 1876910 h 4449429"/>
              <a:gd name="connsiteX1086" fmla="*/ 9551919 w 18982931"/>
              <a:gd name="connsiteY1086" fmla="*/ 1876910 h 4449429"/>
              <a:gd name="connsiteX1087" fmla="*/ 9551919 w 18982931"/>
              <a:gd name="connsiteY1087" fmla="*/ 1724614 h 4449429"/>
              <a:gd name="connsiteX1088" fmla="*/ 9551919 w 18982931"/>
              <a:gd name="connsiteY1088" fmla="*/ 1481771 h 4449429"/>
              <a:gd name="connsiteX1089" fmla="*/ 9597198 w 18982931"/>
              <a:gd name="connsiteY1089" fmla="*/ 1374754 h 4449429"/>
              <a:gd name="connsiteX1090" fmla="*/ 9613662 w 18982931"/>
              <a:gd name="connsiteY1090" fmla="*/ 1325362 h 4449429"/>
              <a:gd name="connsiteX1091" fmla="*/ 9683632 w 18982931"/>
              <a:gd name="connsiteY1091" fmla="*/ 1325362 h 4449429"/>
              <a:gd name="connsiteX1092" fmla="*/ 9683632 w 18982931"/>
              <a:gd name="connsiteY1092" fmla="*/ 1522931 h 4449429"/>
              <a:gd name="connsiteX1093" fmla="*/ 9819464 w 18982931"/>
              <a:gd name="connsiteY1093" fmla="*/ 1522931 h 4449429"/>
              <a:gd name="connsiteX1094" fmla="*/ 9819464 w 18982931"/>
              <a:gd name="connsiteY1094" fmla="*/ 1720501 h 4449429"/>
              <a:gd name="connsiteX1095" fmla="*/ 9819464 w 18982931"/>
              <a:gd name="connsiteY1095" fmla="*/ 1835749 h 4449429"/>
              <a:gd name="connsiteX1096" fmla="*/ 9868856 w 18982931"/>
              <a:gd name="connsiteY1096" fmla="*/ 1885142 h 4449429"/>
              <a:gd name="connsiteX1097" fmla="*/ 9922361 w 18982931"/>
              <a:gd name="connsiteY1097" fmla="*/ 1938648 h 4449429"/>
              <a:gd name="connsiteX1098" fmla="*/ 9922361 w 18982931"/>
              <a:gd name="connsiteY1098" fmla="*/ 2226770 h 4449429"/>
              <a:gd name="connsiteX1099" fmla="*/ 10189906 w 18982931"/>
              <a:gd name="connsiteY1099" fmla="*/ 2226770 h 4449429"/>
              <a:gd name="connsiteX1100" fmla="*/ 10189906 w 18982931"/>
              <a:gd name="connsiteY1100" fmla="*/ 1864559 h 4449429"/>
              <a:gd name="connsiteX1101" fmla="*/ 10251644 w 18982931"/>
              <a:gd name="connsiteY1101" fmla="*/ 1852213 h 4449429"/>
              <a:gd name="connsiteX1102" fmla="*/ 10251644 w 18982931"/>
              <a:gd name="connsiteY1102" fmla="*/ 1465306 h 4449429"/>
              <a:gd name="connsiteX1103" fmla="*/ 10198137 w 18982931"/>
              <a:gd name="connsiteY1103" fmla="*/ 1461188 h 4449429"/>
              <a:gd name="connsiteX1104" fmla="*/ 10198137 w 18982931"/>
              <a:gd name="connsiteY1104" fmla="*/ 1317129 h 4449429"/>
              <a:gd name="connsiteX1105" fmla="*/ 10572694 w 18982931"/>
              <a:gd name="connsiteY1105" fmla="*/ 1317129 h 4449429"/>
              <a:gd name="connsiteX1106" fmla="*/ 10572694 w 18982931"/>
              <a:gd name="connsiteY1106" fmla="*/ 2140336 h 4449429"/>
              <a:gd name="connsiteX1107" fmla="*/ 10642669 w 18982931"/>
              <a:gd name="connsiteY1107" fmla="*/ 2144449 h 4449429"/>
              <a:gd name="connsiteX1108" fmla="*/ 10642669 w 18982931"/>
              <a:gd name="connsiteY1108" fmla="*/ 2477849 h 4449429"/>
              <a:gd name="connsiteX1109" fmla="*/ 10885512 w 18982931"/>
              <a:gd name="connsiteY1109" fmla="*/ 2477849 h 4449429"/>
              <a:gd name="connsiteX1110" fmla="*/ 10885512 w 18982931"/>
              <a:gd name="connsiteY1110" fmla="*/ 2292626 h 4449429"/>
              <a:gd name="connsiteX1111" fmla="*/ 10959601 w 18982931"/>
              <a:gd name="connsiteY1111" fmla="*/ 2292626 h 4449429"/>
              <a:gd name="connsiteX1112" fmla="*/ 10959601 w 18982931"/>
              <a:gd name="connsiteY1112" fmla="*/ 2477849 h 4449429"/>
              <a:gd name="connsiteX1113" fmla="*/ 11066618 w 18982931"/>
              <a:gd name="connsiteY1113" fmla="*/ 2477849 h 4449429"/>
              <a:gd name="connsiteX1114" fmla="*/ 11107778 w 18982931"/>
              <a:gd name="connsiteY1114" fmla="*/ 2284395 h 4449429"/>
              <a:gd name="connsiteX1115" fmla="*/ 11136593 w 18982931"/>
              <a:gd name="connsiteY1115" fmla="*/ 2053897 h 4449429"/>
              <a:gd name="connsiteX1116" fmla="*/ 11136593 w 18982931"/>
              <a:gd name="connsiteY1116" fmla="*/ 1061936 h 4449429"/>
              <a:gd name="connsiteX1117" fmla="*/ 11148938 w 18982931"/>
              <a:gd name="connsiteY1117" fmla="*/ 938454 h 4449429"/>
              <a:gd name="connsiteX1118" fmla="*/ 11161288 w 18982931"/>
              <a:gd name="connsiteY1118" fmla="*/ 938454 h 4449429"/>
              <a:gd name="connsiteX1119" fmla="*/ 11177753 w 18982931"/>
              <a:gd name="connsiteY1119" fmla="*/ 983729 h 4449429"/>
              <a:gd name="connsiteX1120" fmla="*/ 11231258 w 18982931"/>
              <a:gd name="connsiteY1120" fmla="*/ 572126 h 4449429"/>
              <a:gd name="connsiteX1121" fmla="*/ 11243610 w 18982931"/>
              <a:gd name="connsiteY1121" fmla="*/ 572126 h 4449429"/>
              <a:gd name="connsiteX1122" fmla="*/ 11284770 w 18982931"/>
              <a:gd name="connsiteY1122" fmla="*/ 946687 h 4449429"/>
              <a:gd name="connsiteX1123" fmla="*/ 11325929 w 18982931"/>
              <a:gd name="connsiteY1123" fmla="*/ 934337 h 4449429"/>
              <a:gd name="connsiteX1124" fmla="*/ 11342394 w 18982931"/>
              <a:gd name="connsiteY1124" fmla="*/ 1061936 h 4449429"/>
              <a:gd name="connsiteX1125" fmla="*/ 11342394 w 18982931"/>
              <a:gd name="connsiteY1125" fmla="*/ 1300666 h 4449429"/>
              <a:gd name="connsiteX1126" fmla="*/ 11358857 w 18982931"/>
              <a:gd name="connsiteY1126" fmla="*/ 2132104 h 4449429"/>
              <a:gd name="connsiteX1127" fmla="*/ 11362976 w 18982931"/>
              <a:gd name="connsiteY1127" fmla="*/ 2165031 h 4449429"/>
              <a:gd name="connsiteX1128" fmla="*/ 11453524 w 18982931"/>
              <a:gd name="connsiteY1128" fmla="*/ 2165031 h 4449429"/>
              <a:gd name="connsiteX1129" fmla="*/ 11457643 w 18982931"/>
              <a:gd name="connsiteY1129" fmla="*/ 2082711 h 4449429"/>
              <a:gd name="connsiteX1130" fmla="*/ 11535845 w 18982931"/>
              <a:gd name="connsiteY1130" fmla="*/ 2078592 h 4449429"/>
              <a:gd name="connsiteX1131" fmla="*/ 11535845 w 18982931"/>
              <a:gd name="connsiteY1131" fmla="*/ 2004505 h 4449429"/>
              <a:gd name="connsiteX1132" fmla="*/ 11548195 w 18982931"/>
              <a:gd name="connsiteY1132" fmla="*/ 1736964 h 4449429"/>
              <a:gd name="connsiteX1133" fmla="*/ 11609938 w 18982931"/>
              <a:gd name="connsiteY1133" fmla="*/ 1609365 h 4449429"/>
              <a:gd name="connsiteX1134" fmla="*/ 11688140 w 18982931"/>
              <a:gd name="connsiteY1134" fmla="*/ 1765774 h 4449429"/>
              <a:gd name="connsiteX1135" fmla="*/ 11688140 w 18982931"/>
              <a:gd name="connsiteY1135" fmla="*/ 2082711 h 4449429"/>
              <a:gd name="connsiteX1136" fmla="*/ 11910406 w 18982931"/>
              <a:gd name="connsiteY1136" fmla="*/ 2148567 h 4449429"/>
              <a:gd name="connsiteX1137" fmla="*/ 11988608 w 18982931"/>
              <a:gd name="connsiteY1137" fmla="*/ 2119754 h 4449429"/>
              <a:gd name="connsiteX1138" fmla="*/ 11991181 w 18982931"/>
              <a:gd name="connsiteY1138" fmla="*/ 2153197 h 4449429"/>
              <a:gd name="connsiteX1139" fmla="*/ 11993908 w 18982931"/>
              <a:gd name="connsiteY1139" fmla="*/ 2158900 h 4449429"/>
              <a:gd name="connsiteX1140" fmla="*/ 11993908 w 18982931"/>
              <a:gd name="connsiteY1140" fmla="*/ 2156799 h 4449429"/>
              <a:gd name="connsiteX1141" fmla="*/ 11998023 w 18982931"/>
              <a:gd name="connsiteY1141" fmla="*/ 2115639 h 4449429"/>
              <a:gd name="connsiteX1142" fmla="*/ 12010373 w 18982931"/>
              <a:gd name="connsiteY1142" fmla="*/ 2115639 h 4449429"/>
              <a:gd name="connsiteX1143" fmla="*/ 12014490 w 18982931"/>
              <a:gd name="connsiteY1143" fmla="*/ 2185614 h 4449429"/>
              <a:gd name="connsiteX1144" fmla="*/ 12055650 w 18982931"/>
              <a:gd name="connsiteY1144" fmla="*/ 2259703 h 4449429"/>
              <a:gd name="connsiteX1145" fmla="*/ 12109157 w 18982931"/>
              <a:gd name="connsiteY1145" fmla="*/ 2267933 h 4449429"/>
              <a:gd name="connsiteX1146" fmla="*/ 12137972 w 18982931"/>
              <a:gd name="connsiteY1146" fmla="*/ 2580753 h 4449429"/>
              <a:gd name="connsiteX1147" fmla="*/ 12150317 w 18982931"/>
              <a:gd name="connsiteY1147" fmla="*/ 2580753 h 4449429"/>
              <a:gd name="connsiteX1148" fmla="*/ 12179132 w 18982931"/>
              <a:gd name="connsiteY1148" fmla="*/ 2411992 h 4449429"/>
              <a:gd name="connsiteX1149" fmla="*/ 12207942 w 18982931"/>
              <a:gd name="connsiteY1149" fmla="*/ 2160917 h 4449429"/>
              <a:gd name="connsiteX1150" fmla="*/ 12216174 w 18982931"/>
              <a:gd name="connsiteY1150" fmla="*/ 2152686 h 4449429"/>
              <a:gd name="connsiteX1151" fmla="*/ 12331423 w 18982931"/>
              <a:gd name="connsiteY1151" fmla="*/ 2152686 h 4449429"/>
              <a:gd name="connsiteX1152" fmla="*/ 12331423 w 18982931"/>
              <a:gd name="connsiteY1152" fmla="*/ 2317327 h 4449429"/>
              <a:gd name="connsiteX1153" fmla="*/ 12496064 w 18982931"/>
              <a:gd name="connsiteY1153" fmla="*/ 2313208 h 4449429"/>
              <a:gd name="connsiteX1154" fmla="*/ 12557802 w 18982931"/>
              <a:gd name="connsiteY1154" fmla="*/ 2210310 h 4449429"/>
              <a:gd name="connsiteX1155" fmla="*/ 12566034 w 18982931"/>
              <a:gd name="connsiteY1155" fmla="*/ 2206191 h 4449429"/>
              <a:gd name="connsiteX1156" fmla="*/ 12598962 w 18982931"/>
              <a:gd name="connsiteY1156" fmla="*/ 2267933 h 4449429"/>
              <a:gd name="connsiteX1157" fmla="*/ 12607194 w 18982931"/>
              <a:gd name="connsiteY1157" fmla="*/ 2263816 h 4449429"/>
              <a:gd name="connsiteX1158" fmla="*/ 12607194 w 18982931"/>
              <a:gd name="connsiteY1158" fmla="*/ 1461193 h 4449429"/>
              <a:gd name="connsiteX1159" fmla="*/ 12677169 w 18982931"/>
              <a:gd name="connsiteY1159" fmla="*/ 1230695 h 4449429"/>
              <a:gd name="connsiteX1160" fmla="*/ 12920017 w 18982931"/>
              <a:gd name="connsiteY1160" fmla="*/ 1230695 h 4449429"/>
              <a:gd name="connsiteX1161" fmla="*/ 12948827 w 18982931"/>
              <a:gd name="connsiteY1161" fmla="*/ 1490003 h 4449429"/>
              <a:gd name="connsiteX1162" fmla="*/ 12948827 w 18982931"/>
              <a:gd name="connsiteY1162" fmla="*/ 1909838 h 4449429"/>
              <a:gd name="connsiteX1163" fmla="*/ 12948827 w 18982931"/>
              <a:gd name="connsiteY1163" fmla="*/ 1975695 h 4449429"/>
              <a:gd name="connsiteX1164" fmla="*/ 12969405 w 18982931"/>
              <a:gd name="connsiteY1164" fmla="*/ 1979812 h 4449429"/>
              <a:gd name="connsiteX1165" fmla="*/ 12989987 w 18982931"/>
              <a:gd name="connsiteY1165" fmla="*/ 1913955 h 4449429"/>
              <a:gd name="connsiteX1166" fmla="*/ 12989987 w 18982931"/>
              <a:gd name="connsiteY1166" fmla="*/ 1469425 h 4449429"/>
              <a:gd name="connsiteX1167" fmla="*/ 13064076 w 18982931"/>
              <a:gd name="connsiteY1167" fmla="*/ 1395336 h 4449429"/>
              <a:gd name="connsiteX1168" fmla="*/ 13146396 w 18982931"/>
              <a:gd name="connsiteY1168" fmla="*/ 1395336 h 4449429"/>
              <a:gd name="connsiteX1169" fmla="*/ 13146396 w 18982931"/>
              <a:gd name="connsiteY1169" fmla="*/ 1111328 h 4449429"/>
              <a:gd name="connsiteX1170" fmla="*/ 13216366 w 18982931"/>
              <a:gd name="connsiteY1170" fmla="*/ 1103096 h 4449429"/>
              <a:gd name="connsiteX1171" fmla="*/ 13228716 w 18982931"/>
              <a:gd name="connsiteY1171" fmla="*/ 1041358 h 4449429"/>
              <a:gd name="connsiteX1172" fmla="*/ 13368662 w 18982931"/>
              <a:gd name="connsiteY1172" fmla="*/ 1041358 h 4449429"/>
              <a:gd name="connsiteX1173" fmla="*/ 13368662 w 18982931"/>
              <a:gd name="connsiteY1173" fmla="*/ 687379 h 4449429"/>
              <a:gd name="connsiteX1174" fmla="*/ 13483911 w 18982931"/>
              <a:gd name="connsiteY1174" fmla="*/ 687379 h 4449429"/>
              <a:gd name="connsiteX1175" fmla="*/ 13483911 w 18982931"/>
              <a:gd name="connsiteY1175" fmla="*/ 617404 h 4449429"/>
              <a:gd name="connsiteX1176" fmla="*/ 13483911 w 18982931"/>
              <a:gd name="connsiteY1176" fmla="*/ 131714 h 4449429"/>
              <a:gd name="connsiteX1177" fmla="*/ 13541534 w 18982931"/>
              <a:gd name="connsiteY1177" fmla="*/ 74089 h 4449429"/>
              <a:gd name="connsiteX1178" fmla="*/ 13685593 w 18982931"/>
              <a:gd name="connsiteY1178" fmla="*/ 74089 h 4449429"/>
              <a:gd name="connsiteX1179" fmla="*/ 13730872 w 18982931"/>
              <a:gd name="connsiteY1179" fmla="*/ 49392 h 4449429"/>
              <a:gd name="connsiteX1180" fmla="*/ 13739104 w 18982931"/>
              <a:gd name="connsiteY1180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276969 w 18982931"/>
              <a:gd name="connsiteY865" fmla="*/ 1387099 h 4449429"/>
              <a:gd name="connsiteX866" fmla="*/ 1289312 w 18982931"/>
              <a:gd name="connsiteY866" fmla="*/ 1395331 h 4449429"/>
              <a:gd name="connsiteX867" fmla="*/ 1322242 w 18982931"/>
              <a:gd name="connsiteY867" fmla="*/ 1559973 h 4449429"/>
              <a:gd name="connsiteX868" fmla="*/ 1318126 w 18982931"/>
              <a:gd name="connsiteY868" fmla="*/ 1576437 h 4449429"/>
              <a:gd name="connsiteX869" fmla="*/ 1326360 w 18982931"/>
              <a:gd name="connsiteY869" fmla="*/ 1621715 h 4449429"/>
              <a:gd name="connsiteX870" fmla="*/ 1359290 w 18982931"/>
              <a:gd name="connsiteY870" fmla="*/ 1597020 h 4449429"/>
              <a:gd name="connsiteX871" fmla="*/ 1375751 w 18982931"/>
              <a:gd name="connsiteY871" fmla="*/ 1588787 h 4449429"/>
              <a:gd name="connsiteX872" fmla="*/ 1486884 w 18982931"/>
              <a:gd name="connsiteY872" fmla="*/ 1588787 h 4449429"/>
              <a:gd name="connsiteX873" fmla="*/ 1507466 w 18982931"/>
              <a:gd name="connsiteY873" fmla="*/ 2337905 h 4449429"/>
              <a:gd name="connsiteX874" fmla="*/ 1523929 w 18982931"/>
              <a:gd name="connsiteY874" fmla="*/ 2337905 h 4449429"/>
              <a:gd name="connsiteX875" fmla="*/ 1523929 w 18982931"/>
              <a:gd name="connsiteY875" fmla="*/ 2169146 h 4449429"/>
              <a:gd name="connsiteX876" fmla="*/ 1692685 w 18982931"/>
              <a:gd name="connsiteY876" fmla="*/ 2169146 h 4449429"/>
              <a:gd name="connsiteX877" fmla="*/ 1692685 w 18982931"/>
              <a:gd name="connsiteY877" fmla="*/ 2020968 h 4449429"/>
              <a:gd name="connsiteX878" fmla="*/ 1766772 w 18982931"/>
              <a:gd name="connsiteY878" fmla="*/ 1922183 h 4449429"/>
              <a:gd name="connsiteX879" fmla="*/ 1766772 w 18982931"/>
              <a:gd name="connsiteY879" fmla="*/ 1757542 h 4449429"/>
              <a:gd name="connsiteX880" fmla="*/ 1849095 w 18982931"/>
              <a:gd name="connsiteY880" fmla="*/ 1757542 h 4449429"/>
              <a:gd name="connsiteX881" fmla="*/ 1849095 w 18982931"/>
              <a:gd name="connsiteY881" fmla="*/ 2156799 h 4449429"/>
              <a:gd name="connsiteX882" fmla="*/ 1919070 w 18982931"/>
              <a:gd name="connsiteY882" fmla="*/ 2156799 h 4449429"/>
              <a:gd name="connsiteX883" fmla="*/ 1919070 w 18982931"/>
              <a:gd name="connsiteY883" fmla="*/ 1864559 h 4449429"/>
              <a:gd name="connsiteX884" fmla="*/ 1919070 w 18982931"/>
              <a:gd name="connsiteY884" fmla="*/ 695608 h 4449429"/>
              <a:gd name="connsiteX885" fmla="*/ 2005504 w 18982931"/>
              <a:gd name="connsiteY885" fmla="*/ 609173 h 4449429"/>
              <a:gd name="connsiteX886" fmla="*/ 2026085 w 18982931"/>
              <a:gd name="connsiteY886" fmla="*/ 605054 h 4449429"/>
              <a:gd name="connsiteX887" fmla="*/ 2100174 w 18982931"/>
              <a:gd name="connsiteY887" fmla="*/ 448645 h 4449429"/>
              <a:gd name="connsiteX888" fmla="*/ 2137215 w 18982931"/>
              <a:gd name="connsiteY888" fmla="*/ 407485 h 4449429"/>
              <a:gd name="connsiteX889" fmla="*/ 2194840 w 18982931"/>
              <a:gd name="connsiteY889" fmla="*/ 337515 h 4449429"/>
              <a:gd name="connsiteX890" fmla="*/ 2198958 w 18982931"/>
              <a:gd name="connsiteY890" fmla="*/ 292236 h 4449429"/>
              <a:gd name="connsiteX891" fmla="*/ 2240121 w 18982931"/>
              <a:gd name="connsiteY891" fmla="*/ 358093 h 4449429"/>
              <a:gd name="connsiteX892" fmla="*/ 2273047 w 18982931"/>
              <a:gd name="connsiteY892" fmla="*/ 444532 h 4449429"/>
              <a:gd name="connsiteX893" fmla="*/ 2330670 w 18982931"/>
              <a:gd name="connsiteY893" fmla="*/ 563894 h 4449429"/>
              <a:gd name="connsiteX894" fmla="*/ 2351248 w 18982931"/>
              <a:gd name="connsiteY894" fmla="*/ 613286 h 4449429"/>
              <a:gd name="connsiteX895" fmla="*/ 2429455 w 18982931"/>
              <a:gd name="connsiteY895" fmla="*/ 675029 h 4449429"/>
              <a:gd name="connsiteX896" fmla="*/ 2470614 w 18982931"/>
              <a:gd name="connsiteY896" fmla="*/ 757350 h 4449429"/>
              <a:gd name="connsiteX897" fmla="*/ 2470614 w 18982931"/>
              <a:gd name="connsiteY897" fmla="*/ 1086631 h 4449429"/>
              <a:gd name="connsiteX898" fmla="*/ 2470614 w 18982931"/>
              <a:gd name="connsiteY898" fmla="*/ 2008622 h 4449429"/>
              <a:gd name="connsiteX899" fmla="*/ 2487080 w 18982931"/>
              <a:gd name="connsiteY899" fmla="*/ 2053897 h 4449429"/>
              <a:gd name="connsiteX900" fmla="*/ 2499426 w 18982931"/>
              <a:gd name="connsiteY900" fmla="*/ 1897488 h 4449429"/>
              <a:gd name="connsiteX901" fmla="*/ 2602322 w 18982931"/>
              <a:gd name="connsiteY901" fmla="*/ 1798703 h 4449429"/>
              <a:gd name="connsiteX902" fmla="*/ 2836935 w 18982931"/>
              <a:gd name="connsiteY902" fmla="*/ 1798703 h 4449429"/>
              <a:gd name="connsiteX903" fmla="*/ 2836935 w 18982931"/>
              <a:gd name="connsiteY903" fmla="*/ 1860446 h 4449429"/>
              <a:gd name="connsiteX904" fmla="*/ 2836935 w 18982931"/>
              <a:gd name="connsiteY904" fmla="*/ 2263816 h 4449429"/>
              <a:gd name="connsiteX905" fmla="*/ 2845169 w 18982931"/>
              <a:gd name="connsiteY905" fmla="*/ 2304976 h 4449429"/>
              <a:gd name="connsiteX906" fmla="*/ 2861629 w 18982931"/>
              <a:gd name="connsiteY906" fmla="*/ 2300858 h 4449429"/>
              <a:gd name="connsiteX907" fmla="*/ 2861629 w 18982931"/>
              <a:gd name="connsiteY907" fmla="*/ 2247351 h 4449429"/>
              <a:gd name="connsiteX908" fmla="*/ 2869861 w 18982931"/>
              <a:gd name="connsiteY908" fmla="*/ 1996272 h 4449429"/>
              <a:gd name="connsiteX909" fmla="*/ 2923374 w 18982931"/>
              <a:gd name="connsiteY909" fmla="*/ 1967462 h 4449429"/>
              <a:gd name="connsiteX910" fmla="*/ 2939836 w 18982931"/>
              <a:gd name="connsiteY910" fmla="*/ 2300858 h 4449429"/>
              <a:gd name="connsiteX911" fmla="*/ 2956300 w 18982931"/>
              <a:gd name="connsiteY911" fmla="*/ 2300858 h 4449429"/>
              <a:gd name="connsiteX912" fmla="*/ 2989230 w 18982931"/>
              <a:gd name="connsiteY912" fmla="*/ 2111521 h 4449429"/>
              <a:gd name="connsiteX913" fmla="*/ 3018038 w 18982931"/>
              <a:gd name="connsiteY913" fmla="*/ 2058015 h 4449429"/>
              <a:gd name="connsiteX914" fmla="*/ 3034502 w 18982931"/>
              <a:gd name="connsiteY914" fmla="*/ 2123871 h 4449429"/>
              <a:gd name="connsiteX915" fmla="*/ 3038620 w 18982931"/>
              <a:gd name="connsiteY915" fmla="*/ 2132104 h 4449429"/>
              <a:gd name="connsiteX916" fmla="*/ 3088018 w 18982931"/>
              <a:gd name="connsiteY916" fmla="*/ 2140336 h 4449429"/>
              <a:gd name="connsiteX917" fmla="*/ 3095320 w 18982931"/>
              <a:gd name="connsiteY917" fmla="*/ 2275334 h 4449429"/>
              <a:gd name="connsiteX918" fmla="*/ 3162101 w 18982931"/>
              <a:gd name="connsiteY918" fmla="*/ 2275334 h 4449429"/>
              <a:gd name="connsiteX919" fmla="*/ 3162101 w 18982931"/>
              <a:gd name="connsiteY919" fmla="*/ 1580555 h 4449429"/>
              <a:gd name="connsiteX920" fmla="*/ 3162101 w 18982931"/>
              <a:gd name="connsiteY920" fmla="*/ 1531163 h 4449429"/>
              <a:gd name="connsiteX921" fmla="*/ 3199146 w 18982931"/>
              <a:gd name="connsiteY921" fmla="*/ 1498235 h 4449429"/>
              <a:gd name="connsiteX922" fmla="*/ 3281469 w 18982931"/>
              <a:gd name="connsiteY922" fmla="*/ 1498235 h 4449429"/>
              <a:gd name="connsiteX923" fmla="*/ 3281469 w 18982931"/>
              <a:gd name="connsiteY923" fmla="*/ 1325362 h 4449429"/>
              <a:gd name="connsiteX924" fmla="*/ 3343207 w 18982931"/>
              <a:gd name="connsiteY924" fmla="*/ 1263619 h 4449429"/>
              <a:gd name="connsiteX925" fmla="*/ 3544891 w 18982931"/>
              <a:gd name="connsiteY925" fmla="*/ 1263619 h 4449429"/>
              <a:gd name="connsiteX926" fmla="*/ 3544891 w 18982931"/>
              <a:gd name="connsiteY926" fmla="*/ 712071 h 4449429"/>
              <a:gd name="connsiteX927" fmla="*/ 3561357 w 18982931"/>
              <a:gd name="connsiteY927" fmla="*/ 555662 h 4449429"/>
              <a:gd name="connsiteX928" fmla="*/ 3606633 w 18982931"/>
              <a:gd name="connsiteY928" fmla="*/ 316933 h 4449429"/>
              <a:gd name="connsiteX929" fmla="*/ 3614865 w 18982931"/>
              <a:gd name="connsiteY929" fmla="*/ 279891 h 4449429"/>
              <a:gd name="connsiteX930" fmla="*/ 3676603 w 18982931"/>
              <a:gd name="connsiteY930" fmla="*/ 341628 h 4449429"/>
              <a:gd name="connsiteX931" fmla="*/ 3684835 w 18982931"/>
              <a:gd name="connsiteY931" fmla="*/ 386907 h 4449429"/>
              <a:gd name="connsiteX932" fmla="*/ 3742460 w 18982931"/>
              <a:gd name="connsiteY932" fmla="*/ 481574 h 4449429"/>
              <a:gd name="connsiteX933" fmla="*/ 3763042 w 18982931"/>
              <a:gd name="connsiteY933" fmla="*/ 703838 h 4449429"/>
              <a:gd name="connsiteX934" fmla="*/ 3763042 w 18982931"/>
              <a:gd name="connsiteY934" fmla="*/ 1144256 h 4449429"/>
              <a:gd name="connsiteX935" fmla="*/ 3771275 w 18982931"/>
              <a:gd name="connsiteY935" fmla="*/ 1181298 h 4449429"/>
              <a:gd name="connsiteX936" fmla="*/ 3775390 w 18982931"/>
              <a:gd name="connsiteY936" fmla="*/ 1115443 h 4449429"/>
              <a:gd name="connsiteX937" fmla="*/ 3923568 w 18982931"/>
              <a:gd name="connsiteY937" fmla="*/ 996079 h 4449429"/>
              <a:gd name="connsiteX938" fmla="*/ 3940029 w 18982931"/>
              <a:gd name="connsiteY938" fmla="*/ 1020776 h 4449429"/>
              <a:gd name="connsiteX939" fmla="*/ 3960611 w 18982931"/>
              <a:gd name="connsiteY939" fmla="*/ 1321244 h 4449429"/>
              <a:gd name="connsiteX940" fmla="*/ 3960611 w 18982931"/>
              <a:gd name="connsiteY940" fmla="*/ 1584670 h 4449429"/>
              <a:gd name="connsiteX941" fmla="*/ 3977076 w 18982931"/>
              <a:gd name="connsiteY941" fmla="*/ 1625830 h 4449429"/>
              <a:gd name="connsiteX942" fmla="*/ 4010007 w 18982931"/>
              <a:gd name="connsiteY942" fmla="*/ 1666990 h 4449429"/>
              <a:gd name="connsiteX943" fmla="*/ 4055279 w 18982931"/>
              <a:gd name="connsiteY943" fmla="*/ 1819286 h 4449429"/>
              <a:gd name="connsiteX944" fmla="*/ 4104670 w 18982931"/>
              <a:gd name="connsiteY944" fmla="*/ 1819286 h 4449429"/>
              <a:gd name="connsiteX945" fmla="*/ 4108788 w 18982931"/>
              <a:gd name="connsiteY945" fmla="*/ 1741079 h 4449429"/>
              <a:gd name="connsiteX946" fmla="*/ 4211689 w 18982931"/>
              <a:gd name="connsiteY946" fmla="*/ 1741079 h 4449429"/>
              <a:gd name="connsiteX947" fmla="*/ 4252847 w 18982931"/>
              <a:gd name="connsiteY947" fmla="*/ 1559973 h 4449429"/>
              <a:gd name="connsiteX948" fmla="*/ 4265197 w 18982931"/>
              <a:gd name="connsiteY948" fmla="*/ 1559973 h 4449429"/>
              <a:gd name="connsiteX949" fmla="*/ 4277546 w 18982931"/>
              <a:gd name="connsiteY949" fmla="*/ 1592900 h 4449429"/>
              <a:gd name="connsiteX950" fmla="*/ 4302239 w 18982931"/>
              <a:gd name="connsiteY950" fmla="*/ 1708150 h 4449429"/>
              <a:gd name="connsiteX951" fmla="*/ 4368100 w 18982931"/>
              <a:gd name="connsiteY951" fmla="*/ 1741079 h 4449429"/>
              <a:gd name="connsiteX952" fmla="*/ 4363984 w 18982931"/>
              <a:gd name="connsiteY952" fmla="*/ 1634062 h 4449429"/>
              <a:gd name="connsiteX953" fmla="*/ 4372218 w 18982931"/>
              <a:gd name="connsiteY953" fmla="*/ 839670 h 4449429"/>
              <a:gd name="connsiteX954" fmla="*/ 4442184 w 18982931"/>
              <a:gd name="connsiteY954" fmla="*/ 279891 h 4449429"/>
              <a:gd name="connsiteX955" fmla="*/ 4479230 w 18982931"/>
              <a:gd name="connsiteY955" fmla="*/ 234611 h 4449429"/>
              <a:gd name="connsiteX956" fmla="*/ 4520394 w 18982931"/>
              <a:gd name="connsiteY956" fmla="*/ 284004 h 4449429"/>
              <a:gd name="connsiteX957" fmla="*/ 4549200 w 18982931"/>
              <a:gd name="connsiteY957" fmla="*/ 440413 h 4449429"/>
              <a:gd name="connsiteX958" fmla="*/ 4680914 w 18982931"/>
              <a:gd name="connsiteY958" fmla="*/ 395140 h 4449429"/>
              <a:gd name="connsiteX959" fmla="*/ 4759121 w 18982931"/>
              <a:gd name="connsiteY959" fmla="*/ 460995 h 4449429"/>
              <a:gd name="connsiteX960" fmla="*/ 4771466 w 18982931"/>
              <a:gd name="connsiteY960" fmla="*/ 493924 h 4449429"/>
              <a:gd name="connsiteX961" fmla="*/ 4888657 w 18982931"/>
              <a:gd name="connsiteY961" fmla="*/ 747622 h 4449429"/>
              <a:gd name="connsiteX962" fmla="*/ 4888893 w 18982931"/>
              <a:gd name="connsiteY962" fmla="*/ 807315 h 4449429"/>
              <a:gd name="connsiteX963" fmla="*/ 4856617 w 18982931"/>
              <a:gd name="connsiteY963" fmla="*/ 807315 h 4449429"/>
              <a:gd name="connsiteX964" fmla="*/ 4856617 w 18982931"/>
              <a:gd name="connsiteY964" fmla="*/ 944475 h 4449429"/>
              <a:gd name="connsiteX965" fmla="*/ 4888332 w 18982931"/>
              <a:gd name="connsiteY965" fmla="*/ 944475 h 4449429"/>
              <a:gd name="connsiteX966" fmla="*/ 4888325 w 18982931"/>
              <a:gd name="connsiteY966" fmla="*/ 945600 h 4449429"/>
              <a:gd name="connsiteX967" fmla="*/ 4890835 w 18982931"/>
              <a:gd name="connsiteY967" fmla="*/ 1609365 h 4449429"/>
              <a:gd name="connsiteX968" fmla="*/ 4952574 w 18982931"/>
              <a:gd name="connsiteY968" fmla="*/ 1617597 h 4449429"/>
              <a:gd name="connsiteX969" fmla="*/ 4952574 w 18982931"/>
              <a:gd name="connsiteY969" fmla="*/ 1868678 h 4449429"/>
              <a:gd name="connsiteX970" fmla="*/ 4956691 w 18982931"/>
              <a:gd name="connsiteY970" fmla="*/ 1905720 h 4449429"/>
              <a:gd name="connsiteX971" fmla="*/ 4981387 w 18982931"/>
              <a:gd name="connsiteY971" fmla="*/ 1967462 h 4449429"/>
              <a:gd name="connsiteX972" fmla="*/ 4981387 w 18982931"/>
              <a:gd name="connsiteY972" fmla="*/ 2058015 h 4449429"/>
              <a:gd name="connsiteX973" fmla="*/ 5001966 w 18982931"/>
              <a:gd name="connsiteY973" fmla="*/ 2086824 h 4449429"/>
              <a:gd name="connsiteX974" fmla="*/ 5018429 w 18982931"/>
              <a:gd name="connsiteY974" fmla="*/ 2078592 h 4449429"/>
              <a:gd name="connsiteX975" fmla="*/ 5018429 w 18982931"/>
              <a:gd name="connsiteY975" fmla="*/ 1881023 h 4449429"/>
              <a:gd name="connsiteX976" fmla="*/ 5018429 w 18982931"/>
              <a:gd name="connsiteY976" fmla="*/ 1366522 h 4449429"/>
              <a:gd name="connsiteX977" fmla="*/ 5034894 w 18982931"/>
              <a:gd name="connsiteY977" fmla="*/ 864367 h 4449429"/>
              <a:gd name="connsiteX978" fmla="*/ 5067821 w 18982931"/>
              <a:gd name="connsiteY978" fmla="*/ 197569 h 4449429"/>
              <a:gd name="connsiteX979" fmla="*/ 5080173 w 18982931"/>
              <a:gd name="connsiteY979" fmla="*/ 102899 h 4449429"/>
              <a:gd name="connsiteX980" fmla="*/ 5216000 w 18982931"/>
              <a:gd name="connsiteY980" fmla="*/ 37042 h 4449429"/>
              <a:gd name="connsiteX981" fmla="*/ 5248927 w 18982931"/>
              <a:gd name="connsiteY981" fmla="*/ 69972 h 4449429"/>
              <a:gd name="connsiteX982" fmla="*/ 5372409 w 18982931"/>
              <a:gd name="connsiteY982" fmla="*/ 69972 h 4449429"/>
              <a:gd name="connsiteX983" fmla="*/ 5434151 w 18982931"/>
              <a:gd name="connsiteY983" fmla="*/ 131714 h 4449429"/>
              <a:gd name="connsiteX984" fmla="*/ 5434151 w 18982931"/>
              <a:gd name="connsiteY984" fmla="*/ 382788 h 4449429"/>
              <a:gd name="connsiteX985" fmla="*/ 5434151 w 18982931"/>
              <a:gd name="connsiteY985" fmla="*/ 683261 h 4449429"/>
              <a:gd name="connsiteX986" fmla="*/ 5545282 w 18982931"/>
              <a:gd name="connsiteY986" fmla="*/ 687375 h 4449429"/>
              <a:gd name="connsiteX987" fmla="*/ 5545282 w 18982931"/>
              <a:gd name="connsiteY987" fmla="*/ 1045471 h 4449429"/>
              <a:gd name="connsiteX988" fmla="*/ 5676994 w 18982931"/>
              <a:gd name="connsiteY988" fmla="*/ 1045471 h 4449429"/>
              <a:gd name="connsiteX989" fmla="*/ 5685227 w 18982931"/>
              <a:gd name="connsiteY989" fmla="*/ 1103096 h 4449429"/>
              <a:gd name="connsiteX990" fmla="*/ 5759314 w 18982931"/>
              <a:gd name="connsiteY990" fmla="*/ 1193648 h 4449429"/>
              <a:gd name="connsiteX991" fmla="*/ 5759314 w 18982931"/>
              <a:gd name="connsiteY991" fmla="*/ 1395331 h 4449429"/>
              <a:gd name="connsiteX992" fmla="*/ 5825171 w 18982931"/>
              <a:gd name="connsiteY992" fmla="*/ 1395331 h 4449429"/>
              <a:gd name="connsiteX993" fmla="*/ 5903378 w 18982931"/>
              <a:gd name="connsiteY993" fmla="*/ 1477653 h 4449429"/>
              <a:gd name="connsiteX994" fmla="*/ 5903378 w 18982931"/>
              <a:gd name="connsiteY994" fmla="*/ 1918070 h 4449429"/>
              <a:gd name="connsiteX995" fmla="*/ 5936306 w 18982931"/>
              <a:gd name="connsiteY995" fmla="*/ 1975695 h 4449429"/>
              <a:gd name="connsiteX996" fmla="*/ 5965115 w 18982931"/>
              <a:gd name="connsiteY996" fmla="*/ 1275969 h 4449429"/>
              <a:gd name="connsiteX997" fmla="*/ 5969235 w 18982931"/>
              <a:gd name="connsiteY997" fmla="*/ 1238922 h 4449429"/>
              <a:gd name="connsiteX998" fmla="*/ 6166804 w 18982931"/>
              <a:gd name="connsiteY998" fmla="*/ 1238922 h 4449429"/>
              <a:gd name="connsiteX999" fmla="*/ 6216196 w 18982931"/>
              <a:gd name="connsiteY999" fmla="*/ 1288315 h 4449429"/>
              <a:gd name="connsiteX1000" fmla="*/ 6236774 w 18982931"/>
              <a:gd name="connsiteY1000" fmla="*/ 1428261 h 4449429"/>
              <a:gd name="connsiteX1001" fmla="*/ 6273821 w 18982931"/>
              <a:gd name="connsiteY1001" fmla="*/ 1498235 h 4449429"/>
              <a:gd name="connsiteX1002" fmla="*/ 6273821 w 18982931"/>
              <a:gd name="connsiteY1002" fmla="*/ 2230888 h 4449429"/>
              <a:gd name="connsiteX1003" fmla="*/ 6277935 w 18982931"/>
              <a:gd name="connsiteY1003" fmla="*/ 2280280 h 4449429"/>
              <a:gd name="connsiteX1004" fmla="*/ 6319095 w 18982931"/>
              <a:gd name="connsiteY1004" fmla="*/ 2193841 h 4449429"/>
              <a:gd name="connsiteX1005" fmla="*/ 6364373 w 18982931"/>
              <a:gd name="connsiteY1005" fmla="*/ 2288513 h 4449429"/>
              <a:gd name="connsiteX1006" fmla="*/ 6389068 w 18982931"/>
              <a:gd name="connsiteY1006" fmla="*/ 2313208 h 4449429"/>
              <a:gd name="connsiteX1007" fmla="*/ 6541355 w 18982931"/>
              <a:gd name="connsiteY1007" fmla="*/ 2313208 h 4449429"/>
              <a:gd name="connsiteX1008" fmla="*/ 6541355 w 18982931"/>
              <a:gd name="connsiteY1008" fmla="*/ 2148567 h 4449429"/>
              <a:gd name="connsiteX1009" fmla="*/ 6660723 w 18982931"/>
              <a:gd name="connsiteY1009" fmla="*/ 2148567 h 4449429"/>
              <a:gd name="connsiteX1010" fmla="*/ 6660723 w 18982931"/>
              <a:gd name="connsiteY1010" fmla="*/ 2259698 h 4449429"/>
              <a:gd name="connsiteX1011" fmla="*/ 6705999 w 18982931"/>
              <a:gd name="connsiteY1011" fmla="*/ 2551938 h 4449429"/>
              <a:gd name="connsiteX1012" fmla="*/ 6714228 w 18982931"/>
              <a:gd name="connsiteY1012" fmla="*/ 2580748 h 4449429"/>
              <a:gd name="connsiteX1013" fmla="*/ 6722461 w 18982931"/>
              <a:gd name="connsiteY1013" fmla="*/ 2576634 h 4449429"/>
              <a:gd name="connsiteX1014" fmla="*/ 6751278 w 18982931"/>
              <a:gd name="connsiteY1014" fmla="*/ 2263816 h 4449429"/>
              <a:gd name="connsiteX1015" fmla="*/ 6800669 w 18982931"/>
              <a:gd name="connsiteY1015" fmla="*/ 2255583 h 4449429"/>
              <a:gd name="connsiteX1016" fmla="*/ 6837709 w 18982931"/>
              <a:gd name="connsiteY1016" fmla="*/ 2181496 h 4449429"/>
              <a:gd name="connsiteX1017" fmla="*/ 6841831 w 18982931"/>
              <a:gd name="connsiteY1017" fmla="*/ 2152681 h 4449429"/>
              <a:gd name="connsiteX1018" fmla="*/ 6845941 w 18982931"/>
              <a:gd name="connsiteY1018" fmla="*/ 2115639 h 4449429"/>
              <a:gd name="connsiteX1019" fmla="*/ 6857139 w 18982931"/>
              <a:gd name="connsiteY1019" fmla="*/ 2115639 h 4449429"/>
              <a:gd name="connsiteX1020" fmla="*/ 6899298 w 18982931"/>
              <a:gd name="connsiteY1020" fmla="*/ 2109470 h 4449429"/>
              <a:gd name="connsiteX1021" fmla="*/ 6922965 w 18982931"/>
              <a:gd name="connsiteY1021" fmla="*/ 2140339 h 4449429"/>
              <a:gd name="connsiteX1022" fmla="*/ 7009406 w 18982931"/>
              <a:gd name="connsiteY1022" fmla="*/ 2070365 h 4449429"/>
              <a:gd name="connsiteX1023" fmla="*/ 7145231 w 18982931"/>
              <a:gd name="connsiteY1023" fmla="*/ 2066247 h 4449429"/>
              <a:gd name="connsiteX1024" fmla="*/ 7145231 w 18982931"/>
              <a:gd name="connsiteY1024" fmla="*/ 1901605 h 4449429"/>
              <a:gd name="connsiteX1025" fmla="*/ 7145231 w 18982931"/>
              <a:gd name="connsiteY1025" fmla="*/ 1769896 h 4449429"/>
              <a:gd name="connsiteX1026" fmla="*/ 7215204 w 18982931"/>
              <a:gd name="connsiteY1026" fmla="*/ 1597024 h 4449429"/>
              <a:gd name="connsiteX1027" fmla="*/ 7285174 w 18982931"/>
              <a:gd name="connsiteY1027" fmla="*/ 1753433 h 4449429"/>
              <a:gd name="connsiteX1028" fmla="*/ 7297524 w 18982931"/>
              <a:gd name="connsiteY1028" fmla="*/ 2062134 h 4449429"/>
              <a:gd name="connsiteX1029" fmla="*/ 7367494 w 18982931"/>
              <a:gd name="connsiteY1029" fmla="*/ 2066247 h 4449429"/>
              <a:gd name="connsiteX1030" fmla="*/ 7371610 w 18982931"/>
              <a:gd name="connsiteY1030" fmla="*/ 2148567 h 4449429"/>
              <a:gd name="connsiteX1031" fmla="*/ 7462167 w 18982931"/>
              <a:gd name="connsiteY1031" fmla="*/ 2148567 h 4449429"/>
              <a:gd name="connsiteX1032" fmla="*/ 7462167 w 18982931"/>
              <a:gd name="connsiteY1032" fmla="*/ 2095061 h 4449429"/>
              <a:gd name="connsiteX1033" fmla="*/ 7462167 w 18982931"/>
              <a:gd name="connsiteY1033" fmla="*/ 1597024 h 4449429"/>
              <a:gd name="connsiteX1034" fmla="*/ 7482743 w 18982931"/>
              <a:gd name="connsiteY1034" fmla="*/ 1008430 h 4449429"/>
              <a:gd name="connsiteX1035" fmla="*/ 7495096 w 18982931"/>
              <a:gd name="connsiteY1035" fmla="*/ 921991 h 4449429"/>
              <a:gd name="connsiteX1036" fmla="*/ 7536254 w 18982931"/>
              <a:gd name="connsiteY1036" fmla="*/ 934341 h 4449429"/>
              <a:gd name="connsiteX1037" fmla="*/ 7577416 w 18982931"/>
              <a:gd name="connsiteY1037" fmla="*/ 563899 h 4449429"/>
              <a:gd name="connsiteX1038" fmla="*/ 7589759 w 18982931"/>
              <a:gd name="connsiteY1038" fmla="*/ 563899 h 4449429"/>
              <a:gd name="connsiteX1039" fmla="*/ 7639153 w 18982931"/>
              <a:gd name="connsiteY1039" fmla="*/ 975501 h 4449429"/>
              <a:gd name="connsiteX1040" fmla="*/ 7655614 w 18982931"/>
              <a:gd name="connsiteY1040" fmla="*/ 926109 h 4449429"/>
              <a:gd name="connsiteX1041" fmla="*/ 7667968 w 18982931"/>
              <a:gd name="connsiteY1041" fmla="*/ 926109 h 4449429"/>
              <a:gd name="connsiteX1042" fmla="*/ 7676196 w 18982931"/>
              <a:gd name="connsiteY1042" fmla="*/ 1037243 h 4449429"/>
              <a:gd name="connsiteX1043" fmla="*/ 7676196 w 18982931"/>
              <a:gd name="connsiteY1043" fmla="*/ 2049787 h 4449429"/>
              <a:gd name="connsiteX1044" fmla="*/ 7705009 w 18982931"/>
              <a:gd name="connsiteY1044" fmla="*/ 2267935 h 4449429"/>
              <a:gd name="connsiteX1045" fmla="*/ 7750287 w 18982931"/>
              <a:gd name="connsiteY1045" fmla="*/ 2469622 h 4449429"/>
              <a:gd name="connsiteX1046" fmla="*/ 7849072 w 18982931"/>
              <a:gd name="connsiteY1046" fmla="*/ 2469622 h 4449429"/>
              <a:gd name="connsiteX1047" fmla="*/ 7849072 w 18982931"/>
              <a:gd name="connsiteY1047" fmla="*/ 2284398 h 4449429"/>
              <a:gd name="connsiteX1048" fmla="*/ 7919042 w 18982931"/>
              <a:gd name="connsiteY1048" fmla="*/ 2284398 h 4449429"/>
              <a:gd name="connsiteX1049" fmla="*/ 7919042 w 18982931"/>
              <a:gd name="connsiteY1049" fmla="*/ 2473736 h 4449429"/>
              <a:gd name="connsiteX1050" fmla="*/ 8108380 w 18982931"/>
              <a:gd name="connsiteY1050" fmla="*/ 2473736 h 4449429"/>
              <a:gd name="connsiteX1051" fmla="*/ 8142338 w 18982931"/>
              <a:gd name="connsiteY1051" fmla="*/ 2481454 h 4449429"/>
              <a:gd name="connsiteX1052" fmla="*/ 8144242 w 18982931"/>
              <a:gd name="connsiteY1052" fmla="*/ 2485067 h 4449429"/>
              <a:gd name="connsiteX1053" fmla="*/ 8144242 w 18982931"/>
              <a:gd name="connsiteY1053" fmla="*/ 1280084 h 4449429"/>
              <a:gd name="connsiteX1054" fmla="*/ 8189518 w 18982931"/>
              <a:gd name="connsiteY1054" fmla="*/ 1115443 h 4449429"/>
              <a:gd name="connsiteX1055" fmla="*/ 8230679 w 18982931"/>
              <a:gd name="connsiteY1055" fmla="*/ 1090746 h 4449429"/>
              <a:gd name="connsiteX1056" fmla="*/ 8477642 w 18982931"/>
              <a:gd name="connsiteY1056" fmla="*/ 1090746 h 4449429"/>
              <a:gd name="connsiteX1057" fmla="*/ 8518799 w 18982931"/>
              <a:gd name="connsiteY1057" fmla="*/ 1111328 h 4449429"/>
              <a:gd name="connsiteX1058" fmla="*/ 8568194 w 18982931"/>
              <a:gd name="connsiteY1058" fmla="*/ 1288315 h 4449429"/>
              <a:gd name="connsiteX1059" fmla="*/ 8572304 w 18982931"/>
              <a:gd name="connsiteY1059" fmla="*/ 2152681 h 4449429"/>
              <a:gd name="connsiteX1060" fmla="*/ 8572304 w 18982931"/>
              <a:gd name="connsiteY1060" fmla="*/ 2222656 h 4449429"/>
              <a:gd name="connsiteX1061" fmla="*/ 8827499 w 18982931"/>
              <a:gd name="connsiteY1061" fmla="*/ 2222656 h 4449429"/>
              <a:gd name="connsiteX1062" fmla="*/ 8827499 w 18982931"/>
              <a:gd name="connsiteY1062" fmla="*/ 2053897 h 4449429"/>
              <a:gd name="connsiteX1063" fmla="*/ 8827499 w 18982931"/>
              <a:gd name="connsiteY1063" fmla="*/ 1996272 h 4449429"/>
              <a:gd name="connsiteX1064" fmla="*/ 8926285 w 18982931"/>
              <a:gd name="connsiteY1064" fmla="*/ 1876910 h 4449429"/>
              <a:gd name="connsiteX1065" fmla="*/ 8926285 w 18982931"/>
              <a:gd name="connsiteY1065" fmla="*/ 1757542 h 4449429"/>
              <a:gd name="connsiteX1066" fmla="*/ 8926285 w 18982931"/>
              <a:gd name="connsiteY1066" fmla="*/ 1527045 h 4449429"/>
              <a:gd name="connsiteX1067" fmla="*/ 8950980 w 18982931"/>
              <a:gd name="connsiteY1067" fmla="*/ 1432378 h 4449429"/>
              <a:gd name="connsiteX1068" fmla="*/ 8950980 w 18982931"/>
              <a:gd name="connsiteY1068" fmla="*/ 1424146 h 4449429"/>
              <a:gd name="connsiteX1069" fmla="*/ 8983911 w 18982931"/>
              <a:gd name="connsiteY1069" fmla="*/ 1107210 h 4449429"/>
              <a:gd name="connsiteX1070" fmla="*/ 8992140 w 18982931"/>
              <a:gd name="connsiteY1070" fmla="*/ 1049586 h 4449429"/>
              <a:gd name="connsiteX1071" fmla="*/ 9012723 w 18982931"/>
              <a:gd name="connsiteY1071" fmla="*/ 1049586 h 4449429"/>
              <a:gd name="connsiteX1072" fmla="*/ 9049767 w 18982931"/>
              <a:gd name="connsiteY1072" fmla="*/ 1325362 h 4449429"/>
              <a:gd name="connsiteX1073" fmla="*/ 9115624 w 18982931"/>
              <a:gd name="connsiteY1073" fmla="*/ 1329476 h 4449429"/>
              <a:gd name="connsiteX1074" fmla="*/ 9165014 w 18982931"/>
              <a:gd name="connsiteY1074" fmla="*/ 1436493 h 4449429"/>
              <a:gd name="connsiteX1075" fmla="*/ 9181479 w 18982931"/>
              <a:gd name="connsiteY1075" fmla="*/ 1494116 h 4449429"/>
              <a:gd name="connsiteX1076" fmla="*/ 9181479 w 18982931"/>
              <a:gd name="connsiteY1076" fmla="*/ 1823399 h 4449429"/>
              <a:gd name="connsiteX1077" fmla="*/ 9181479 w 18982931"/>
              <a:gd name="connsiteY1077" fmla="*/ 1881023 h 4449429"/>
              <a:gd name="connsiteX1078" fmla="*/ 9280267 w 18982931"/>
              <a:gd name="connsiteY1078" fmla="*/ 1881023 h 4449429"/>
              <a:gd name="connsiteX1079" fmla="*/ 9280267 w 18982931"/>
              <a:gd name="connsiteY1079" fmla="*/ 1815166 h 4449429"/>
              <a:gd name="connsiteX1080" fmla="*/ 9280267 w 18982931"/>
              <a:gd name="connsiteY1080" fmla="*/ 304587 h 4449429"/>
              <a:gd name="connsiteX1081" fmla="*/ 9346122 w 18982931"/>
              <a:gd name="connsiteY1081" fmla="*/ 238731 h 4449429"/>
              <a:gd name="connsiteX1082" fmla="*/ 9453137 w 18982931"/>
              <a:gd name="connsiteY1082" fmla="*/ 341628 h 4449429"/>
              <a:gd name="connsiteX1083" fmla="*/ 9453137 w 18982931"/>
              <a:gd name="connsiteY1083" fmla="*/ 1815166 h 4449429"/>
              <a:gd name="connsiteX1084" fmla="*/ 9453137 w 18982931"/>
              <a:gd name="connsiteY1084" fmla="*/ 1876910 h 4449429"/>
              <a:gd name="connsiteX1085" fmla="*/ 9551919 w 18982931"/>
              <a:gd name="connsiteY1085" fmla="*/ 1876910 h 4449429"/>
              <a:gd name="connsiteX1086" fmla="*/ 9551919 w 18982931"/>
              <a:gd name="connsiteY1086" fmla="*/ 1724614 h 4449429"/>
              <a:gd name="connsiteX1087" fmla="*/ 9551919 w 18982931"/>
              <a:gd name="connsiteY1087" fmla="*/ 1481771 h 4449429"/>
              <a:gd name="connsiteX1088" fmla="*/ 9597198 w 18982931"/>
              <a:gd name="connsiteY1088" fmla="*/ 1374754 h 4449429"/>
              <a:gd name="connsiteX1089" fmla="*/ 9613662 w 18982931"/>
              <a:gd name="connsiteY1089" fmla="*/ 1325362 h 4449429"/>
              <a:gd name="connsiteX1090" fmla="*/ 9683632 w 18982931"/>
              <a:gd name="connsiteY1090" fmla="*/ 1325362 h 4449429"/>
              <a:gd name="connsiteX1091" fmla="*/ 9683632 w 18982931"/>
              <a:gd name="connsiteY1091" fmla="*/ 1522931 h 4449429"/>
              <a:gd name="connsiteX1092" fmla="*/ 9819464 w 18982931"/>
              <a:gd name="connsiteY1092" fmla="*/ 1522931 h 4449429"/>
              <a:gd name="connsiteX1093" fmla="*/ 9819464 w 18982931"/>
              <a:gd name="connsiteY1093" fmla="*/ 1720501 h 4449429"/>
              <a:gd name="connsiteX1094" fmla="*/ 9819464 w 18982931"/>
              <a:gd name="connsiteY1094" fmla="*/ 1835749 h 4449429"/>
              <a:gd name="connsiteX1095" fmla="*/ 9868856 w 18982931"/>
              <a:gd name="connsiteY1095" fmla="*/ 1885142 h 4449429"/>
              <a:gd name="connsiteX1096" fmla="*/ 9922361 w 18982931"/>
              <a:gd name="connsiteY1096" fmla="*/ 1938648 h 4449429"/>
              <a:gd name="connsiteX1097" fmla="*/ 9922361 w 18982931"/>
              <a:gd name="connsiteY1097" fmla="*/ 2226770 h 4449429"/>
              <a:gd name="connsiteX1098" fmla="*/ 10189906 w 18982931"/>
              <a:gd name="connsiteY1098" fmla="*/ 2226770 h 4449429"/>
              <a:gd name="connsiteX1099" fmla="*/ 10189906 w 18982931"/>
              <a:gd name="connsiteY1099" fmla="*/ 1864559 h 4449429"/>
              <a:gd name="connsiteX1100" fmla="*/ 10251644 w 18982931"/>
              <a:gd name="connsiteY1100" fmla="*/ 1852213 h 4449429"/>
              <a:gd name="connsiteX1101" fmla="*/ 10251644 w 18982931"/>
              <a:gd name="connsiteY1101" fmla="*/ 1465306 h 4449429"/>
              <a:gd name="connsiteX1102" fmla="*/ 10198137 w 18982931"/>
              <a:gd name="connsiteY1102" fmla="*/ 1461188 h 4449429"/>
              <a:gd name="connsiteX1103" fmla="*/ 10198137 w 18982931"/>
              <a:gd name="connsiteY1103" fmla="*/ 1317129 h 4449429"/>
              <a:gd name="connsiteX1104" fmla="*/ 10572694 w 18982931"/>
              <a:gd name="connsiteY1104" fmla="*/ 1317129 h 4449429"/>
              <a:gd name="connsiteX1105" fmla="*/ 10572694 w 18982931"/>
              <a:gd name="connsiteY1105" fmla="*/ 2140336 h 4449429"/>
              <a:gd name="connsiteX1106" fmla="*/ 10642669 w 18982931"/>
              <a:gd name="connsiteY1106" fmla="*/ 2144449 h 4449429"/>
              <a:gd name="connsiteX1107" fmla="*/ 10642669 w 18982931"/>
              <a:gd name="connsiteY1107" fmla="*/ 2477849 h 4449429"/>
              <a:gd name="connsiteX1108" fmla="*/ 10885512 w 18982931"/>
              <a:gd name="connsiteY1108" fmla="*/ 2477849 h 4449429"/>
              <a:gd name="connsiteX1109" fmla="*/ 10885512 w 18982931"/>
              <a:gd name="connsiteY1109" fmla="*/ 2292626 h 4449429"/>
              <a:gd name="connsiteX1110" fmla="*/ 10959601 w 18982931"/>
              <a:gd name="connsiteY1110" fmla="*/ 2292626 h 4449429"/>
              <a:gd name="connsiteX1111" fmla="*/ 10959601 w 18982931"/>
              <a:gd name="connsiteY1111" fmla="*/ 2477849 h 4449429"/>
              <a:gd name="connsiteX1112" fmla="*/ 11066618 w 18982931"/>
              <a:gd name="connsiteY1112" fmla="*/ 2477849 h 4449429"/>
              <a:gd name="connsiteX1113" fmla="*/ 11107778 w 18982931"/>
              <a:gd name="connsiteY1113" fmla="*/ 2284395 h 4449429"/>
              <a:gd name="connsiteX1114" fmla="*/ 11136593 w 18982931"/>
              <a:gd name="connsiteY1114" fmla="*/ 2053897 h 4449429"/>
              <a:gd name="connsiteX1115" fmla="*/ 11136593 w 18982931"/>
              <a:gd name="connsiteY1115" fmla="*/ 1061936 h 4449429"/>
              <a:gd name="connsiteX1116" fmla="*/ 11148938 w 18982931"/>
              <a:gd name="connsiteY1116" fmla="*/ 938454 h 4449429"/>
              <a:gd name="connsiteX1117" fmla="*/ 11161288 w 18982931"/>
              <a:gd name="connsiteY1117" fmla="*/ 938454 h 4449429"/>
              <a:gd name="connsiteX1118" fmla="*/ 11177753 w 18982931"/>
              <a:gd name="connsiteY1118" fmla="*/ 983729 h 4449429"/>
              <a:gd name="connsiteX1119" fmla="*/ 11231258 w 18982931"/>
              <a:gd name="connsiteY1119" fmla="*/ 572126 h 4449429"/>
              <a:gd name="connsiteX1120" fmla="*/ 11243610 w 18982931"/>
              <a:gd name="connsiteY1120" fmla="*/ 572126 h 4449429"/>
              <a:gd name="connsiteX1121" fmla="*/ 11284770 w 18982931"/>
              <a:gd name="connsiteY1121" fmla="*/ 946687 h 4449429"/>
              <a:gd name="connsiteX1122" fmla="*/ 11325929 w 18982931"/>
              <a:gd name="connsiteY1122" fmla="*/ 934337 h 4449429"/>
              <a:gd name="connsiteX1123" fmla="*/ 11342394 w 18982931"/>
              <a:gd name="connsiteY1123" fmla="*/ 1061936 h 4449429"/>
              <a:gd name="connsiteX1124" fmla="*/ 11342394 w 18982931"/>
              <a:gd name="connsiteY1124" fmla="*/ 1300666 h 4449429"/>
              <a:gd name="connsiteX1125" fmla="*/ 11358857 w 18982931"/>
              <a:gd name="connsiteY1125" fmla="*/ 2132104 h 4449429"/>
              <a:gd name="connsiteX1126" fmla="*/ 11362976 w 18982931"/>
              <a:gd name="connsiteY1126" fmla="*/ 2165031 h 4449429"/>
              <a:gd name="connsiteX1127" fmla="*/ 11453524 w 18982931"/>
              <a:gd name="connsiteY1127" fmla="*/ 2165031 h 4449429"/>
              <a:gd name="connsiteX1128" fmla="*/ 11457643 w 18982931"/>
              <a:gd name="connsiteY1128" fmla="*/ 2082711 h 4449429"/>
              <a:gd name="connsiteX1129" fmla="*/ 11535845 w 18982931"/>
              <a:gd name="connsiteY1129" fmla="*/ 2078592 h 4449429"/>
              <a:gd name="connsiteX1130" fmla="*/ 11535845 w 18982931"/>
              <a:gd name="connsiteY1130" fmla="*/ 2004505 h 4449429"/>
              <a:gd name="connsiteX1131" fmla="*/ 11548195 w 18982931"/>
              <a:gd name="connsiteY1131" fmla="*/ 1736964 h 4449429"/>
              <a:gd name="connsiteX1132" fmla="*/ 11609938 w 18982931"/>
              <a:gd name="connsiteY1132" fmla="*/ 1609365 h 4449429"/>
              <a:gd name="connsiteX1133" fmla="*/ 11688140 w 18982931"/>
              <a:gd name="connsiteY1133" fmla="*/ 1765774 h 4449429"/>
              <a:gd name="connsiteX1134" fmla="*/ 11688140 w 18982931"/>
              <a:gd name="connsiteY1134" fmla="*/ 2082711 h 4449429"/>
              <a:gd name="connsiteX1135" fmla="*/ 11910406 w 18982931"/>
              <a:gd name="connsiteY1135" fmla="*/ 2148567 h 4449429"/>
              <a:gd name="connsiteX1136" fmla="*/ 11988608 w 18982931"/>
              <a:gd name="connsiteY1136" fmla="*/ 2119754 h 4449429"/>
              <a:gd name="connsiteX1137" fmla="*/ 11991181 w 18982931"/>
              <a:gd name="connsiteY1137" fmla="*/ 2153197 h 4449429"/>
              <a:gd name="connsiteX1138" fmla="*/ 11993908 w 18982931"/>
              <a:gd name="connsiteY1138" fmla="*/ 2158900 h 4449429"/>
              <a:gd name="connsiteX1139" fmla="*/ 11993908 w 18982931"/>
              <a:gd name="connsiteY1139" fmla="*/ 2156799 h 4449429"/>
              <a:gd name="connsiteX1140" fmla="*/ 11998023 w 18982931"/>
              <a:gd name="connsiteY1140" fmla="*/ 2115639 h 4449429"/>
              <a:gd name="connsiteX1141" fmla="*/ 12010373 w 18982931"/>
              <a:gd name="connsiteY1141" fmla="*/ 2115639 h 4449429"/>
              <a:gd name="connsiteX1142" fmla="*/ 12014490 w 18982931"/>
              <a:gd name="connsiteY1142" fmla="*/ 2185614 h 4449429"/>
              <a:gd name="connsiteX1143" fmla="*/ 12055650 w 18982931"/>
              <a:gd name="connsiteY1143" fmla="*/ 2259703 h 4449429"/>
              <a:gd name="connsiteX1144" fmla="*/ 12109157 w 18982931"/>
              <a:gd name="connsiteY1144" fmla="*/ 2267933 h 4449429"/>
              <a:gd name="connsiteX1145" fmla="*/ 12137972 w 18982931"/>
              <a:gd name="connsiteY1145" fmla="*/ 2580753 h 4449429"/>
              <a:gd name="connsiteX1146" fmla="*/ 12150317 w 18982931"/>
              <a:gd name="connsiteY1146" fmla="*/ 2580753 h 4449429"/>
              <a:gd name="connsiteX1147" fmla="*/ 12179132 w 18982931"/>
              <a:gd name="connsiteY1147" fmla="*/ 2411992 h 4449429"/>
              <a:gd name="connsiteX1148" fmla="*/ 12207942 w 18982931"/>
              <a:gd name="connsiteY1148" fmla="*/ 2160917 h 4449429"/>
              <a:gd name="connsiteX1149" fmla="*/ 12216174 w 18982931"/>
              <a:gd name="connsiteY1149" fmla="*/ 2152686 h 4449429"/>
              <a:gd name="connsiteX1150" fmla="*/ 12331423 w 18982931"/>
              <a:gd name="connsiteY1150" fmla="*/ 2152686 h 4449429"/>
              <a:gd name="connsiteX1151" fmla="*/ 12331423 w 18982931"/>
              <a:gd name="connsiteY1151" fmla="*/ 2317327 h 4449429"/>
              <a:gd name="connsiteX1152" fmla="*/ 12496064 w 18982931"/>
              <a:gd name="connsiteY1152" fmla="*/ 2313208 h 4449429"/>
              <a:gd name="connsiteX1153" fmla="*/ 12557802 w 18982931"/>
              <a:gd name="connsiteY1153" fmla="*/ 2210310 h 4449429"/>
              <a:gd name="connsiteX1154" fmla="*/ 12566034 w 18982931"/>
              <a:gd name="connsiteY1154" fmla="*/ 2206191 h 4449429"/>
              <a:gd name="connsiteX1155" fmla="*/ 12598962 w 18982931"/>
              <a:gd name="connsiteY1155" fmla="*/ 2267933 h 4449429"/>
              <a:gd name="connsiteX1156" fmla="*/ 12607194 w 18982931"/>
              <a:gd name="connsiteY1156" fmla="*/ 2263816 h 4449429"/>
              <a:gd name="connsiteX1157" fmla="*/ 12607194 w 18982931"/>
              <a:gd name="connsiteY1157" fmla="*/ 1461193 h 4449429"/>
              <a:gd name="connsiteX1158" fmla="*/ 12677169 w 18982931"/>
              <a:gd name="connsiteY1158" fmla="*/ 1230695 h 4449429"/>
              <a:gd name="connsiteX1159" fmla="*/ 12920017 w 18982931"/>
              <a:gd name="connsiteY1159" fmla="*/ 1230695 h 4449429"/>
              <a:gd name="connsiteX1160" fmla="*/ 12948827 w 18982931"/>
              <a:gd name="connsiteY1160" fmla="*/ 1490003 h 4449429"/>
              <a:gd name="connsiteX1161" fmla="*/ 12948827 w 18982931"/>
              <a:gd name="connsiteY1161" fmla="*/ 1909838 h 4449429"/>
              <a:gd name="connsiteX1162" fmla="*/ 12948827 w 18982931"/>
              <a:gd name="connsiteY1162" fmla="*/ 1975695 h 4449429"/>
              <a:gd name="connsiteX1163" fmla="*/ 12969405 w 18982931"/>
              <a:gd name="connsiteY1163" fmla="*/ 1979812 h 4449429"/>
              <a:gd name="connsiteX1164" fmla="*/ 12989987 w 18982931"/>
              <a:gd name="connsiteY1164" fmla="*/ 1913955 h 4449429"/>
              <a:gd name="connsiteX1165" fmla="*/ 12989987 w 18982931"/>
              <a:gd name="connsiteY1165" fmla="*/ 1469425 h 4449429"/>
              <a:gd name="connsiteX1166" fmla="*/ 13064076 w 18982931"/>
              <a:gd name="connsiteY1166" fmla="*/ 1395336 h 4449429"/>
              <a:gd name="connsiteX1167" fmla="*/ 13146396 w 18982931"/>
              <a:gd name="connsiteY1167" fmla="*/ 1395336 h 4449429"/>
              <a:gd name="connsiteX1168" fmla="*/ 13146396 w 18982931"/>
              <a:gd name="connsiteY1168" fmla="*/ 1111328 h 4449429"/>
              <a:gd name="connsiteX1169" fmla="*/ 13216366 w 18982931"/>
              <a:gd name="connsiteY1169" fmla="*/ 1103096 h 4449429"/>
              <a:gd name="connsiteX1170" fmla="*/ 13228716 w 18982931"/>
              <a:gd name="connsiteY1170" fmla="*/ 1041358 h 4449429"/>
              <a:gd name="connsiteX1171" fmla="*/ 13368662 w 18982931"/>
              <a:gd name="connsiteY1171" fmla="*/ 1041358 h 4449429"/>
              <a:gd name="connsiteX1172" fmla="*/ 13368662 w 18982931"/>
              <a:gd name="connsiteY1172" fmla="*/ 687379 h 4449429"/>
              <a:gd name="connsiteX1173" fmla="*/ 13483911 w 18982931"/>
              <a:gd name="connsiteY1173" fmla="*/ 687379 h 4449429"/>
              <a:gd name="connsiteX1174" fmla="*/ 13483911 w 18982931"/>
              <a:gd name="connsiteY1174" fmla="*/ 617404 h 4449429"/>
              <a:gd name="connsiteX1175" fmla="*/ 13483911 w 18982931"/>
              <a:gd name="connsiteY1175" fmla="*/ 131714 h 4449429"/>
              <a:gd name="connsiteX1176" fmla="*/ 13541534 w 18982931"/>
              <a:gd name="connsiteY1176" fmla="*/ 74089 h 4449429"/>
              <a:gd name="connsiteX1177" fmla="*/ 13685593 w 18982931"/>
              <a:gd name="connsiteY1177" fmla="*/ 74089 h 4449429"/>
              <a:gd name="connsiteX1178" fmla="*/ 13730872 w 18982931"/>
              <a:gd name="connsiteY1178" fmla="*/ 49392 h 4449429"/>
              <a:gd name="connsiteX1179" fmla="*/ 13739104 w 18982931"/>
              <a:gd name="connsiteY1179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276969 w 18982931"/>
              <a:gd name="connsiteY865" fmla="*/ 1387099 h 4449429"/>
              <a:gd name="connsiteX866" fmla="*/ 1322242 w 18982931"/>
              <a:gd name="connsiteY866" fmla="*/ 1559973 h 4449429"/>
              <a:gd name="connsiteX867" fmla="*/ 1318126 w 18982931"/>
              <a:gd name="connsiteY867" fmla="*/ 1576437 h 4449429"/>
              <a:gd name="connsiteX868" fmla="*/ 1326360 w 18982931"/>
              <a:gd name="connsiteY868" fmla="*/ 1621715 h 4449429"/>
              <a:gd name="connsiteX869" fmla="*/ 1359290 w 18982931"/>
              <a:gd name="connsiteY869" fmla="*/ 1597020 h 4449429"/>
              <a:gd name="connsiteX870" fmla="*/ 1375751 w 18982931"/>
              <a:gd name="connsiteY870" fmla="*/ 1588787 h 4449429"/>
              <a:gd name="connsiteX871" fmla="*/ 1486884 w 18982931"/>
              <a:gd name="connsiteY871" fmla="*/ 1588787 h 4449429"/>
              <a:gd name="connsiteX872" fmla="*/ 1507466 w 18982931"/>
              <a:gd name="connsiteY872" fmla="*/ 2337905 h 4449429"/>
              <a:gd name="connsiteX873" fmla="*/ 1523929 w 18982931"/>
              <a:gd name="connsiteY873" fmla="*/ 2337905 h 4449429"/>
              <a:gd name="connsiteX874" fmla="*/ 1523929 w 18982931"/>
              <a:gd name="connsiteY874" fmla="*/ 2169146 h 4449429"/>
              <a:gd name="connsiteX875" fmla="*/ 1692685 w 18982931"/>
              <a:gd name="connsiteY875" fmla="*/ 2169146 h 4449429"/>
              <a:gd name="connsiteX876" fmla="*/ 1692685 w 18982931"/>
              <a:gd name="connsiteY876" fmla="*/ 2020968 h 4449429"/>
              <a:gd name="connsiteX877" fmla="*/ 1766772 w 18982931"/>
              <a:gd name="connsiteY877" fmla="*/ 1922183 h 4449429"/>
              <a:gd name="connsiteX878" fmla="*/ 1766772 w 18982931"/>
              <a:gd name="connsiteY878" fmla="*/ 1757542 h 4449429"/>
              <a:gd name="connsiteX879" fmla="*/ 1849095 w 18982931"/>
              <a:gd name="connsiteY879" fmla="*/ 1757542 h 4449429"/>
              <a:gd name="connsiteX880" fmla="*/ 1849095 w 18982931"/>
              <a:gd name="connsiteY880" fmla="*/ 2156799 h 4449429"/>
              <a:gd name="connsiteX881" fmla="*/ 1919070 w 18982931"/>
              <a:gd name="connsiteY881" fmla="*/ 2156799 h 4449429"/>
              <a:gd name="connsiteX882" fmla="*/ 1919070 w 18982931"/>
              <a:gd name="connsiteY882" fmla="*/ 1864559 h 4449429"/>
              <a:gd name="connsiteX883" fmla="*/ 1919070 w 18982931"/>
              <a:gd name="connsiteY883" fmla="*/ 695608 h 4449429"/>
              <a:gd name="connsiteX884" fmla="*/ 2005504 w 18982931"/>
              <a:gd name="connsiteY884" fmla="*/ 609173 h 4449429"/>
              <a:gd name="connsiteX885" fmla="*/ 2026085 w 18982931"/>
              <a:gd name="connsiteY885" fmla="*/ 605054 h 4449429"/>
              <a:gd name="connsiteX886" fmla="*/ 2100174 w 18982931"/>
              <a:gd name="connsiteY886" fmla="*/ 448645 h 4449429"/>
              <a:gd name="connsiteX887" fmla="*/ 2137215 w 18982931"/>
              <a:gd name="connsiteY887" fmla="*/ 407485 h 4449429"/>
              <a:gd name="connsiteX888" fmla="*/ 2194840 w 18982931"/>
              <a:gd name="connsiteY888" fmla="*/ 337515 h 4449429"/>
              <a:gd name="connsiteX889" fmla="*/ 2198958 w 18982931"/>
              <a:gd name="connsiteY889" fmla="*/ 292236 h 4449429"/>
              <a:gd name="connsiteX890" fmla="*/ 2240121 w 18982931"/>
              <a:gd name="connsiteY890" fmla="*/ 358093 h 4449429"/>
              <a:gd name="connsiteX891" fmla="*/ 2273047 w 18982931"/>
              <a:gd name="connsiteY891" fmla="*/ 444532 h 4449429"/>
              <a:gd name="connsiteX892" fmla="*/ 2330670 w 18982931"/>
              <a:gd name="connsiteY892" fmla="*/ 563894 h 4449429"/>
              <a:gd name="connsiteX893" fmla="*/ 2351248 w 18982931"/>
              <a:gd name="connsiteY893" fmla="*/ 613286 h 4449429"/>
              <a:gd name="connsiteX894" fmla="*/ 2429455 w 18982931"/>
              <a:gd name="connsiteY894" fmla="*/ 675029 h 4449429"/>
              <a:gd name="connsiteX895" fmla="*/ 2470614 w 18982931"/>
              <a:gd name="connsiteY895" fmla="*/ 757350 h 4449429"/>
              <a:gd name="connsiteX896" fmla="*/ 2470614 w 18982931"/>
              <a:gd name="connsiteY896" fmla="*/ 1086631 h 4449429"/>
              <a:gd name="connsiteX897" fmla="*/ 2470614 w 18982931"/>
              <a:gd name="connsiteY897" fmla="*/ 2008622 h 4449429"/>
              <a:gd name="connsiteX898" fmla="*/ 2487080 w 18982931"/>
              <a:gd name="connsiteY898" fmla="*/ 2053897 h 4449429"/>
              <a:gd name="connsiteX899" fmla="*/ 2499426 w 18982931"/>
              <a:gd name="connsiteY899" fmla="*/ 1897488 h 4449429"/>
              <a:gd name="connsiteX900" fmla="*/ 2602322 w 18982931"/>
              <a:gd name="connsiteY900" fmla="*/ 1798703 h 4449429"/>
              <a:gd name="connsiteX901" fmla="*/ 2836935 w 18982931"/>
              <a:gd name="connsiteY901" fmla="*/ 1798703 h 4449429"/>
              <a:gd name="connsiteX902" fmla="*/ 2836935 w 18982931"/>
              <a:gd name="connsiteY902" fmla="*/ 1860446 h 4449429"/>
              <a:gd name="connsiteX903" fmla="*/ 2836935 w 18982931"/>
              <a:gd name="connsiteY903" fmla="*/ 2263816 h 4449429"/>
              <a:gd name="connsiteX904" fmla="*/ 2845169 w 18982931"/>
              <a:gd name="connsiteY904" fmla="*/ 2304976 h 4449429"/>
              <a:gd name="connsiteX905" fmla="*/ 2861629 w 18982931"/>
              <a:gd name="connsiteY905" fmla="*/ 2300858 h 4449429"/>
              <a:gd name="connsiteX906" fmla="*/ 2861629 w 18982931"/>
              <a:gd name="connsiteY906" fmla="*/ 2247351 h 4449429"/>
              <a:gd name="connsiteX907" fmla="*/ 2869861 w 18982931"/>
              <a:gd name="connsiteY907" fmla="*/ 1996272 h 4449429"/>
              <a:gd name="connsiteX908" fmla="*/ 2923374 w 18982931"/>
              <a:gd name="connsiteY908" fmla="*/ 1967462 h 4449429"/>
              <a:gd name="connsiteX909" fmla="*/ 2939836 w 18982931"/>
              <a:gd name="connsiteY909" fmla="*/ 2300858 h 4449429"/>
              <a:gd name="connsiteX910" fmla="*/ 2956300 w 18982931"/>
              <a:gd name="connsiteY910" fmla="*/ 2300858 h 4449429"/>
              <a:gd name="connsiteX911" fmla="*/ 2989230 w 18982931"/>
              <a:gd name="connsiteY911" fmla="*/ 2111521 h 4449429"/>
              <a:gd name="connsiteX912" fmla="*/ 3018038 w 18982931"/>
              <a:gd name="connsiteY912" fmla="*/ 2058015 h 4449429"/>
              <a:gd name="connsiteX913" fmla="*/ 3034502 w 18982931"/>
              <a:gd name="connsiteY913" fmla="*/ 2123871 h 4449429"/>
              <a:gd name="connsiteX914" fmla="*/ 3038620 w 18982931"/>
              <a:gd name="connsiteY914" fmla="*/ 2132104 h 4449429"/>
              <a:gd name="connsiteX915" fmla="*/ 3088018 w 18982931"/>
              <a:gd name="connsiteY915" fmla="*/ 2140336 h 4449429"/>
              <a:gd name="connsiteX916" fmla="*/ 3095320 w 18982931"/>
              <a:gd name="connsiteY916" fmla="*/ 2275334 h 4449429"/>
              <a:gd name="connsiteX917" fmla="*/ 3162101 w 18982931"/>
              <a:gd name="connsiteY917" fmla="*/ 2275334 h 4449429"/>
              <a:gd name="connsiteX918" fmla="*/ 3162101 w 18982931"/>
              <a:gd name="connsiteY918" fmla="*/ 1580555 h 4449429"/>
              <a:gd name="connsiteX919" fmla="*/ 3162101 w 18982931"/>
              <a:gd name="connsiteY919" fmla="*/ 1531163 h 4449429"/>
              <a:gd name="connsiteX920" fmla="*/ 3199146 w 18982931"/>
              <a:gd name="connsiteY920" fmla="*/ 1498235 h 4449429"/>
              <a:gd name="connsiteX921" fmla="*/ 3281469 w 18982931"/>
              <a:gd name="connsiteY921" fmla="*/ 1498235 h 4449429"/>
              <a:gd name="connsiteX922" fmla="*/ 3281469 w 18982931"/>
              <a:gd name="connsiteY922" fmla="*/ 1325362 h 4449429"/>
              <a:gd name="connsiteX923" fmla="*/ 3343207 w 18982931"/>
              <a:gd name="connsiteY923" fmla="*/ 1263619 h 4449429"/>
              <a:gd name="connsiteX924" fmla="*/ 3544891 w 18982931"/>
              <a:gd name="connsiteY924" fmla="*/ 1263619 h 4449429"/>
              <a:gd name="connsiteX925" fmla="*/ 3544891 w 18982931"/>
              <a:gd name="connsiteY925" fmla="*/ 712071 h 4449429"/>
              <a:gd name="connsiteX926" fmla="*/ 3561357 w 18982931"/>
              <a:gd name="connsiteY926" fmla="*/ 555662 h 4449429"/>
              <a:gd name="connsiteX927" fmla="*/ 3606633 w 18982931"/>
              <a:gd name="connsiteY927" fmla="*/ 316933 h 4449429"/>
              <a:gd name="connsiteX928" fmla="*/ 3614865 w 18982931"/>
              <a:gd name="connsiteY928" fmla="*/ 279891 h 4449429"/>
              <a:gd name="connsiteX929" fmla="*/ 3676603 w 18982931"/>
              <a:gd name="connsiteY929" fmla="*/ 341628 h 4449429"/>
              <a:gd name="connsiteX930" fmla="*/ 3684835 w 18982931"/>
              <a:gd name="connsiteY930" fmla="*/ 386907 h 4449429"/>
              <a:gd name="connsiteX931" fmla="*/ 3742460 w 18982931"/>
              <a:gd name="connsiteY931" fmla="*/ 481574 h 4449429"/>
              <a:gd name="connsiteX932" fmla="*/ 3763042 w 18982931"/>
              <a:gd name="connsiteY932" fmla="*/ 703838 h 4449429"/>
              <a:gd name="connsiteX933" fmla="*/ 3763042 w 18982931"/>
              <a:gd name="connsiteY933" fmla="*/ 1144256 h 4449429"/>
              <a:gd name="connsiteX934" fmla="*/ 3771275 w 18982931"/>
              <a:gd name="connsiteY934" fmla="*/ 1181298 h 4449429"/>
              <a:gd name="connsiteX935" fmla="*/ 3775390 w 18982931"/>
              <a:gd name="connsiteY935" fmla="*/ 1115443 h 4449429"/>
              <a:gd name="connsiteX936" fmla="*/ 3923568 w 18982931"/>
              <a:gd name="connsiteY936" fmla="*/ 996079 h 4449429"/>
              <a:gd name="connsiteX937" fmla="*/ 3940029 w 18982931"/>
              <a:gd name="connsiteY937" fmla="*/ 1020776 h 4449429"/>
              <a:gd name="connsiteX938" fmla="*/ 3960611 w 18982931"/>
              <a:gd name="connsiteY938" fmla="*/ 1321244 h 4449429"/>
              <a:gd name="connsiteX939" fmla="*/ 3960611 w 18982931"/>
              <a:gd name="connsiteY939" fmla="*/ 1584670 h 4449429"/>
              <a:gd name="connsiteX940" fmla="*/ 3977076 w 18982931"/>
              <a:gd name="connsiteY940" fmla="*/ 1625830 h 4449429"/>
              <a:gd name="connsiteX941" fmla="*/ 4010007 w 18982931"/>
              <a:gd name="connsiteY941" fmla="*/ 1666990 h 4449429"/>
              <a:gd name="connsiteX942" fmla="*/ 4055279 w 18982931"/>
              <a:gd name="connsiteY942" fmla="*/ 1819286 h 4449429"/>
              <a:gd name="connsiteX943" fmla="*/ 4104670 w 18982931"/>
              <a:gd name="connsiteY943" fmla="*/ 1819286 h 4449429"/>
              <a:gd name="connsiteX944" fmla="*/ 4108788 w 18982931"/>
              <a:gd name="connsiteY944" fmla="*/ 1741079 h 4449429"/>
              <a:gd name="connsiteX945" fmla="*/ 4211689 w 18982931"/>
              <a:gd name="connsiteY945" fmla="*/ 1741079 h 4449429"/>
              <a:gd name="connsiteX946" fmla="*/ 4252847 w 18982931"/>
              <a:gd name="connsiteY946" fmla="*/ 1559973 h 4449429"/>
              <a:gd name="connsiteX947" fmla="*/ 4265197 w 18982931"/>
              <a:gd name="connsiteY947" fmla="*/ 1559973 h 4449429"/>
              <a:gd name="connsiteX948" fmla="*/ 4277546 w 18982931"/>
              <a:gd name="connsiteY948" fmla="*/ 1592900 h 4449429"/>
              <a:gd name="connsiteX949" fmla="*/ 4302239 w 18982931"/>
              <a:gd name="connsiteY949" fmla="*/ 1708150 h 4449429"/>
              <a:gd name="connsiteX950" fmla="*/ 4368100 w 18982931"/>
              <a:gd name="connsiteY950" fmla="*/ 1741079 h 4449429"/>
              <a:gd name="connsiteX951" fmla="*/ 4363984 w 18982931"/>
              <a:gd name="connsiteY951" fmla="*/ 1634062 h 4449429"/>
              <a:gd name="connsiteX952" fmla="*/ 4372218 w 18982931"/>
              <a:gd name="connsiteY952" fmla="*/ 839670 h 4449429"/>
              <a:gd name="connsiteX953" fmla="*/ 4442184 w 18982931"/>
              <a:gd name="connsiteY953" fmla="*/ 279891 h 4449429"/>
              <a:gd name="connsiteX954" fmla="*/ 4479230 w 18982931"/>
              <a:gd name="connsiteY954" fmla="*/ 234611 h 4449429"/>
              <a:gd name="connsiteX955" fmla="*/ 4520394 w 18982931"/>
              <a:gd name="connsiteY955" fmla="*/ 284004 h 4449429"/>
              <a:gd name="connsiteX956" fmla="*/ 4549200 w 18982931"/>
              <a:gd name="connsiteY956" fmla="*/ 440413 h 4449429"/>
              <a:gd name="connsiteX957" fmla="*/ 4680914 w 18982931"/>
              <a:gd name="connsiteY957" fmla="*/ 395140 h 4449429"/>
              <a:gd name="connsiteX958" fmla="*/ 4759121 w 18982931"/>
              <a:gd name="connsiteY958" fmla="*/ 460995 h 4449429"/>
              <a:gd name="connsiteX959" fmla="*/ 4771466 w 18982931"/>
              <a:gd name="connsiteY959" fmla="*/ 493924 h 4449429"/>
              <a:gd name="connsiteX960" fmla="*/ 4888657 w 18982931"/>
              <a:gd name="connsiteY960" fmla="*/ 747622 h 4449429"/>
              <a:gd name="connsiteX961" fmla="*/ 4888893 w 18982931"/>
              <a:gd name="connsiteY961" fmla="*/ 807315 h 4449429"/>
              <a:gd name="connsiteX962" fmla="*/ 4856617 w 18982931"/>
              <a:gd name="connsiteY962" fmla="*/ 807315 h 4449429"/>
              <a:gd name="connsiteX963" fmla="*/ 4856617 w 18982931"/>
              <a:gd name="connsiteY963" fmla="*/ 944475 h 4449429"/>
              <a:gd name="connsiteX964" fmla="*/ 4888332 w 18982931"/>
              <a:gd name="connsiteY964" fmla="*/ 944475 h 4449429"/>
              <a:gd name="connsiteX965" fmla="*/ 4888325 w 18982931"/>
              <a:gd name="connsiteY965" fmla="*/ 945600 h 4449429"/>
              <a:gd name="connsiteX966" fmla="*/ 4890835 w 18982931"/>
              <a:gd name="connsiteY966" fmla="*/ 1609365 h 4449429"/>
              <a:gd name="connsiteX967" fmla="*/ 4952574 w 18982931"/>
              <a:gd name="connsiteY967" fmla="*/ 1617597 h 4449429"/>
              <a:gd name="connsiteX968" fmla="*/ 4952574 w 18982931"/>
              <a:gd name="connsiteY968" fmla="*/ 1868678 h 4449429"/>
              <a:gd name="connsiteX969" fmla="*/ 4956691 w 18982931"/>
              <a:gd name="connsiteY969" fmla="*/ 1905720 h 4449429"/>
              <a:gd name="connsiteX970" fmla="*/ 4981387 w 18982931"/>
              <a:gd name="connsiteY970" fmla="*/ 1967462 h 4449429"/>
              <a:gd name="connsiteX971" fmla="*/ 4981387 w 18982931"/>
              <a:gd name="connsiteY971" fmla="*/ 2058015 h 4449429"/>
              <a:gd name="connsiteX972" fmla="*/ 5001966 w 18982931"/>
              <a:gd name="connsiteY972" fmla="*/ 2086824 h 4449429"/>
              <a:gd name="connsiteX973" fmla="*/ 5018429 w 18982931"/>
              <a:gd name="connsiteY973" fmla="*/ 2078592 h 4449429"/>
              <a:gd name="connsiteX974" fmla="*/ 5018429 w 18982931"/>
              <a:gd name="connsiteY974" fmla="*/ 1881023 h 4449429"/>
              <a:gd name="connsiteX975" fmla="*/ 5018429 w 18982931"/>
              <a:gd name="connsiteY975" fmla="*/ 1366522 h 4449429"/>
              <a:gd name="connsiteX976" fmla="*/ 5034894 w 18982931"/>
              <a:gd name="connsiteY976" fmla="*/ 864367 h 4449429"/>
              <a:gd name="connsiteX977" fmla="*/ 5067821 w 18982931"/>
              <a:gd name="connsiteY977" fmla="*/ 197569 h 4449429"/>
              <a:gd name="connsiteX978" fmla="*/ 5080173 w 18982931"/>
              <a:gd name="connsiteY978" fmla="*/ 102899 h 4449429"/>
              <a:gd name="connsiteX979" fmla="*/ 5216000 w 18982931"/>
              <a:gd name="connsiteY979" fmla="*/ 37042 h 4449429"/>
              <a:gd name="connsiteX980" fmla="*/ 5248927 w 18982931"/>
              <a:gd name="connsiteY980" fmla="*/ 69972 h 4449429"/>
              <a:gd name="connsiteX981" fmla="*/ 5372409 w 18982931"/>
              <a:gd name="connsiteY981" fmla="*/ 69972 h 4449429"/>
              <a:gd name="connsiteX982" fmla="*/ 5434151 w 18982931"/>
              <a:gd name="connsiteY982" fmla="*/ 131714 h 4449429"/>
              <a:gd name="connsiteX983" fmla="*/ 5434151 w 18982931"/>
              <a:gd name="connsiteY983" fmla="*/ 382788 h 4449429"/>
              <a:gd name="connsiteX984" fmla="*/ 5434151 w 18982931"/>
              <a:gd name="connsiteY984" fmla="*/ 683261 h 4449429"/>
              <a:gd name="connsiteX985" fmla="*/ 5545282 w 18982931"/>
              <a:gd name="connsiteY985" fmla="*/ 687375 h 4449429"/>
              <a:gd name="connsiteX986" fmla="*/ 5545282 w 18982931"/>
              <a:gd name="connsiteY986" fmla="*/ 1045471 h 4449429"/>
              <a:gd name="connsiteX987" fmla="*/ 5676994 w 18982931"/>
              <a:gd name="connsiteY987" fmla="*/ 1045471 h 4449429"/>
              <a:gd name="connsiteX988" fmla="*/ 5685227 w 18982931"/>
              <a:gd name="connsiteY988" fmla="*/ 1103096 h 4449429"/>
              <a:gd name="connsiteX989" fmla="*/ 5759314 w 18982931"/>
              <a:gd name="connsiteY989" fmla="*/ 1193648 h 4449429"/>
              <a:gd name="connsiteX990" fmla="*/ 5759314 w 18982931"/>
              <a:gd name="connsiteY990" fmla="*/ 1395331 h 4449429"/>
              <a:gd name="connsiteX991" fmla="*/ 5825171 w 18982931"/>
              <a:gd name="connsiteY991" fmla="*/ 1395331 h 4449429"/>
              <a:gd name="connsiteX992" fmla="*/ 5903378 w 18982931"/>
              <a:gd name="connsiteY992" fmla="*/ 1477653 h 4449429"/>
              <a:gd name="connsiteX993" fmla="*/ 5903378 w 18982931"/>
              <a:gd name="connsiteY993" fmla="*/ 1918070 h 4449429"/>
              <a:gd name="connsiteX994" fmla="*/ 5936306 w 18982931"/>
              <a:gd name="connsiteY994" fmla="*/ 1975695 h 4449429"/>
              <a:gd name="connsiteX995" fmla="*/ 5965115 w 18982931"/>
              <a:gd name="connsiteY995" fmla="*/ 1275969 h 4449429"/>
              <a:gd name="connsiteX996" fmla="*/ 5969235 w 18982931"/>
              <a:gd name="connsiteY996" fmla="*/ 1238922 h 4449429"/>
              <a:gd name="connsiteX997" fmla="*/ 6166804 w 18982931"/>
              <a:gd name="connsiteY997" fmla="*/ 1238922 h 4449429"/>
              <a:gd name="connsiteX998" fmla="*/ 6216196 w 18982931"/>
              <a:gd name="connsiteY998" fmla="*/ 1288315 h 4449429"/>
              <a:gd name="connsiteX999" fmla="*/ 6236774 w 18982931"/>
              <a:gd name="connsiteY999" fmla="*/ 1428261 h 4449429"/>
              <a:gd name="connsiteX1000" fmla="*/ 6273821 w 18982931"/>
              <a:gd name="connsiteY1000" fmla="*/ 1498235 h 4449429"/>
              <a:gd name="connsiteX1001" fmla="*/ 6273821 w 18982931"/>
              <a:gd name="connsiteY1001" fmla="*/ 2230888 h 4449429"/>
              <a:gd name="connsiteX1002" fmla="*/ 6277935 w 18982931"/>
              <a:gd name="connsiteY1002" fmla="*/ 2280280 h 4449429"/>
              <a:gd name="connsiteX1003" fmla="*/ 6319095 w 18982931"/>
              <a:gd name="connsiteY1003" fmla="*/ 2193841 h 4449429"/>
              <a:gd name="connsiteX1004" fmla="*/ 6364373 w 18982931"/>
              <a:gd name="connsiteY1004" fmla="*/ 2288513 h 4449429"/>
              <a:gd name="connsiteX1005" fmla="*/ 6389068 w 18982931"/>
              <a:gd name="connsiteY1005" fmla="*/ 2313208 h 4449429"/>
              <a:gd name="connsiteX1006" fmla="*/ 6541355 w 18982931"/>
              <a:gd name="connsiteY1006" fmla="*/ 2313208 h 4449429"/>
              <a:gd name="connsiteX1007" fmla="*/ 6541355 w 18982931"/>
              <a:gd name="connsiteY1007" fmla="*/ 2148567 h 4449429"/>
              <a:gd name="connsiteX1008" fmla="*/ 6660723 w 18982931"/>
              <a:gd name="connsiteY1008" fmla="*/ 2148567 h 4449429"/>
              <a:gd name="connsiteX1009" fmla="*/ 6660723 w 18982931"/>
              <a:gd name="connsiteY1009" fmla="*/ 2259698 h 4449429"/>
              <a:gd name="connsiteX1010" fmla="*/ 6705999 w 18982931"/>
              <a:gd name="connsiteY1010" fmla="*/ 2551938 h 4449429"/>
              <a:gd name="connsiteX1011" fmla="*/ 6714228 w 18982931"/>
              <a:gd name="connsiteY1011" fmla="*/ 2580748 h 4449429"/>
              <a:gd name="connsiteX1012" fmla="*/ 6722461 w 18982931"/>
              <a:gd name="connsiteY1012" fmla="*/ 2576634 h 4449429"/>
              <a:gd name="connsiteX1013" fmla="*/ 6751278 w 18982931"/>
              <a:gd name="connsiteY1013" fmla="*/ 2263816 h 4449429"/>
              <a:gd name="connsiteX1014" fmla="*/ 6800669 w 18982931"/>
              <a:gd name="connsiteY1014" fmla="*/ 2255583 h 4449429"/>
              <a:gd name="connsiteX1015" fmla="*/ 6837709 w 18982931"/>
              <a:gd name="connsiteY1015" fmla="*/ 2181496 h 4449429"/>
              <a:gd name="connsiteX1016" fmla="*/ 6841831 w 18982931"/>
              <a:gd name="connsiteY1016" fmla="*/ 2152681 h 4449429"/>
              <a:gd name="connsiteX1017" fmla="*/ 6845941 w 18982931"/>
              <a:gd name="connsiteY1017" fmla="*/ 2115639 h 4449429"/>
              <a:gd name="connsiteX1018" fmla="*/ 6857139 w 18982931"/>
              <a:gd name="connsiteY1018" fmla="*/ 2115639 h 4449429"/>
              <a:gd name="connsiteX1019" fmla="*/ 6899298 w 18982931"/>
              <a:gd name="connsiteY1019" fmla="*/ 2109470 h 4449429"/>
              <a:gd name="connsiteX1020" fmla="*/ 6922965 w 18982931"/>
              <a:gd name="connsiteY1020" fmla="*/ 2140339 h 4449429"/>
              <a:gd name="connsiteX1021" fmla="*/ 7009406 w 18982931"/>
              <a:gd name="connsiteY1021" fmla="*/ 2070365 h 4449429"/>
              <a:gd name="connsiteX1022" fmla="*/ 7145231 w 18982931"/>
              <a:gd name="connsiteY1022" fmla="*/ 2066247 h 4449429"/>
              <a:gd name="connsiteX1023" fmla="*/ 7145231 w 18982931"/>
              <a:gd name="connsiteY1023" fmla="*/ 1901605 h 4449429"/>
              <a:gd name="connsiteX1024" fmla="*/ 7145231 w 18982931"/>
              <a:gd name="connsiteY1024" fmla="*/ 1769896 h 4449429"/>
              <a:gd name="connsiteX1025" fmla="*/ 7215204 w 18982931"/>
              <a:gd name="connsiteY1025" fmla="*/ 1597024 h 4449429"/>
              <a:gd name="connsiteX1026" fmla="*/ 7285174 w 18982931"/>
              <a:gd name="connsiteY1026" fmla="*/ 1753433 h 4449429"/>
              <a:gd name="connsiteX1027" fmla="*/ 7297524 w 18982931"/>
              <a:gd name="connsiteY1027" fmla="*/ 2062134 h 4449429"/>
              <a:gd name="connsiteX1028" fmla="*/ 7367494 w 18982931"/>
              <a:gd name="connsiteY1028" fmla="*/ 2066247 h 4449429"/>
              <a:gd name="connsiteX1029" fmla="*/ 7371610 w 18982931"/>
              <a:gd name="connsiteY1029" fmla="*/ 2148567 h 4449429"/>
              <a:gd name="connsiteX1030" fmla="*/ 7462167 w 18982931"/>
              <a:gd name="connsiteY1030" fmla="*/ 2148567 h 4449429"/>
              <a:gd name="connsiteX1031" fmla="*/ 7462167 w 18982931"/>
              <a:gd name="connsiteY1031" fmla="*/ 2095061 h 4449429"/>
              <a:gd name="connsiteX1032" fmla="*/ 7462167 w 18982931"/>
              <a:gd name="connsiteY1032" fmla="*/ 1597024 h 4449429"/>
              <a:gd name="connsiteX1033" fmla="*/ 7482743 w 18982931"/>
              <a:gd name="connsiteY1033" fmla="*/ 1008430 h 4449429"/>
              <a:gd name="connsiteX1034" fmla="*/ 7495096 w 18982931"/>
              <a:gd name="connsiteY1034" fmla="*/ 921991 h 4449429"/>
              <a:gd name="connsiteX1035" fmla="*/ 7536254 w 18982931"/>
              <a:gd name="connsiteY1035" fmla="*/ 934341 h 4449429"/>
              <a:gd name="connsiteX1036" fmla="*/ 7577416 w 18982931"/>
              <a:gd name="connsiteY1036" fmla="*/ 563899 h 4449429"/>
              <a:gd name="connsiteX1037" fmla="*/ 7589759 w 18982931"/>
              <a:gd name="connsiteY1037" fmla="*/ 563899 h 4449429"/>
              <a:gd name="connsiteX1038" fmla="*/ 7639153 w 18982931"/>
              <a:gd name="connsiteY1038" fmla="*/ 975501 h 4449429"/>
              <a:gd name="connsiteX1039" fmla="*/ 7655614 w 18982931"/>
              <a:gd name="connsiteY1039" fmla="*/ 926109 h 4449429"/>
              <a:gd name="connsiteX1040" fmla="*/ 7667968 w 18982931"/>
              <a:gd name="connsiteY1040" fmla="*/ 926109 h 4449429"/>
              <a:gd name="connsiteX1041" fmla="*/ 7676196 w 18982931"/>
              <a:gd name="connsiteY1041" fmla="*/ 1037243 h 4449429"/>
              <a:gd name="connsiteX1042" fmla="*/ 7676196 w 18982931"/>
              <a:gd name="connsiteY1042" fmla="*/ 2049787 h 4449429"/>
              <a:gd name="connsiteX1043" fmla="*/ 7705009 w 18982931"/>
              <a:gd name="connsiteY1043" fmla="*/ 2267935 h 4449429"/>
              <a:gd name="connsiteX1044" fmla="*/ 7750287 w 18982931"/>
              <a:gd name="connsiteY1044" fmla="*/ 2469622 h 4449429"/>
              <a:gd name="connsiteX1045" fmla="*/ 7849072 w 18982931"/>
              <a:gd name="connsiteY1045" fmla="*/ 2469622 h 4449429"/>
              <a:gd name="connsiteX1046" fmla="*/ 7849072 w 18982931"/>
              <a:gd name="connsiteY1046" fmla="*/ 2284398 h 4449429"/>
              <a:gd name="connsiteX1047" fmla="*/ 7919042 w 18982931"/>
              <a:gd name="connsiteY1047" fmla="*/ 2284398 h 4449429"/>
              <a:gd name="connsiteX1048" fmla="*/ 7919042 w 18982931"/>
              <a:gd name="connsiteY1048" fmla="*/ 2473736 h 4449429"/>
              <a:gd name="connsiteX1049" fmla="*/ 8108380 w 18982931"/>
              <a:gd name="connsiteY1049" fmla="*/ 2473736 h 4449429"/>
              <a:gd name="connsiteX1050" fmla="*/ 8142338 w 18982931"/>
              <a:gd name="connsiteY1050" fmla="*/ 2481454 h 4449429"/>
              <a:gd name="connsiteX1051" fmla="*/ 8144242 w 18982931"/>
              <a:gd name="connsiteY1051" fmla="*/ 2485067 h 4449429"/>
              <a:gd name="connsiteX1052" fmla="*/ 8144242 w 18982931"/>
              <a:gd name="connsiteY1052" fmla="*/ 1280084 h 4449429"/>
              <a:gd name="connsiteX1053" fmla="*/ 8189518 w 18982931"/>
              <a:gd name="connsiteY1053" fmla="*/ 1115443 h 4449429"/>
              <a:gd name="connsiteX1054" fmla="*/ 8230679 w 18982931"/>
              <a:gd name="connsiteY1054" fmla="*/ 1090746 h 4449429"/>
              <a:gd name="connsiteX1055" fmla="*/ 8477642 w 18982931"/>
              <a:gd name="connsiteY1055" fmla="*/ 1090746 h 4449429"/>
              <a:gd name="connsiteX1056" fmla="*/ 8518799 w 18982931"/>
              <a:gd name="connsiteY1056" fmla="*/ 1111328 h 4449429"/>
              <a:gd name="connsiteX1057" fmla="*/ 8568194 w 18982931"/>
              <a:gd name="connsiteY1057" fmla="*/ 1288315 h 4449429"/>
              <a:gd name="connsiteX1058" fmla="*/ 8572304 w 18982931"/>
              <a:gd name="connsiteY1058" fmla="*/ 2152681 h 4449429"/>
              <a:gd name="connsiteX1059" fmla="*/ 8572304 w 18982931"/>
              <a:gd name="connsiteY1059" fmla="*/ 2222656 h 4449429"/>
              <a:gd name="connsiteX1060" fmla="*/ 8827499 w 18982931"/>
              <a:gd name="connsiteY1060" fmla="*/ 2222656 h 4449429"/>
              <a:gd name="connsiteX1061" fmla="*/ 8827499 w 18982931"/>
              <a:gd name="connsiteY1061" fmla="*/ 2053897 h 4449429"/>
              <a:gd name="connsiteX1062" fmla="*/ 8827499 w 18982931"/>
              <a:gd name="connsiteY1062" fmla="*/ 1996272 h 4449429"/>
              <a:gd name="connsiteX1063" fmla="*/ 8926285 w 18982931"/>
              <a:gd name="connsiteY1063" fmla="*/ 1876910 h 4449429"/>
              <a:gd name="connsiteX1064" fmla="*/ 8926285 w 18982931"/>
              <a:gd name="connsiteY1064" fmla="*/ 1757542 h 4449429"/>
              <a:gd name="connsiteX1065" fmla="*/ 8926285 w 18982931"/>
              <a:gd name="connsiteY1065" fmla="*/ 1527045 h 4449429"/>
              <a:gd name="connsiteX1066" fmla="*/ 8950980 w 18982931"/>
              <a:gd name="connsiteY1066" fmla="*/ 1432378 h 4449429"/>
              <a:gd name="connsiteX1067" fmla="*/ 8950980 w 18982931"/>
              <a:gd name="connsiteY1067" fmla="*/ 1424146 h 4449429"/>
              <a:gd name="connsiteX1068" fmla="*/ 8983911 w 18982931"/>
              <a:gd name="connsiteY1068" fmla="*/ 1107210 h 4449429"/>
              <a:gd name="connsiteX1069" fmla="*/ 8992140 w 18982931"/>
              <a:gd name="connsiteY1069" fmla="*/ 1049586 h 4449429"/>
              <a:gd name="connsiteX1070" fmla="*/ 9012723 w 18982931"/>
              <a:gd name="connsiteY1070" fmla="*/ 1049586 h 4449429"/>
              <a:gd name="connsiteX1071" fmla="*/ 9049767 w 18982931"/>
              <a:gd name="connsiteY1071" fmla="*/ 1325362 h 4449429"/>
              <a:gd name="connsiteX1072" fmla="*/ 9115624 w 18982931"/>
              <a:gd name="connsiteY1072" fmla="*/ 1329476 h 4449429"/>
              <a:gd name="connsiteX1073" fmla="*/ 9165014 w 18982931"/>
              <a:gd name="connsiteY1073" fmla="*/ 1436493 h 4449429"/>
              <a:gd name="connsiteX1074" fmla="*/ 9181479 w 18982931"/>
              <a:gd name="connsiteY1074" fmla="*/ 1494116 h 4449429"/>
              <a:gd name="connsiteX1075" fmla="*/ 9181479 w 18982931"/>
              <a:gd name="connsiteY1075" fmla="*/ 1823399 h 4449429"/>
              <a:gd name="connsiteX1076" fmla="*/ 9181479 w 18982931"/>
              <a:gd name="connsiteY1076" fmla="*/ 1881023 h 4449429"/>
              <a:gd name="connsiteX1077" fmla="*/ 9280267 w 18982931"/>
              <a:gd name="connsiteY1077" fmla="*/ 1881023 h 4449429"/>
              <a:gd name="connsiteX1078" fmla="*/ 9280267 w 18982931"/>
              <a:gd name="connsiteY1078" fmla="*/ 1815166 h 4449429"/>
              <a:gd name="connsiteX1079" fmla="*/ 9280267 w 18982931"/>
              <a:gd name="connsiteY1079" fmla="*/ 304587 h 4449429"/>
              <a:gd name="connsiteX1080" fmla="*/ 9346122 w 18982931"/>
              <a:gd name="connsiteY1080" fmla="*/ 238731 h 4449429"/>
              <a:gd name="connsiteX1081" fmla="*/ 9453137 w 18982931"/>
              <a:gd name="connsiteY1081" fmla="*/ 341628 h 4449429"/>
              <a:gd name="connsiteX1082" fmla="*/ 9453137 w 18982931"/>
              <a:gd name="connsiteY1082" fmla="*/ 1815166 h 4449429"/>
              <a:gd name="connsiteX1083" fmla="*/ 9453137 w 18982931"/>
              <a:gd name="connsiteY1083" fmla="*/ 1876910 h 4449429"/>
              <a:gd name="connsiteX1084" fmla="*/ 9551919 w 18982931"/>
              <a:gd name="connsiteY1084" fmla="*/ 1876910 h 4449429"/>
              <a:gd name="connsiteX1085" fmla="*/ 9551919 w 18982931"/>
              <a:gd name="connsiteY1085" fmla="*/ 1724614 h 4449429"/>
              <a:gd name="connsiteX1086" fmla="*/ 9551919 w 18982931"/>
              <a:gd name="connsiteY1086" fmla="*/ 1481771 h 4449429"/>
              <a:gd name="connsiteX1087" fmla="*/ 9597198 w 18982931"/>
              <a:gd name="connsiteY1087" fmla="*/ 1374754 h 4449429"/>
              <a:gd name="connsiteX1088" fmla="*/ 9613662 w 18982931"/>
              <a:gd name="connsiteY1088" fmla="*/ 1325362 h 4449429"/>
              <a:gd name="connsiteX1089" fmla="*/ 9683632 w 18982931"/>
              <a:gd name="connsiteY1089" fmla="*/ 1325362 h 4449429"/>
              <a:gd name="connsiteX1090" fmla="*/ 9683632 w 18982931"/>
              <a:gd name="connsiteY1090" fmla="*/ 1522931 h 4449429"/>
              <a:gd name="connsiteX1091" fmla="*/ 9819464 w 18982931"/>
              <a:gd name="connsiteY1091" fmla="*/ 1522931 h 4449429"/>
              <a:gd name="connsiteX1092" fmla="*/ 9819464 w 18982931"/>
              <a:gd name="connsiteY1092" fmla="*/ 1720501 h 4449429"/>
              <a:gd name="connsiteX1093" fmla="*/ 9819464 w 18982931"/>
              <a:gd name="connsiteY1093" fmla="*/ 1835749 h 4449429"/>
              <a:gd name="connsiteX1094" fmla="*/ 9868856 w 18982931"/>
              <a:gd name="connsiteY1094" fmla="*/ 1885142 h 4449429"/>
              <a:gd name="connsiteX1095" fmla="*/ 9922361 w 18982931"/>
              <a:gd name="connsiteY1095" fmla="*/ 1938648 h 4449429"/>
              <a:gd name="connsiteX1096" fmla="*/ 9922361 w 18982931"/>
              <a:gd name="connsiteY1096" fmla="*/ 2226770 h 4449429"/>
              <a:gd name="connsiteX1097" fmla="*/ 10189906 w 18982931"/>
              <a:gd name="connsiteY1097" fmla="*/ 2226770 h 4449429"/>
              <a:gd name="connsiteX1098" fmla="*/ 10189906 w 18982931"/>
              <a:gd name="connsiteY1098" fmla="*/ 1864559 h 4449429"/>
              <a:gd name="connsiteX1099" fmla="*/ 10251644 w 18982931"/>
              <a:gd name="connsiteY1099" fmla="*/ 1852213 h 4449429"/>
              <a:gd name="connsiteX1100" fmla="*/ 10251644 w 18982931"/>
              <a:gd name="connsiteY1100" fmla="*/ 1465306 h 4449429"/>
              <a:gd name="connsiteX1101" fmla="*/ 10198137 w 18982931"/>
              <a:gd name="connsiteY1101" fmla="*/ 1461188 h 4449429"/>
              <a:gd name="connsiteX1102" fmla="*/ 10198137 w 18982931"/>
              <a:gd name="connsiteY1102" fmla="*/ 1317129 h 4449429"/>
              <a:gd name="connsiteX1103" fmla="*/ 10572694 w 18982931"/>
              <a:gd name="connsiteY1103" fmla="*/ 1317129 h 4449429"/>
              <a:gd name="connsiteX1104" fmla="*/ 10572694 w 18982931"/>
              <a:gd name="connsiteY1104" fmla="*/ 2140336 h 4449429"/>
              <a:gd name="connsiteX1105" fmla="*/ 10642669 w 18982931"/>
              <a:gd name="connsiteY1105" fmla="*/ 2144449 h 4449429"/>
              <a:gd name="connsiteX1106" fmla="*/ 10642669 w 18982931"/>
              <a:gd name="connsiteY1106" fmla="*/ 2477849 h 4449429"/>
              <a:gd name="connsiteX1107" fmla="*/ 10885512 w 18982931"/>
              <a:gd name="connsiteY1107" fmla="*/ 2477849 h 4449429"/>
              <a:gd name="connsiteX1108" fmla="*/ 10885512 w 18982931"/>
              <a:gd name="connsiteY1108" fmla="*/ 2292626 h 4449429"/>
              <a:gd name="connsiteX1109" fmla="*/ 10959601 w 18982931"/>
              <a:gd name="connsiteY1109" fmla="*/ 2292626 h 4449429"/>
              <a:gd name="connsiteX1110" fmla="*/ 10959601 w 18982931"/>
              <a:gd name="connsiteY1110" fmla="*/ 2477849 h 4449429"/>
              <a:gd name="connsiteX1111" fmla="*/ 11066618 w 18982931"/>
              <a:gd name="connsiteY1111" fmla="*/ 2477849 h 4449429"/>
              <a:gd name="connsiteX1112" fmla="*/ 11107778 w 18982931"/>
              <a:gd name="connsiteY1112" fmla="*/ 2284395 h 4449429"/>
              <a:gd name="connsiteX1113" fmla="*/ 11136593 w 18982931"/>
              <a:gd name="connsiteY1113" fmla="*/ 2053897 h 4449429"/>
              <a:gd name="connsiteX1114" fmla="*/ 11136593 w 18982931"/>
              <a:gd name="connsiteY1114" fmla="*/ 1061936 h 4449429"/>
              <a:gd name="connsiteX1115" fmla="*/ 11148938 w 18982931"/>
              <a:gd name="connsiteY1115" fmla="*/ 938454 h 4449429"/>
              <a:gd name="connsiteX1116" fmla="*/ 11161288 w 18982931"/>
              <a:gd name="connsiteY1116" fmla="*/ 938454 h 4449429"/>
              <a:gd name="connsiteX1117" fmla="*/ 11177753 w 18982931"/>
              <a:gd name="connsiteY1117" fmla="*/ 983729 h 4449429"/>
              <a:gd name="connsiteX1118" fmla="*/ 11231258 w 18982931"/>
              <a:gd name="connsiteY1118" fmla="*/ 572126 h 4449429"/>
              <a:gd name="connsiteX1119" fmla="*/ 11243610 w 18982931"/>
              <a:gd name="connsiteY1119" fmla="*/ 572126 h 4449429"/>
              <a:gd name="connsiteX1120" fmla="*/ 11284770 w 18982931"/>
              <a:gd name="connsiteY1120" fmla="*/ 946687 h 4449429"/>
              <a:gd name="connsiteX1121" fmla="*/ 11325929 w 18982931"/>
              <a:gd name="connsiteY1121" fmla="*/ 934337 h 4449429"/>
              <a:gd name="connsiteX1122" fmla="*/ 11342394 w 18982931"/>
              <a:gd name="connsiteY1122" fmla="*/ 1061936 h 4449429"/>
              <a:gd name="connsiteX1123" fmla="*/ 11342394 w 18982931"/>
              <a:gd name="connsiteY1123" fmla="*/ 1300666 h 4449429"/>
              <a:gd name="connsiteX1124" fmla="*/ 11358857 w 18982931"/>
              <a:gd name="connsiteY1124" fmla="*/ 2132104 h 4449429"/>
              <a:gd name="connsiteX1125" fmla="*/ 11362976 w 18982931"/>
              <a:gd name="connsiteY1125" fmla="*/ 2165031 h 4449429"/>
              <a:gd name="connsiteX1126" fmla="*/ 11453524 w 18982931"/>
              <a:gd name="connsiteY1126" fmla="*/ 2165031 h 4449429"/>
              <a:gd name="connsiteX1127" fmla="*/ 11457643 w 18982931"/>
              <a:gd name="connsiteY1127" fmla="*/ 2082711 h 4449429"/>
              <a:gd name="connsiteX1128" fmla="*/ 11535845 w 18982931"/>
              <a:gd name="connsiteY1128" fmla="*/ 2078592 h 4449429"/>
              <a:gd name="connsiteX1129" fmla="*/ 11535845 w 18982931"/>
              <a:gd name="connsiteY1129" fmla="*/ 2004505 h 4449429"/>
              <a:gd name="connsiteX1130" fmla="*/ 11548195 w 18982931"/>
              <a:gd name="connsiteY1130" fmla="*/ 1736964 h 4449429"/>
              <a:gd name="connsiteX1131" fmla="*/ 11609938 w 18982931"/>
              <a:gd name="connsiteY1131" fmla="*/ 1609365 h 4449429"/>
              <a:gd name="connsiteX1132" fmla="*/ 11688140 w 18982931"/>
              <a:gd name="connsiteY1132" fmla="*/ 1765774 h 4449429"/>
              <a:gd name="connsiteX1133" fmla="*/ 11688140 w 18982931"/>
              <a:gd name="connsiteY1133" fmla="*/ 2082711 h 4449429"/>
              <a:gd name="connsiteX1134" fmla="*/ 11910406 w 18982931"/>
              <a:gd name="connsiteY1134" fmla="*/ 2148567 h 4449429"/>
              <a:gd name="connsiteX1135" fmla="*/ 11988608 w 18982931"/>
              <a:gd name="connsiteY1135" fmla="*/ 2119754 h 4449429"/>
              <a:gd name="connsiteX1136" fmla="*/ 11991181 w 18982931"/>
              <a:gd name="connsiteY1136" fmla="*/ 2153197 h 4449429"/>
              <a:gd name="connsiteX1137" fmla="*/ 11993908 w 18982931"/>
              <a:gd name="connsiteY1137" fmla="*/ 2158900 h 4449429"/>
              <a:gd name="connsiteX1138" fmla="*/ 11993908 w 18982931"/>
              <a:gd name="connsiteY1138" fmla="*/ 2156799 h 4449429"/>
              <a:gd name="connsiteX1139" fmla="*/ 11998023 w 18982931"/>
              <a:gd name="connsiteY1139" fmla="*/ 2115639 h 4449429"/>
              <a:gd name="connsiteX1140" fmla="*/ 12010373 w 18982931"/>
              <a:gd name="connsiteY1140" fmla="*/ 2115639 h 4449429"/>
              <a:gd name="connsiteX1141" fmla="*/ 12014490 w 18982931"/>
              <a:gd name="connsiteY1141" fmla="*/ 2185614 h 4449429"/>
              <a:gd name="connsiteX1142" fmla="*/ 12055650 w 18982931"/>
              <a:gd name="connsiteY1142" fmla="*/ 2259703 h 4449429"/>
              <a:gd name="connsiteX1143" fmla="*/ 12109157 w 18982931"/>
              <a:gd name="connsiteY1143" fmla="*/ 2267933 h 4449429"/>
              <a:gd name="connsiteX1144" fmla="*/ 12137972 w 18982931"/>
              <a:gd name="connsiteY1144" fmla="*/ 2580753 h 4449429"/>
              <a:gd name="connsiteX1145" fmla="*/ 12150317 w 18982931"/>
              <a:gd name="connsiteY1145" fmla="*/ 2580753 h 4449429"/>
              <a:gd name="connsiteX1146" fmla="*/ 12179132 w 18982931"/>
              <a:gd name="connsiteY1146" fmla="*/ 2411992 h 4449429"/>
              <a:gd name="connsiteX1147" fmla="*/ 12207942 w 18982931"/>
              <a:gd name="connsiteY1147" fmla="*/ 2160917 h 4449429"/>
              <a:gd name="connsiteX1148" fmla="*/ 12216174 w 18982931"/>
              <a:gd name="connsiteY1148" fmla="*/ 2152686 h 4449429"/>
              <a:gd name="connsiteX1149" fmla="*/ 12331423 w 18982931"/>
              <a:gd name="connsiteY1149" fmla="*/ 2152686 h 4449429"/>
              <a:gd name="connsiteX1150" fmla="*/ 12331423 w 18982931"/>
              <a:gd name="connsiteY1150" fmla="*/ 2317327 h 4449429"/>
              <a:gd name="connsiteX1151" fmla="*/ 12496064 w 18982931"/>
              <a:gd name="connsiteY1151" fmla="*/ 2313208 h 4449429"/>
              <a:gd name="connsiteX1152" fmla="*/ 12557802 w 18982931"/>
              <a:gd name="connsiteY1152" fmla="*/ 2210310 h 4449429"/>
              <a:gd name="connsiteX1153" fmla="*/ 12566034 w 18982931"/>
              <a:gd name="connsiteY1153" fmla="*/ 2206191 h 4449429"/>
              <a:gd name="connsiteX1154" fmla="*/ 12598962 w 18982931"/>
              <a:gd name="connsiteY1154" fmla="*/ 2267933 h 4449429"/>
              <a:gd name="connsiteX1155" fmla="*/ 12607194 w 18982931"/>
              <a:gd name="connsiteY1155" fmla="*/ 2263816 h 4449429"/>
              <a:gd name="connsiteX1156" fmla="*/ 12607194 w 18982931"/>
              <a:gd name="connsiteY1156" fmla="*/ 1461193 h 4449429"/>
              <a:gd name="connsiteX1157" fmla="*/ 12677169 w 18982931"/>
              <a:gd name="connsiteY1157" fmla="*/ 1230695 h 4449429"/>
              <a:gd name="connsiteX1158" fmla="*/ 12920017 w 18982931"/>
              <a:gd name="connsiteY1158" fmla="*/ 1230695 h 4449429"/>
              <a:gd name="connsiteX1159" fmla="*/ 12948827 w 18982931"/>
              <a:gd name="connsiteY1159" fmla="*/ 1490003 h 4449429"/>
              <a:gd name="connsiteX1160" fmla="*/ 12948827 w 18982931"/>
              <a:gd name="connsiteY1160" fmla="*/ 1909838 h 4449429"/>
              <a:gd name="connsiteX1161" fmla="*/ 12948827 w 18982931"/>
              <a:gd name="connsiteY1161" fmla="*/ 1975695 h 4449429"/>
              <a:gd name="connsiteX1162" fmla="*/ 12969405 w 18982931"/>
              <a:gd name="connsiteY1162" fmla="*/ 1979812 h 4449429"/>
              <a:gd name="connsiteX1163" fmla="*/ 12989987 w 18982931"/>
              <a:gd name="connsiteY1163" fmla="*/ 1913955 h 4449429"/>
              <a:gd name="connsiteX1164" fmla="*/ 12989987 w 18982931"/>
              <a:gd name="connsiteY1164" fmla="*/ 1469425 h 4449429"/>
              <a:gd name="connsiteX1165" fmla="*/ 13064076 w 18982931"/>
              <a:gd name="connsiteY1165" fmla="*/ 1395336 h 4449429"/>
              <a:gd name="connsiteX1166" fmla="*/ 13146396 w 18982931"/>
              <a:gd name="connsiteY1166" fmla="*/ 1395336 h 4449429"/>
              <a:gd name="connsiteX1167" fmla="*/ 13146396 w 18982931"/>
              <a:gd name="connsiteY1167" fmla="*/ 1111328 h 4449429"/>
              <a:gd name="connsiteX1168" fmla="*/ 13216366 w 18982931"/>
              <a:gd name="connsiteY1168" fmla="*/ 1103096 h 4449429"/>
              <a:gd name="connsiteX1169" fmla="*/ 13228716 w 18982931"/>
              <a:gd name="connsiteY1169" fmla="*/ 1041358 h 4449429"/>
              <a:gd name="connsiteX1170" fmla="*/ 13368662 w 18982931"/>
              <a:gd name="connsiteY1170" fmla="*/ 1041358 h 4449429"/>
              <a:gd name="connsiteX1171" fmla="*/ 13368662 w 18982931"/>
              <a:gd name="connsiteY1171" fmla="*/ 687379 h 4449429"/>
              <a:gd name="connsiteX1172" fmla="*/ 13483911 w 18982931"/>
              <a:gd name="connsiteY1172" fmla="*/ 687379 h 4449429"/>
              <a:gd name="connsiteX1173" fmla="*/ 13483911 w 18982931"/>
              <a:gd name="connsiteY1173" fmla="*/ 617404 h 4449429"/>
              <a:gd name="connsiteX1174" fmla="*/ 13483911 w 18982931"/>
              <a:gd name="connsiteY1174" fmla="*/ 131714 h 4449429"/>
              <a:gd name="connsiteX1175" fmla="*/ 13541534 w 18982931"/>
              <a:gd name="connsiteY1175" fmla="*/ 74089 h 4449429"/>
              <a:gd name="connsiteX1176" fmla="*/ 13685593 w 18982931"/>
              <a:gd name="connsiteY1176" fmla="*/ 74089 h 4449429"/>
              <a:gd name="connsiteX1177" fmla="*/ 13730872 w 18982931"/>
              <a:gd name="connsiteY1177" fmla="*/ 49392 h 4449429"/>
              <a:gd name="connsiteX1178" fmla="*/ 13739104 w 18982931"/>
              <a:gd name="connsiteY1178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287822 w 18982931"/>
              <a:gd name="connsiteY865" fmla="*/ 1414233 h 4449429"/>
              <a:gd name="connsiteX866" fmla="*/ 1322242 w 18982931"/>
              <a:gd name="connsiteY866" fmla="*/ 1559973 h 4449429"/>
              <a:gd name="connsiteX867" fmla="*/ 1318126 w 18982931"/>
              <a:gd name="connsiteY867" fmla="*/ 1576437 h 4449429"/>
              <a:gd name="connsiteX868" fmla="*/ 1326360 w 18982931"/>
              <a:gd name="connsiteY868" fmla="*/ 1621715 h 4449429"/>
              <a:gd name="connsiteX869" fmla="*/ 1359290 w 18982931"/>
              <a:gd name="connsiteY869" fmla="*/ 1597020 h 4449429"/>
              <a:gd name="connsiteX870" fmla="*/ 1375751 w 18982931"/>
              <a:gd name="connsiteY870" fmla="*/ 1588787 h 4449429"/>
              <a:gd name="connsiteX871" fmla="*/ 1486884 w 18982931"/>
              <a:gd name="connsiteY871" fmla="*/ 1588787 h 4449429"/>
              <a:gd name="connsiteX872" fmla="*/ 1507466 w 18982931"/>
              <a:gd name="connsiteY872" fmla="*/ 2337905 h 4449429"/>
              <a:gd name="connsiteX873" fmla="*/ 1523929 w 18982931"/>
              <a:gd name="connsiteY873" fmla="*/ 2337905 h 4449429"/>
              <a:gd name="connsiteX874" fmla="*/ 1523929 w 18982931"/>
              <a:gd name="connsiteY874" fmla="*/ 2169146 h 4449429"/>
              <a:gd name="connsiteX875" fmla="*/ 1692685 w 18982931"/>
              <a:gd name="connsiteY875" fmla="*/ 2169146 h 4449429"/>
              <a:gd name="connsiteX876" fmla="*/ 1692685 w 18982931"/>
              <a:gd name="connsiteY876" fmla="*/ 2020968 h 4449429"/>
              <a:gd name="connsiteX877" fmla="*/ 1766772 w 18982931"/>
              <a:gd name="connsiteY877" fmla="*/ 1922183 h 4449429"/>
              <a:gd name="connsiteX878" fmla="*/ 1766772 w 18982931"/>
              <a:gd name="connsiteY878" fmla="*/ 1757542 h 4449429"/>
              <a:gd name="connsiteX879" fmla="*/ 1849095 w 18982931"/>
              <a:gd name="connsiteY879" fmla="*/ 1757542 h 4449429"/>
              <a:gd name="connsiteX880" fmla="*/ 1849095 w 18982931"/>
              <a:gd name="connsiteY880" fmla="*/ 2156799 h 4449429"/>
              <a:gd name="connsiteX881" fmla="*/ 1919070 w 18982931"/>
              <a:gd name="connsiteY881" fmla="*/ 2156799 h 4449429"/>
              <a:gd name="connsiteX882" fmla="*/ 1919070 w 18982931"/>
              <a:gd name="connsiteY882" fmla="*/ 1864559 h 4449429"/>
              <a:gd name="connsiteX883" fmla="*/ 1919070 w 18982931"/>
              <a:gd name="connsiteY883" fmla="*/ 695608 h 4449429"/>
              <a:gd name="connsiteX884" fmla="*/ 2005504 w 18982931"/>
              <a:gd name="connsiteY884" fmla="*/ 609173 h 4449429"/>
              <a:gd name="connsiteX885" fmla="*/ 2026085 w 18982931"/>
              <a:gd name="connsiteY885" fmla="*/ 605054 h 4449429"/>
              <a:gd name="connsiteX886" fmla="*/ 2100174 w 18982931"/>
              <a:gd name="connsiteY886" fmla="*/ 448645 h 4449429"/>
              <a:gd name="connsiteX887" fmla="*/ 2137215 w 18982931"/>
              <a:gd name="connsiteY887" fmla="*/ 407485 h 4449429"/>
              <a:gd name="connsiteX888" fmla="*/ 2194840 w 18982931"/>
              <a:gd name="connsiteY888" fmla="*/ 337515 h 4449429"/>
              <a:gd name="connsiteX889" fmla="*/ 2198958 w 18982931"/>
              <a:gd name="connsiteY889" fmla="*/ 292236 h 4449429"/>
              <a:gd name="connsiteX890" fmla="*/ 2240121 w 18982931"/>
              <a:gd name="connsiteY890" fmla="*/ 358093 h 4449429"/>
              <a:gd name="connsiteX891" fmla="*/ 2273047 w 18982931"/>
              <a:gd name="connsiteY891" fmla="*/ 444532 h 4449429"/>
              <a:gd name="connsiteX892" fmla="*/ 2330670 w 18982931"/>
              <a:gd name="connsiteY892" fmla="*/ 563894 h 4449429"/>
              <a:gd name="connsiteX893" fmla="*/ 2351248 w 18982931"/>
              <a:gd name="connsiteY893" fmla="*/ 613286 h 4449429"/>
              <a:gd name="connsiteX894" fmla="*/ 2429455 w 18982931"/>
              <a:gd name="connsiteY894" fmla="*/ 675029 h 4449429"/>
              <a:gd name="connsiteX895" fmla="*/ 2470614 w 18982931"/>
              <a:gd name="connsiteY895" fmla="*/ 757350 h 4449429"/>
              <a:gd name="connsiteX896" fmla="*/ 2470614 w 18982931"/>
              <a:gd name="connsiteY896" fmla="*/ 1086631 h 4449429"/>
              <a:gd name="connsiteX897" fmla="*/ 2470614 w 18982931"/>
              <a:gd name="connsiteY897" fmla="*/ 2008622 h 4449429"/>
              <a:gd name="connsiteX898" fmla="*/ 2487080 w 18982931"/>
              <a:gd name="connsiteY898" fmla="*/ 2053897 h 4449429"/>
              <a:gd name="connsiteX899" fmla="*/ 2499426 w 18982931"/>
              <a:gd name="connsiteY899" fmla="*/ 1897488 h 4449429"/>
              <a:gd name="connsiteX900" fmla="*/ 2602322 w 18982931"/>
              <a:gd name="connsiteY900" fmla="*/ 1798703 h 4449429"/>
              <a:gd name="connsiteX901" fmla="*/ 2836935 w 18982931"/>
              <a:gd name="connsiteY901" fmla="*/ 1798703 h 4449429"/>
              <a:gd name="connsiteX902" fmla="*/ 2836935 w 18982931"/>
              <a:gd name="connsiteY902" fmla="*/ 1860446 h 4449429"/>
              <a:gd name="connsiteX903" fmla="*/ 2836935 w 18982931"/>
              <a:gd name="connsiteY903" fmla="*/ 2263816 h 4449429"/>
              <a:gd name="connsiteX904" fmla="*/ 2845169 w 18982931"/>
              <a:gd name="connsiteY904" fmla="*/ 2304976 h 4449429"/>
              <a:gd name="connsiteX905" fmla="*/ 2861629 w 18982931"/>
              <a:gd name="connsiteY905" fmla="*/ 2300858 h 4449429"/>
              <a:gd name="connsiteX906" fmla="*/ 2861629 w 18982931"/>
              <a:gd name="connsiteY906" fmla="*/ 2247351 h 4449429"/>
              <a:gd name="connsiteX907" fmla="*/ 2869861 w 18982931"/>
              <a:gd name="connsiteY907" fmla="*/ 1996272 h 4449429"/>
              <a:gd name="connsiteX908" fmla="*/ 2923374 w 18982931"/>
              <a:gd name="connsiteY908" fmla="*/ 1967462 h 4449429"/>
              <a:gd name="connsiteX909" fmla="*/ 2939836 w 18982931"/>
              <a:gd name="connsiteY909" fmla="*/ 2300858 h 4449429"/>
              <a:gd name="connsiteX910" fmla="*/ 2956300 w 18982931"/>
              <a:gd name="connsiteY910" fmla="*/ 2300858 h 4449429"/>
              <a:gd name="connsiteX911" fmla="*/ 2989230 w 18982931"/>
              <a:gd name="connsiteY911" fmla="*/ 2111521 h 4449429"/>
              <a:gd name="connsiteX912" fmla="*/ 3018038 w 18982931"/>
              <a:gd name="connsiteY912" fmla="*/ 2058015 h 4449429"/>
              <a:gd name="connsiteX913" fmla="*/ 3034502 w 18982931"/>
              <a:gd name="connsiteY913" fmla="*/ 2123871 h 4449429"/>
              <a:gd name="connsiteX914" fmla="*/ 3038620 w 18982931"/>
              <a:gd name="connsiteY914" fmla="*/ 2132104 h 4449429"/>
              <a:gd name="connsiteX915" fmla="*/ 3088018 w 18982931"/>
              <a:gd name="connsiteY915" fmla="*/ 2140336 h 4449429"/>
              <a:gd name="connsiteX916" fmla="*/ 3095320 w 18982931"/>
              <a:gd name="connsiteY916" fmla="*/ 2275334 h 4449429"/>
              <a:gd name="connsiteX917" fmla="*/ 3162101 w 18982931"/>
              <a:gd name="connsiteY917" fmla="*/ 2275334 h 4449429"/>
              <a:gd name="connsiteX918" fmla="*/ 3162101 w 18982931"/>
              <a:gd name="connsiteY918" fmla="*/ 1580555 h 4449429"/>
              <a:gd name="connsiteX919" fmla="*/ 3162101 w 18982931"/>
              <a:gd name="connsiteY919" fmla="*/ 1531163 h 4449429"/>
              <a:gd name="connsiteX920" fmla="*/ 3199146 w 18982931"/>
              <a:gd name="connsiteY920" fmla="*/ 1498235 h 4449429"/>
              <a:gd name="connsiteX921" fmla="*/ 3281469 w 18982931"/>
              <a:gd name="connsiteY921" fmla="*/ 1498235 h 4449429"/>
              <a:gd name="connsiteX922" fmla="*/ 3281469 w 18982931"/>
              <a:gd name="connsiteY922" fmla="*/ 1325362 h 4449429"/>
              <a:gd name="connsiteX923" fmla="*/ 3343207 w 18982931"/>
              <a:gd name="connsiteY923" fmla="*/ 1263619 h 4449429"/>
              <a:gd name="connsiteX924" fmla="*/ 3544891 w 18982931"/>
              <a:gd name="connsiteY924" fmla="*/ 1263619 h 4449429"/>
              <a:gd name="connsiteX925" fmla="*/ 3544891 w 18982931"/>
              <a:gd name="connsiteY925" fmla="*/ 712071 h 4449429"/>
              <a:gd name="connsiteX926" fmla="*/ 3561357 w 18982931"/>
              <a:gd name="connsiteY926" fmla="*/ 555662 h 4449429"/>
              <a:gd name="connsiteX927" fmla="*/ 3606633 w 18982931"/>
              <a:gd name="connsiteY927" fmla="*/ 316933 h 4449429"/>
              <a:gd name="connsiteX928" fmla="*/ 3614865 w 18982931"/>
              <a:gd name="connsiteY928" fmla="*/ 279891 h 4449429"/>
              <a:gd name="connsiteX929" fmla="*/ 3676603 w 18982931"/>
              <a:gd name="connsiteY929" fmla="*/ 341628 h 4449429"/>
              <a:gd name="connsiteX930" fmla="*/ 3684835 w 18982931"/>
              <a:gd name="connsiteY930" fmla="*/ 386907 h 4449429"/>
              <a:gd name="connsiteX931" fmla="*/ 3742460 w 18982931"/>
              <a:gd name="connsiteY931" fmla="*/ 481574 h 4449429"/>
              <a:gd name="connsiteX932" fmla="*/ 3763042 w 18982931"/>
              <a:gd name="connsiteY932" fmla="*/ 703838 h 4449429"/>
              <a:gd name="connsiteX933" fmla="*/ 3763042 w 18982931"/>
              <a:gd name="connsiteY933" fmla="*/ 1144256 h 4449429"/>
              <a:gd name="connsiteX934" fmla="*/ 3771275 w 18982931"/>
              <a:gd name="connsiteY934" fmla="*/ 1181298 h 4449429"/>
              <a:gd name="connsiteX935" fmla="*/ 3775390 w 18982931"/>
              <a:gd name="connsiteY935" fmla="*/ 1115443 h 4449429"/>
              <a:gd name="connsiteX936" fmla="*/ 3923568 w 18982931"/>
              <a:gd name="connsiteY936" fmla="*/ 996079 h 4449429"/>
              <a:gd name="connsiteX937" fmla="*/ 3940029 w 18982931"/>
              <a:gd name="connsiteY937" fmla="*/ 1020776 h 4449429"/>
              <a:gd name="connsiteX938" fmla="*/ 3960611 w 18982931"/>
              <a:gd name="connsiteY938" fmla="*/ 1321244 h 4449429"/>
              <a:gd name="connsiteX939" fmla="*/ 3960611 w 18982931"/>
              <a:gd name="connsiteY939" fmla="*/ 1584670 h 4449429"/>
              <a:gd name="connsiteX940" fmla="*/ 3977076 w 18982931"/>
              <a:gd name="connsiteY940" fmla="*/ 1625830 h 4449429"/>
              <a:gd name="connsiteX941" fmla="*/ 4010007 w 18982931"/>
              <a:gd name="connsiteY941" fmla="*/ 1666990 h 4449429"/>
              <a:gd name="connsiteX942" fmla="*/ 4055279 w 18982931"/>
              <a:gd name="connsiteY942" fmla="*/ 1819286 h 4449429"/>
              <a:gd name="connsiteX943" fmla="*/ 4104670 w 18982931"/>
              <a:gd name="connsiteY943" fmla="*/ 1819286 h 4449429"/>
              <a:gd name="connsiteX944" fmla="*/ 4108788 w 18982931"/>
              <a:gd name="connsiteY944" fmla="*/ 1741079 h 4449429"/>
              <a:gd name="connsiteX945" fmla="*/ 4211689 w 18982931"/>
              <a:gd name="connsiteY945" fmla="*/ 1741079 h 4449429"/>
              <a:gd name="connsiteX946" fmla="*/ 4252847 w 18982931"/>
              <a:gd name="connsiteY946" fmla="*/ 1559973 h 4449429"/>
              <a:gd name="connsiteX947" fmla="*/ 4265197 w 18982931"/>
              <a:gd name="connsiteY947" fmla="*/ 1559973 h 4449429"/>
              <a:gd name="connsiteX948" fmla="*/ 4277546 w 18982931"/>
              <a:gd name="connsiteY948" fmla="*/ 1592900 h 4449429"/>
              <a:gd name="connsiteX949" fmla="*/ 4302239 w 18982931"/>
              <a:gd name="connsiteY949" fmla="*/ 1708150 h 4449429"/>
              <a:gd name="connsiteX950" fmla="*/ 4368100 w 18982931"/>
              <a:gd name="connsiteY950" fmla="*/ 1741079 h 4449429"/>
              <a:gd name="connsiteX951" fmla="*/ 4363984 w 18982931"/>
              <a:gd name="connsiteY951" fmla="*/ 1634062 h 4449429"/>
              <a:gd name="connsiteX952" fmla="*/ 4372218 w 18982931"/>
              <a:gd name="connsiteY952" fmla="*/ 839670 h 4449429"/>
              <a:gd name="connsiteX953" fmla="*/ 4442184 w 18982931"/>
              <a:gd name="connsiteY953" fmla="*/ 279891 h 4449429"/>
              <a:gd name="connsiteX954" fmla="*/ 4479230 w 18982931"/>
              <a:gd name="connsiteY954" fmla="*/ 234611 h 4449429"/>
              <a:gd name="connsiteX955" fmla="*/ 4520394 w 18982931"/>
              <a:gd name="connsiteY955" fmla="*/ 284004 h 4449429"/>
              <a:gd name="connsiteX956" fmla="*/ 4549200 w 18982931"/>
              <a:gd name="connsiteY956" fmla="*/ 440413 h 4449429"/>
              <a:gd name="connsiteX957" fmla="*/ 4680914 w 18982931"/>
              <a:gd name="connsiteY957" fmla="*/ 395140 h 4449429"/>
              <a:gd name="connsiteX958" fmla="*/ 4759121 w 18982931"/>
              <a:gd name="connsiteY958" fmla="*/ 460995 h 4449429"/>
              <a:gd name="connsiteX959" fmla="*/ 4771466 w 18982931"/>
              <a:gd name="connsiteY959" fmla="*/ 493924 h 4449429"/>
              <a:gd name="connsiteX960" fmla="*/ 4888657 w 18982931"/>
              <a:gd name="connsiteY960" fmla="*/ 747622 h 4449429"/>
              <a:gd name="connsiteX961" fmla="*/ 4888893 w 18982931"/>
              <a:gd name="connsiteY961" fmla="*/ 807315 h 4449429"/>
              <a:gd name="connsiteX962" fmla="*/ 4856617 w 18982931"/>
              <a:gd name="connsiteY962" fmla="*/ 807315 h 4449429"/>
              <a:gd name="connsiteX963" fmla="*/ 4856617 w 18982931"/>
              <a:gd name="connsiteY963" fmla="*/ 944475 h 4449429"/>
              <a:gd name="connsiteX964" fmla="*/ 4888332 w 18982931"/>
              <a:gd name="connsiteY964" fmla="*/ 944475 h 4449429"/>
              <a:gd name="connsiteX965" fmla="*/ 4888325 w 18982931"/>
              <a:gd name="connsiteY965" fmla="*/ 945600 h 4449429"/>
              <a:gd name="connsiteX966" fmla="*/ 4890835 w 18982931"/>
              <a:gd name="connsiteY966" fmla="*/ 1609365 h 4449429"/>
              <a:gd name="connsiteX967" fmla="*/ 4952574 w 18982931"/>
              <a:gd name="connsiteY967" fmla="*/ 1617597 h 4449429"/>
              <a:gd name="connsiteX968" fmla="*/ 4952574 w 18982931"/>
              <a:gd name="connsiteY968" fmla="*/ 1868678 h 4449429"/>
              <a:gd name="connsiteX969" fmla="*/ 4956691 w 18982931"/>
              <a:gd name="connsiteY969" fmla="*/ 1905720 h 4449429"/>
              <a:gd name="connsiteX970" fmla="*/ 4981387 w 18982931"/>
              <a:gd name="connsiteY970" fmla="*/ 1967462 h 4449429"/>
              <a:gd name="connsiteX971" fmla="*/ 4981387 w 18982931"/>
              <a:gd name="connsiteY971" fmla="*/ 2058015 h 4449429"/>
              <a:gd name="connsiteX972" fmla="*/ 5001966 w 18982931"/>
              <a:gd name="connsiteY972" fmla="*/ 2086824 h 4449429"/>
              <a:gd name="connsiteX973" fmla="*/ 5018429 w 18982931"/>
              <a:gd name="connsiteY973" fmla="*/ 2078592 h 4449429"/>
              <a:gd name="connsiteX974" fmla="*/ 5018429 w 18982931"/>
              <a:gd name="connsiteY974" fmla="*/ 1881023 h 4449429"/>
              <a:gd name="connsiteX975" fmla="*/ 5018429 w 18982931"/>
              <a:gd name="connsiteY975" fmla="*/ 1366522 h 4449429"/>
              <a:gd name="connsiteX976" fmla="*/ 5034894 w 18982931"/>
              <a:gd name="connsiteY976" fmla="*/ 864367 h 4449429"/>
              <a:gd name="connsiteX977" fmla="*/ 5067821 w 18982931"/>
              <a:gd name="connsiteY977" fmla="*/ 197569 h 4449429"/>
              <a:gd name="connsiteX978" fmla="*/ 5080173 w 18982931"/>
              <a:gd name="connsiteY978" fmla="*/ 102899 h 4449429"/>
              <a:gd name="connsiteX979" fmla="*/ 5216000 w 18982931"/>
              <a:gd name="connsiteY979" fmla="*/ 37042 h 4449429"/>
              <a:gd name="connsiteX980" fmla="*/ 5248927 w 18982931"/>
              <a:gd name="connsiteY980" fmla="*/ 69972 h 4449429"/>
              <a:gd name="connsiteX981" fmla="*/ 5372409 w 18982931"/>
              <a:gd name="connsiteY981" fmla="*/ 69972 h 4449429"/>
              <a:gd name="connsiteX982" fmla="*/ 5434151 w 18982931"/>
              <a:gd name="connsiteY982" fmla="*/ 131714 h 4449429"/>
              <a:gd name="connsiteX983" fmla="*/ 5434151 w 18982931"/>
              <a:gd name="connsiteY983" fmla="*/ 382788 h 4449429"/>
              <a:gd name="connsiteX984" fmla="*/ 5434151 w 18982931"/>
              <a:gd name="connsiteY984" fmla="*/ 683261 h 4449429"/>
              <a:gd name="connsiteX985" fmla="*/ 5545282 w 18982931"/>
              <a:gd name="connsiteY985" fmla="*/ 687375 h 4449429"/>
              <a:gd name="connsiteX986" fmla="*/ 5545282 w 18982931"/>
              <a:gd name="connsiteY986" fmla="*/ 1045471 h 4449429"/>
              <a:gd name="connsiteX987" fmla="*/ 5676994 w 18982931"/>
              <a:gd name="connsiteY987" fmla="*/ 1045471 h 4449429"/>
              <a:gd name="connsiteX988" fmla="*/ 5685227 w 18982931"/>
              <a:gd name="connsiteY988" fmla="*/ 1103096 h 4449429"/>
              <a:gd name="connsiteX989" fmla="*/ 5759314 w 18982931"/>
              <a:gd name="connsiteY989" fmla="*/ 1193648 h 4449429"/>
              <a:gd name="connsiteX990" fmla="*/ 5759314 w 18982931"/>
              <a:gd name="connsiteY990" fmla="*/ 1395331 h 4449429"/>
              <a:gd name="connsiteX991" fmla="*/ 5825171 w 18982931"/>
              <a:gd name="connsiteY991" fmla="*/ 1395331 h 4449429"/>
              <a:gd name="connsiteX992" fmla="*/ 5903378 w 18982931"/>
              <a:gd name="connsiteY992" fmla="*/ 1477653 h 4449429"/>
              <a:gd name="connsiteX993" fmla="*/ 5903378 w 18982931"/>
              <a:gd name="connsiteY993" fmla="*/ 1918070 h 4449429"/>
              <a:gd name="connsiteX994" fmla="*/ 5936306 w 18982931"/>
              <a:gd name="connsiteY994" fmla="*/ 1975695 h 4449429"/>
              <a:gd name="connsiteX995" fmla="*/ 5965115 w 18982931"/>
              <a:gd name="connsiteY995" fmla="*/ 1275969 h 4449429"/>
              <a:gd name="connsiteX996" fmla="*/ 5969235 w 18982931"/>
              <a:gd name="connsiteY996" fmla="*/ 1238922 h 4449429"/>
              <a:gd name="connsiteX997" fmla="*/ 6166804 w 18982931"/>
              <a:gd name="connsiteY997" fmla="*/ 1238922 h 4449429"/>
              <a:gd name="connsiteX998" fmla="*/ 6216196 w 18982931"/>
              <a:gd name="connsiteY998" fmla="*/ 1288315 h 4449429"/>
              <a:gd name="connsiteX999" fmla="*/ 6236774 w 18982931"/>
              <a:gd name="connsiteY999" fmla="*/ 1428261 h 4449429"/>
              <a:gd name="connsiteX1000" fmla="*/ 6273821 w 18982931"/>
              <a:gd name="connsiteY1000" fmla="*/ 1498235 h 4449429"/>
              <a:gd name="connsiteX1001" fmla="*/ 6273821 w 18982931"/>
              <a:gd name="connsiteY1001" fmla="*/ 2230888 h 4449429"/>
              <a:gd name="connsiteX1002" fmla="*/ 6277935 w 18982931"/>
              <a:gd name="connsiteY1002" fmla="*/ 2280280 h 4449429"/>
              <a:gd name="connsiteX1003" fmla="*/ 6319095 w 18982931"/>
              <a:gd name="connsiteY1003" fmla="*/ 2193841 h 4449429"/>
              <a:gd name="connsiteX1004" fmla="*/ 6364373 w 18982931"/>
              <a:gd name="connsiteY1004" fmla="*/ 2288513 h 4449429"/>
              <a:gd name="connsiteX1005" fmla="*/ 6389068 w 18982931"/>
              <a:gd name="connsiteY1005" fmla="*/ 2313208 h 4449429"/>
              <a:gd name="connsiteX1006" fmla="*/ 6541355 w 18982931"/>
              <a:gd name="connsiteY1006" fmla="*/ 2313208 h 4449429"/>
              <a:gd name="connsiteX1007" fmla="*/ 6541355 w 18982931"/>
              <a:gd name="connsiteY1007" fmla="*/ 2148567 h 4449429"/>
              <a:gd name="connsiteX1008" fmla="*/ 6660723 w 18982931"/>
              <a:gd name="connsiteY1008" fmla="*/ 2148567 h 4449429"/>
              <a:gd name="connsiteX1009" fmla="*/ 6660723 w 18982931"/>
              <a:gd name="connsiteY1009" fmla="*/ 2259698 h 4449429"/>
              <a:gd name="connsiteX1010" fmla="*/ 6705999 w 18982931"/>
              <a:gd name="connsiteY1010" fmla="*/ 2551938 h 4449429"/>
              <a:gd name="connsiteX1011" fmla="*/ 6714228 w 18982931"/>
              <a:gd name="connsiteY1011" fmla="*/ 2580748 h 4449429"/>
              <a:gd name="connsiteX1012" fmla="*/ 6722461 w 18982931"/>
              <a:gd name="connsiteY1012" fmla="*/ 2576634 h 4449429"/>
              <a:gd name="connsiteX1013" fmla="*/ 6751278 w 18982931"/>
              <a:gd name="connsiteY1013" fmla="*/ 2263816 h 4449429"/>
              <a:gd name="connsiteX1014" fmla="*/ 6800669 w 18982931"/>
              <a:gd name="connsiteY1014" fmla="*/ 2255583 h 4449429"/>
              <a:gd name="connsiteX1015" fmla="*/ 6837709 w 18982931"/>
              <a:gd name="connsiteY1015" fmla="*/ 2181496 h 4449429"/>
              <a:gd name="connsiteX1016" fmla="*/ 6841831 w 18982931"/>
              <a:gd name="connsiteY1016" fmla="*/ 2152681 h 4449429"/>
              <a:gd name="connsiteX1017" fmla="*/ 6845941 w 18982931"/>
              <a:gd name="connsiteY1017" fmla="*/ 2115639 h 4449429"/>
              <a:gd name="connsiteX1018" fmla="*/ 6857139 w 18982931"/>
              <a:gd name="connsiteY1018" fmla="*/ 2115639 h 4449429"/>
              <a:gd name="connsiteX1019" fmla="*/ 6899298 w 18982931"/>
              <a:gd name="connsiteY1019" fmla="*/ 2109470 h 4449429"/>
              <a:gd name="connsiteX1020" fmla="*/ 6922965 w 18982931"/>
              <a:gd name="connsiteY1020" fmla="*/ 2140339 h 4449429"/>
              <a:gd name="connsiteX1021" fmla="*/ 7009406 w 18982931"/>
              <a:gd name="connsiteY1021" fmla="*/ 2070365 h 4449429"/>
              <a:gd name="connsiteX1022" fmla="*/ 7145231 w 18982931"/>
              <a:gd name="connsiteY1022" fmla="*/ 2066247 h 4449429"/>
              <a:gd name="connsiteX1023" fmla="*/ 7145231 w 18982931"/>
              <a:gd name="connsiteY1023" fmla="*/ 1901605 h 4449429"/>
              <a:gd name="connsiteX1024" fmla="*/ 7145231 w 18982931"/>
              <a:gd name="connsiteY1024" fmla="*/ 1769896 h 4449429"/>
              <a:gd name="connsiteX1025" fmla="*/ 7215204 w 18982931"/>
              <a:gd name="connsiteY1025" fmla="*/ 1597024 h 4449429"/>
              <a:gd name="connsiteX1026" fmla="*/ 7285174 w 18982931"/>
              <a:gd name="connsiteY1026" fmla="*/ 1753433 h 4449429"/>
              <a:gd name="connsiteX1027" fmla="*/ 7297524 w 18982931"/>
              <a:gd name="connsiteY1027" fmla="*/ 2062134 h 4449429"/>
              <a:gd name="connsiteX1028" fmla="*/ 7367494 w 18982931"/>
              <a:gd name="connsiteY1028" fmla="*/ 2066247 h 4449429"/>
              <a:gd name="connsiteX1029" fmla="*/ 7371610 w 18982931"/>
              <a:gd name="connsiteY1029" fmla="*/ 2148567 h 4449429"/>
              <a:gd name="connsiteX1030" fmla="*/ 7462167 w 18982931"/>
              <a:gd name="connsiteY1030" fmla="*/ 2148567 h 4449429"/>
              <a:gd name="connsiteX1031" fmla="*/ 7462167 w 18982931"/>
              <a:gd name="connsiteY1031" fmla="*/ 2095061 h 4449429"/>
              <a:gd name="connsiteX1032" fmla="*/ 7462167 w 18982931"/>
              <a:gd name="connsiteY1032" fmla="*/ 1597024 h 4449429"/>
              <a:gd name="connsiteX1033" fmla="*/ 7482743 w 18982931"/>
              <a:gd name="connsiteY1033" fmla="*/ 1008430 h 4449429"/>
              <a:gd name="connsiteX1034" fmla="*/ 7495096 w 18982931"/>
              <a:gd name="connsiteY1034" fmla="*/ 921991 h 4449429"/>
              <a:gd name="connsiteX1035" fmla="*/ 7536254 w 18982931"/>
              <a:gd name="connsiteY1035" fmla="*/ 934341 h 4449429"/>
              <a:gd name="connsiteX1036" fmla="*/ 7577416 w 18982931"/>
              <a:gd name="connsiteY1036" fmla="*/ 563899 h 4449429"/>
              <a:gd name="connsiteX1037" fmla="*/ 7589759 w 18982931"/>
              <a:gd name="connsiteY1037" fmla="*/ 563899 h 4449429"/>
              <a:gd name="connsiteX1038" fmla="*/ 7639153 w 18982931"/>
              <a:gd name="connsiteY1038" fmla="*/ 975501 h 4449429"/>
              <a:gd name="connsiteX1039" fmla="*/ 7655614 w 18982931"/>
              <a:gd name="connsiteY1039" fmla="*/ 926109 h 4449429"/>
              <a:gd name="connsiteX1040" fmla="*/ 7667968 w 18982931"/>
              <a:gd name="connsiteY1040" fmla="*/ 926109 h 4449429"/>
              <a:gd name="connsiteX1041" fmla="*/ 7676196 w 18982931"/>
              <a:gd name="connsiteY1041" fmla="*/ 1037243 h 4449429"/>
              <a:gd name="connsiteX1042" fmla="*/ 7676196 w 18982931"/>
              <a:gd name="connsiteY1042" fmla="*/ 2049787 h 4449429"/>
              <a:gd name="connsiteX1043" fmla="*/ 7705009 w 18982931"/>
              <a:gd name="connsiteY1043" fmla="*/ 2267935 h 4449429"/>
              <a:gd name="connsiteX1044" fmla="*/ 7750287 w 18982931"/>
              <a:gd name="connsiteY1044" fmla="*/ 2469622 h 4449429"/>
              <a:gd name="connsiteX1045" fmla="*/ 7849072 w 18982931"/>
              <a:gd name="connsiteY1045" fmla="*/ 2469622 h 4449429"/>
              <a:gd name="connsiteX1046" fmla="*/ 7849072 w 18982931"/>
              <a:gd name="connsiteY1046" fmla="*/ 2284398 h 4449429"/>
              <a:gd name="connsiteX1047" fmla="*/ 7919042 w 18982931"/>
              <a:gd name="connsiteY1047" fmla="*/ 2284398 h 4449429"/>
              <a:gd name="connsiteX1048" fmla="*/ 7919042 w 18982931"/>
              <a:gd name="connsiteY1048" fmla="*/ 2473736 h 4449429"/>
              <a:gd name="connsiteX1049" fmla="*/ 8108380 w 18982931"/>
              <a:gd name="connsiteY1049" fmla="*/ 2473736 h 4449429"/>
              <a:gd name="connsiteX1050" fmla="*/ 8142338 w 18982931"/>
              <a:gd name="connsiteY1050" fmla="*/ 2481454 h 4449429"/>
              <a:gd name="connsiteX1051" fmla="*/ 8144242 w 18982931"/>
              <a:gd name="connsiteY1051" fmla="*/ 2485067 h 4449429"/>
              <a:gd name="connsiteX1052" fmla="*/ 8144242 w 18982931"/>
              <a:gd name="connsiteY1052" fmla="*/ 1280084 h 4449429"/>
              <a:gd name="connsiteX1053" fmla="*/ 8189518 w 18982931"/>
              <a:gd name="connsiteY1053" fmla="*/ 1115443 h 4449429"/>
              <a:gd name="connsiteX1054" fmla="*/ 8230679 w 18982931"/>
              <a:gd name="connsiteY1054" fmla="*/ 1090746 h 4449429"/>
              <a:gd name="connsiteX1055" fmla="*/ 8477642 w 18982931"/>
              <a:gd name="connsiteY1055" fmla="*/ 1090746 h 4449429"/>
              <a:gd name="connsiteX1056" fmla="*/ 8518799 w 18982931"/>
              <a:gd name="connsiteY1056" fmla="*/ 1111328 h 4449429"/>
              <a:gd name="connsiteX1057" fmla="*/ 8568194 w 18982931"/>
              <a:gd name="connsiteY1057" fmla="*/ 1288315 h 4449429"/>
              <a:gd name="connsiteX1058" fmla="*/ 8572304 w 18982931"/>
              <a:gd name="connsiteY1058" fmla="*/ 2152681 h 4449429"/>
              <a:gd name="connsiteX1059" fmla="*/ 8572304 w 18982931"/>
              <a:gd name="connsiteY1059" fmla="*/ 2222656 h 4449429"/>
              <a:gd name="connsiteX1060" fmla="*/ 8827499 w 18982931"/>
              <a:gd name="connsiteY1060" fmla="*/ 2222656 h 4449429"/>
              <a:gd name="connsiteX1061" fmla="*/ 8827499 w 18982931"/>
              <a:gd name="connsiteY1061" fmla="*/ 2053897 h 4449429"/>
              <a:gd name="connsiteX1062" fmla="*/ 8827499 w 18982931"/>
              <a:gd name="connsiteY1062" fmla="*/ 1996272 h 4449429"/>
              <a:gd name="connsiteX1063" fmla="*/ 8926285 w 18982931"/>
              <a:gd name="connsiteY1063" fmla="*/ 1876910 h 4449429"/>
              <a:gd name="connsiteX1064" fmla="*/ 8926285 w 18982931"/>
              <a:gd name="connsiteY1064" fmla="*/ 1757542 h 4449429"/>
              <a:gd name="connsiteX1065" fmla="*/ 8926285 w 18982931"/>
              <a:gd name="connsiteY1065" fmla="*/ 1527045 h 4449429"/>
              <a:gd name="connsiteX1066" fmla="*/ 8950980 w 18982931"/>
              <a:gd name="connsiteY1066" fmla="*/ 1432378 h 4449429"/>
              <a:gd name="connsiteX1067" fmla="*/ 8950980 w 18982931"/>
              <a:gd name="connsiteY1067" fmla="*/ 1424146 h 4449429"/>
              <a:gd name="connsiteX1068" fmla="*/ 8983911 w 18982931"/>
              <a:gd name="connsiteY1068" fmla="*/ 1107210 h 4449429"/>
              <a:gd name="connsiteX1069" fmla="*/ 8992140 w 18982931"/>
              <a:gd name="connsiteY1069" fmla="*/ 1049586 h 4449429"/>
              <a:gd name="connsiteX1070" fmla="*/ 9012723 w 18982931"/>
              <a:gd name="connsiteY1070" fmla="*/ 1049586 h 4449429"/>
              <a:gd name="connsiteX1071" fmla="*/ 9049767 w 18982931"/>
              <a:gd name="connsiteY1071" fmla="*/ 1325362 h 4449429"/>
              <a:gd name="connsiteX1072" fmla="*/ 9115624 w 18982931"/>
              <a:gd name="connsiteY1072" fmla="*/ 1329476 h 4449429"/>
              <a:gd name="connsiteX1073" fmla="*/ 9165014 w 18982931"/>
              <a:gd name="connsiteY1073" fmla="*/ 1436493 h 4449429"/>
              <a:gd name="connsiteX1074" fmla="*/ 9181479 w 18982931"/>
              <a:gd name="connsiteY1074" fmla="*/ 1494116 h 4449429"/>
              <a:gd name="connsiteX1075" fmla="*/ 9181479 w 18982931"/>
              <a:gd name="connsiteY1075" fmla="*/ 1823399 h 4449429"/>
              <a:gd name="connsiteX1076" fmla="*/ 9181479 w 18982931"/>
              <a:gd name="connsiteY1076" fmla="*/ 1881023 h 4449429"/>
              <a:gd name="connsiteX1077" fmla="*/ 9280267 w 18982931"/>
              <a:gd name="connsiteY1077" fmla="*/ 1881023 h 4449429"/>
              <a:gd name="connsiteX1078" fmla="*/ 9280267 w 18982931"/>
              <a:gd name="connsiteY1078" fmla="*/ 1815166 h 4449429"/>
              <a:gd name="connsiteX1079" fmla="*/ 9280267 w 18982931"/>
              <a:gd name="connsiteY1079" fmla="*/ 304587 h 4449429"/>
              <a:gd name="connsiteX1080" fmla="*/ 9346122 w 18982931"/>
              <a:gd name="connsiteY1080" fmla="*/ 238731 h 4449429"/>
              <a:gd name="connsiteX1081" fmla="*/ 9453137 w 18982931"/>
              <a:gd name="connsiteY1081" fmla="*/ 341628 h 4449429"/>
              <a:gd name="connsiteX1082" fmla="*/ 9453137 w 18982931"/>
              <a:gd name="connsiteY1082" fmla="*/ 1815166 h 4449429"/>
              <a:gd name="connsiteX1083" fmla="*/ 9453137 w 18982931"/>
              <a:gd name="connsiteY1083" fmla="*/ 1876910 h 4449429"/>
              <a:gd name="connsiteX1084" fmla="*/ 9551919 w 18982931"/>
              <a:gd name="connsiteY1084" fmla="*/ 1876910 h 4449429"/>
              <a:gd name="connsiteX1085" fmla="*/ 9551919 w 18982931"/>
              <a:gd name="connsiteY1085" fmla="*/ 1724614 h 4449429"/>
              <a:gd name="connsiteX1086" fmla="*/ 9551919 w 18982931"/>
              <a:gd name="connsiteY1086" fmla="*/ 1481771 h 4449429"/>
              <a:gd name="connsiteX1087" fmla="*/ 9597198 w 18982931"/>
              <a:gd name="connsiteY1087" fmla="*/ 1374754 h 4449429"/>
              <a:gd name="connsiteX1088" fmla="*/ 9613662 w 18982931"/>
              <a:gd name="connsiteY1088" fmla="*/ 1325362 h 4449429"/>
              <a:gd name="connsiteX1089" fmla="*/ 9683632 w 18982931"/>
              <a:gd name="connsiteY1089" fmla="*/ 1325362 h 4449429"/>
              <a:gd name="connsiteX1090" fmla="*/ 9683632 w 18982931"/>
              <a:gd name="connsiteY1090" fmla="*/ 1522931 h 4449429"/>
              <a:gd name="connsiteX1091" fmla="*/ 9819464 w 18982931"/>
              <a:gd name="connsiteY1091" fmla="*/ 1522931 h 4449429"/>
              <a:gd name="connsiteX1092" fmla="*/ 9819464 w 18982931"/>
              <a:gd name="connsiteY1092" fmla="*/ 1720501 h 4449429"/>
              <a:gd name="connsiteX1093" fmla="*/ 9819464 w 18982931"/>
              <a:gd name="connsiteY1093" fmla="*/ 1835749 h 4449429"/>
              <a:gd name="connsiteX1094" fmla="*/ 9868856 w 18982931"/>
              <a:gd name="connsiteY1094" fmla="*/ 1885142 h 4449429"/>
              <a:gd name="connsiteX1095" fmla="*/ 9922361 w 18982931"/>
              <a:gd name="connsiteY1095" fmla="*/ 1938648 h 4449429"/>
              <a:gd name="connsiteX1096" fmla="*/ 9922361 w 18982931"/>
              <a:gd name="connsiteY1096" fmla="*/ 2226770 h 4449429"/>
              <a:gd name="connsiteX1097" fmla="*/ 10189906 w 18982931"/>
              <a:gd name="connsiteY1097" fmla="*/ 2226770 h 4449429"/>
              <a:gd name="connsiteX1098" fmla="*/ 10189906 w 18982931"/>
              <a:gd name="connsiteY1098" fmla="*/ 1864559 h 4449429"/>
              <a:gd name="connsiteX1099" fmla="*/ 10251644 w 18982931"/>
              <a:gd name="connsiteY1099" fmla="*/ 1852213 h 4449429"/>
              <a:gd name="connsiteX1100" fmla="*/ 10251644 w 18982931"/>
              <a:gd name="connsiteY1100" fmla="*/ 1465306 h 4449429"/>
              <a:gd name="connsiteX1101" fmla="*/ 10198137 w 18982931"/>
              <a:gd name="connsiteY1101" fmla="*/ 1461188 h 4449429"/>
              <a:gd name="connsiteX1102" fmla="*/ 10198137 w 18982931"/>
              <a:gd name="connsiteY1102" fmla="*/ 1317129 h 4449429"/>
              <a:gd name="connsiteX1103" fmla="*/ 10572694 w 18982931"/>
              <a:gd name="connsiteY1103" fmla="*/ 1317129 h 4449429"/>
              <a:gd name="connsiteX1104" fmla="*/ 10572694 w 18982931"/>
              <a:gd name="connsiteY1104" fmla="*/ 2140336 h 4449429"/>
              <a:gd name="connsiteX1105" fmla="*/ 10642669 w 18982931"/>
              <a:gd name="connsiteY1105" fmla="*/ 2144449 h 4449429"/>
              <a:gd name="connsiteX1106" fmla="*/ 10642669 w 18982931"/>
              <a:gd name="connsiteY1106" fmla="*/ 2477849 h 4449429"/>
              <a:gd name="connsiteX1107" fmla="*/ 10885512 w 18982931"/>
              <a:gd name="connsiteY1107" fmla="*/ 2477849 h 4449429"/>
              <a:gd name="connsiteX1108" fmla="*/ 10885512 w 18982931"/>
              <a:gd name="connsiteY1108" fmla="*/ 2292626 h 4449429"/>
              <a:gd name="connsiteX1109" fmla="*/ 10959601 w 18982931"/>
              <a:gd name="connsiteY1109" fmla="*/ 2292626 h 4449429"/>
              <a:gd name="connsiteX1110" fmla="*/ 10959601 w 18982931"/>
              <a:gd name="connsiteY1110" fmla="*/ 2477849 h 4449429"/>
              <a:gd name="connsiteX1111" fmla="*/ 11066618 w 18982931"/>
              <a:gd name="connsiteY1111" fmla="*/ 2477849 h 4449429"/>
              <a:gd name="connsiteX1112" fmla="*/ 11107778 w 18982931"/>
              <a:gd name="connsiteY1112" fmla="*/ 2284395 h 4449429"/>
              <a:gd name="connsiteX1113" fmla="*/ 11136593 w 18982931"/>
              <a:gd name="connsiteY1113" fmla="*/ 2053897 h 4449429"/>
              <a:gd name="connsiteX1114" fmla="*/ 11136593 w 18982931"/>
              <a:gd name="connsiteY1114" fmla="*/ 1061936 h 4449429"/>
              <a:gd name="connsiteX1115" fmla="*/ 11148938 w 18982931"/>
              <a:gd name="connsiteY1115" fmla="*/ 938454 h 4449429"/>
              <a:gd name="connsiteX1116" fmla="*/ 11161288 w 18982931"/>
              <a:gd name="connsiteY1116" fmla="*/ 938454 h 4449429"/>
              <a:gd name="connsiteX1117" fmla="*/ 11177753 w 18982931"/>
              <a:gd name="connsiteY1117" fmla="*/ 983729 h 4449429"/>
              <a:gd name="connsiteX1118" fmla="*/ 11231258 w 18982931"/>
              <a:gd name="connsiteY1118" fmla="*/ 572126 h 4449429"/>
              <a:gd name="connsiteX1119" fmla="*/ 11243610 w 18982931"/>
              <a:gd name="connsiteY1119" fmla="*/ 572126 h 4449429"/>
              <a:gd name="connsiteX1120" fmla="*/ 11284770 w 18982931"/>
              <a:gd name="connsiteY1120" fmla="*/ 946687 h 4449429"/>
              <a:gd name="connsiteX1121" fmla="*/ 11325929 w 18982931"/>
              <a:gd name="connsiteY1121" fmla="*/ 934337 h 4449429"/>
              <a:gd name="connsiteX1122" fmla="*/ 11342394 w 18982931"/>
              <a:gd name="connsiteY1122" fmla="*/ 1061936 h 4449429"/>
              <a:gd name="connsiteX1123" fmla="*/ 11342394 w 18982931"/>
              <a:gd name="connsiteY1123" fmla="*/ 1300666 h 4449429"/>
              <a:gd name="connsiteX1124" fmla="*/ 11358857 w 18982931"/>
              <a:gd name="connsiteY1124" fmla="*/ 2132104 h 4449429"/>
              <a:gd name="connsiteX1125" fmla="*/ 11362976 w 18982931"/>
              <a:gd name="connsiteY1125" fmla="*/ 2165031 h 4449429"/>
              <a:gd name="connsiteX1126" fmla="*/ 11453524 w 18982931"/>
              <a:gd name="connsiteY1126" fmla="*/ 2165031 h 4449429"/>
              <a:gd name="connsiteX1127" fmla="*/ 11457643 w 18982931"/>
              <a:gd name="connsiteY1127" fmla="*/ 2082711 h 4449429"/>
              <a:gd name="connsiteX1128" fmla="*/ 11535845 w 18982931"/>
              <a:gd name="connsiteY1128" fmla="*/ 2078592 h 4449429"/>
              <a:gd name="connsiteX1129" fmla="*/ 11535845 w 18982931"/>
              <a:gd name="connsiteY1129" fmla="*/ 2004505 h 4449429"/>
              <a:gd name="connsiteX1130" fmla="*/ 11548195 w 18982931"/>
              <a:gd name="connsiteY1130" fmla="*/ 1736964 h 4449429"/>
              <a:gd name="connsiteX1131" fmla="*/ 11609938 w 18982931"/>
              <a:gd name="connsiteY1131" fmla="*/ 1609365 h 4449429"/>
              <a:gd name="connsiteX1132" fmla="*/ 11688140 w 18982931"/>
              <a:gd name="connsiteY1132" fmla="*/ 1765774 h 4449429"/>
              <a:gd name="connsiteX1133" fmla="*/ 11688140 w 18982931"/>
              <a:gd name="connsiteY1133" fmla="*/ 2082711 h 4449429"/>
              <a:gd name="connsiteX1134" fmla="*/ 11910406 w 18982931"/>
              <a:gd name="connsiteY1134" fmla="*/ 2148567 h 4449429"/>
              <a:gd name="connsiteX1135" fmla="*/ 11988608 w 18982931"/>
              <a:gd name="connsiteY1135" fmla="*/ 2119754 h 4449429"/>
              <a:gd name="connsiteX1136" fmla="*/ 11991181 w 18982931"/>
              <a:gd name="connsiteY1136" fmla="*/ 2153197 h 4449429"/>
              <a:gd name="connsiteX1137" fmla="*/ 11993908 w 18982931"/>
              <a:gd name="connsiteY1137" fmla="*/ 2158900 h 4449429"/>
              <a:gd name="connsiteX1138" fmla="*/ 11993908 w 18982931"/>
              <a:gd name="connsiteY1138" fmla="*/ 2156799 h 4449429"/>
              <a:gd name="connsiteX1139" fmla="*/ 11998023 w 18982931"/>
              <a:gd name="connsiteY1139" fmla="*/ 2115639 h 4449429"/>
              <a:gd name="connsiteX1140" fmla="*/ 12010373 w 18982931"/>
              <a:gd name="connsiteY1140" fmla="*/ 2115639 h 4449429"/>
              <a:gd name="connsiteX1141" fmla="*/ 12014490 w 18982931"/>
              <a:gd name="connsiteY1141" fmla="*/ 2185614 h 4449429"/>
              <a:gd name="connsiteX1142" fmla="*/ 12055650 w 18982931"/>
              <a:gd name="connsiteY1142" fmla="*/ 2259703 h 4449429"/>
              <a:gd name="connsiteX1143" fmla="*/ 12109157 w 18982931"/>
              <a:gd name="connsiteY1143" fmla="*/ 2267933 h 4449429"/>
              <a:gd name="connsiteX1144" fmla="*/ 12137972 w 18982931"/>
              <a:gd name="connsiteY1144" fmla="*/ 2580753 h 4449429"/>
              <a:gd name="connsiteX1145" fmla="*/ 12150317 w 18982931"/>
              <a:gd name="connsiteY1145" fmla="*/ 2580753 h 4449429"/>
              <a:gd name="connsiteX1146" fmla="*/ 12179132 w 18982931"/>
              <a:gd name="connsiteY1146" fmla="*/ 2411992 h 4449429"/>
              <a:gd name="connsiteX1147" fmla="*/ 12207942 w 18982931"/>
              <a:gd name="connsiteY1147" fmla="*/ 2160917 h 4449429"/>
              <a:gd name="connsiteX1148" fmla="*/ 12216174 w 18982931"/>
              <a:gd name="connsiteY1148" fmla="*/ 2152686 h 4449429"/>
              <a:gd name="connsiteX1149" fmla="*/ 12331423 w 18982931"/>
              <a:gd name="connsiteY1149" fmla="*/ 2152686 h 4449429"/>
              <a:gd name="connsiteX1150" fmla="*/ 12331423 w 18982931"/>
              <a:gd name="connsiteY1150" fmla="*/ 2317327 h 4449429"/>
              <a:gd name="connsiteX1151" fmla="*/ 12496064 w 18982931"/>
              <a:gd name="connsiteY1151" fmla="*/ 2313208 h 4449429"/>
              <a:gd name="connsiteX1152" fmla="*/ 12557802 w 18982931"/>
              <a:gd name="connsiteY1152" fmla="*/ 2210310 h 4449429"/>
              <a:gd name="connsiteX1153" fmla="*/ 12566034 w 18982931"/>
              <a:gd name="connsiteY1153" fmla="*/ 2206191 h 4449429"/>
              <a:gd name="connsiteX1154" fmla="*/ 12598962 w 18982931"/>
              <a:gd name="connsiteY1154" fmla="*/ 2267933 h 4449429"/>
              <a:gd name="connsiteX1155" fmla="*/ 12607194 w 18982931"/>
              <a:gd name="connsiteY1155" fmla="*/ 2263816 h 4449429"/>
              <a:gd name="connsiteX1156" fmla="*/ 12607194 w 18982931"/>
              <a:gd name="connsiteY1156" fmla="*/ 1461193 h 4449429"/>
              <a:gd name="connsiteX1157" fmla="*/ 12677169 w 18982931"/>
              <a:gd name="connsiteY1157" fmla="*/ 1230695 h 4449429"/>
              <a:gd name="connsiteX1158" fmla="*/ 12920017 w 18982931"/>
              <a:gd name="connsiteY1158" fmla="*/ 1230695 h 4449429"/>
              <a:gd name="connsiteX1159" fmla="*/ 12948827 w 18982931"/>
              <a:gd name="connsiteY1159" fmla="*/ 1490003 h 4449429"/>
              <a:gd name="connsiteX1160" fmla="*/ 12948827 w 18982931"/>
              <a:gd name="connsiteY1160" fmla="*/ 1909838 h 4449429"/>
              <a:gd name="connsiteX1161" fmla="*/ 12948827 w 18982931"/>
              <a:gd name="connsiteY1161" fmla="*/ 1975695 h 4449429"/>
              <a:gd name="connsiteX1162" fmla="*/ 12969405 w 18982931"/>
              <a:gd name="connsiteY1162" fmla="*/ 1979812 h 4449429"/>
              <a:gd name="connsiteX1163" fmla="*/ 12989987 w 18982931"/>
              <a:gd name="connsiteY1163" fmla="*/ 1913955 h 4449429"/>
              <a:gd name="connsiteX1164" fmla="*/ 12989987 w 18982931"/>
              <a:gd name="connsiteY1164" fmla="*/ 1469425 h 4449429"/>
              <a:gd name="connsiteX1165" fmla="*/ 13064076 w 18982931"/>
              <a:gd name="connsiteY1165" fmla="*/ 1395336 h 4449429"/>
              <a:gd name="connsiteX1166" fmla="*/ 13146396 w 18982931"/>
              <a:gd name="connsiteY1166" fmla="*/ 1395336 h 4449429"/>
              <a:gd name="connsiteX1167" fmla="*/ 13146396 w 18982931"/>
              <a:gd name="connsiteY1167" fmla="*/ 1111328 h 4449429"/>
              <a:gd name="connsiteX1168" fmla="*/ 13216366 w 18982931"/>
              <a:gd name="connsiteY1168" fmla="*/ 1103096 h 4449429"/>
              <a:gd name="connsiteX1169" fmla="*/ 13228716 w 18982931"/>
              <a:gd name="connsiteY1169" fmla="*/ 1041358 h 4449429"/>
              <a:gd name="connsiteX1170" fmla="*/ 13368662 w 18982931"/>
              <a:gd name="connsiteY1170" fmla="*/ 1041358 h 4449429"/>
              <a:gd name="connsiteX1171" fmla="*/ 13368662 w 18982931"/>
              <a:gd name="connsiteY1171" fmla="*/ 687379 h 4449429"/>
              <a:gd name="connsiteX1172" fmla="*/ 13483911 w 18982931"/>
              <a:gd name="connsiteY1172" fmla="*/ 687379 h 4449429"/>
              <a:gd name="connsiteX1173" fmla="*/ 13483911 w 18982931"/>
              <a:gd name="connsiteY1173" fmla="*/ 617404 h 4449429"/>
              <a:gd name="connsiteX1174" fmla="*/ 13483911 w 18982931"/>
              <a:gd name="connsiteY1174" fmla="*/ 131714 h 4449429"/>
              <a:gd name="connsiteX1175" fmla="*/ 13541534 w 18982931"/>
              <a:gd name="connsiteY1175" fmla="*/ 74089 h 4449429"/>
              <a:gd name="connsiteX1176" fmla="*/ 13685593 w 18982931"/>
              <a:gd name="connsiteY1176" fmla="*/ 74089 h 4449429"/>
              <a:gd name="connsiteX1177" fmla="*/ 13730872 w 18982931"/>
              <a:gd name="connsiteY1177" fmla="*/ 49392 h 4449429"/>
              <a:gd name="connsiteX1178" fmla="*/ 13739104 w 18982931"/>
              <a:gd name="connsiteY1178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287822 w 18982931"/>
              <a:gd name="connsiteY865" fmla="*/ 1414233 h 4449429"/>
              <a:gd name="connsiteX866" fmla="*/ 1322242 w 18982931"/>
              <a:gd name="connsiteY866" fmla="*/ 1559973 h 4449429"/>
              <a:gd name="connsiteX867" fmla="*/ 1318126 w 18982931"/>
              <a:gd name="connsiteY867" fmla="*/ 1576437 h 4449429"/>
              <a:gd name="connsiteX868" fmla="*/ 1326360 w 18982931"/>
              <a:gd name="connsiteY868" fmla="*/ 1621715 h 4449429"/>
              <a:gd name="connsiteX869" fmla="*/ 1359290 w 18982931"/>
              <a:gd name="connsiteY869" fmla="*/ 1597020 h 4449429"/>
              <a:gd name="connsiteX870" fmla="*/ 1375751 w 18982931"/>
              <a:gd name="connsiteY870" fmla="*/ 1588787 h 4449429"/>
              <a:gd name="connsiteX871" fmla="*/ 1486884 w 18982931"/>
              <a:gd name="connsiteY871" fmla="*/ 1588787 h 4449429"/>
              <a:gd name="connsiteX872" fmla="*/ 1507466 w 18982931"/>
              <a:gd name="connsiteY872" fmla="*/ 2337905 h 4449429"/>
              <a:gd name="connsiteX873" fmla="*/ 1523929 w 18982931"/>
              <a:gd name="connsiteY873" fmla="*/ 2337905 h 4449429"/>
              <a:gd name="connsiteX874" fmla="*/ 1523929 w 18982931"/>
              <a:gd name="connsiteY874" fmla="*/ 2169146 h 4449429"/>
              <a:gd name="connsiteX875" fmla="*/ 1692685 w 18982931"/>
              <a:gd name="connsiteY875" fmla="*/ 2169146 h 4449429"/>
              <a:gd name="connsiteX876" fmla="*/ 1692685 w 18982931"/>
              <a:gd name="connsiteY876" fmla="*/ 2020968 h 4449429"/>
              <a:gd name="connsiteX877" fmla="*/ 1766772 w 18982931"/>
              <a:gd name="connsiteY877" fmla="*/ 1922183 h 4449429"/>
              <a:gd name="connsiteX878" fmla="*/ 1766772 w 18982931"/>
              <a:gd name="connsiteY878" fmla="*/ 1757542 h 4449429"/>
              <a:gd name="connsiteX879" fmla="*/ 1849095 w 18982931"/>
              <a:gd name="connsiteY879" fmla="*/ 1757542 h 4449429"/>
              <a:gd name="connsiteX880" fmla="*/ 1849095 w 18982931"/>
              <a:gd name="connsiteY880" fmla="*/ 2156799 h 4449429"/>
              <a:gd name="connsiteX881" fmla="*/ 1919070 w 18982931"/>
              <a:gd name="connsiteY881" fmla="*/ 2156799 h 4449429"/>
              <a:gd name="connsiteX882" fmla="*/ 1919070 w 18982931"/>
              <a:gd name="connsiteY882" fmla="*/ 1864559 h 4449429"/>
              <a:gd name="connsiteX883" fmla="*/ 1919070 w 18982931"/>
              <a:gd name="connsiteY883" fmla="*/ 695608 h 4449429"/>
              <a:gd name="connsiteX884" fmla="*/ 2005504 w 18982931"/>
              <a:gd name="connsiteY884" fmla="*/ 609173 h 4449429"/>
              <a:gd name="connsiteX885" fmla="*/ 2026085 w 18982931"/>
              <a:gd name="connsiteY885" fmla="*/ 605054 h 4449429"/>
              <a:gd name="connsiteX886" fmla="*/ 2100174 w 18982931"/>
              <a:gd name="connsiteY886" fmla="*/ 448645 h 4449429"/>
              <a:gd name="connsiteX887" fmla="*/ 2137215 w 18982931"/>
              <a:gd name="connsiteY887" fmla="*/ 407485 h 4449429"/>
              <a:gd name="connsiteX888" fmla="*/ 2194840 w 18982931"/>
              <a:gd name="connsiteY888" fmla="*/ 337515 h 4449429"/>
              <a:gd name="connsiteX889" fmla="*/ 2198958 w 18982931"/>
              <a:gd name="connsiteY889" fmla="*/ 292236 h 4449429"/>
              <a:gd name="connsiteX890" fmla="*/ 2240121 w 18982931"/>
              <a:gd name="connsiteY890" fmla="*/ 358093 h 4449429"/>
              <a:gd name="connsiteX891" fmla="*/ 2273047 w 18982931"/>
              <a:gd name="connsiteY891" fmla="*/ 444532 h 4449429"/>
              <a:gd name="connsiteX892" fmla="*/ 2330670 w 18982931"/>
              <a:gd name="connsiteY892" fmla="*/ 563894 h 4449429"/>
              <a:gd name="connsiteX893" fmla="*/ 2351248 w 18982931"/>
              <a:gd name="connsiteY893" fmla="*/ 613286 h 4449429"/>
              <a:gd name="connsiteX894" fmla="*/ 2429455 w 18982931"/>
              <a:gd name="connsiteY894" fmla="*/ 675029 h 4449429"/>
              <a:gd name="connsiteX895" fmla="*/ 2470614 w 18982931"/>
              <a:gd name="connsiteY895" fmla="*/ 757350 h 4449429"/>
              <a:gd name="connsiteX896" fmla="*/ 2470614 w 18982931"/>
              <a:gd name="connsiteY896" fmla="*/ 1086631 h 4449429"/>
              <a:gd name="connsiteX897" fmla="*/ 2470614 w 18982931"/>
              <a:gd name="connsiteY897" fmla="*/ 2008622 h 4449429"/>
              <a:gd name="connsiteX898" fmla="*/ 2487080 w 18982931"/>
              <a:gd name="connsiteY898" fmla="*/ 2053897 h 4449429"/>
              <a:gd name="connsiteX899" fmla="*/ 2499426 w 18982931"/>
              <a:gd name="connsiteY899" fmla="*/ 1897488 h 4449429"/>
              <a:gd name="connsiteX900" fmla="*/ 2602322 w 18982931"/>
              <a:gd name="connsiteY900" fmla="*/ 1798703 h 4449429"/>
              <a:gd name="connsiteX901" fmla="*/ 2836935 w 18982931"/>
              <a:gd name="connsiteY901" fmla="*/ 1798703 h 4449429"/>
              <a:gd name="connsiteX902" fmla="*/ 2836935 w 18982931"/>
              <a:gd name="connsiteY902" fmla="*/ 1860446 h 4449429"/>
              <a:gd name="connsiteX903" fmla="*/ 2836935 w 18982931"/>
              <a:gd name="connsiteY903" fmla="*/ 2263816 h 4449429"/>
              <a:gd name="connsiteX904" fmla="*/ 2845169 w 18982931"/>
              <a:gd name="connsiteY904" fmla="*/ 2304976 h 4449429"/>
              <a:gd name="connsiteX905" fmla="*/ 2861629 w 18982931"/>
              <a:gd name="connsiteY905" fmla="*/ 2300858 h 4449429"/>
              <a:gd name="connsiteX906" fmla="*/ 2861629 w 18982931"/>
              <a:gd name="connsiteY906" fmla="*/ 2247351 h 4449429"/>
              <a:gd name="connsiteX907" fmla="*/ 2869861 w 18982931"/>
              <a:gd name="connsiteY907" fmla="*/ 1996272 h 4449429"/>
              <a:gd name="connsiteX908" fmla="*/ 2923374 w 18982931"/>
              <a:gd name="connsiteY908" fmla="*/ 1967462 h 4449429"/>
              <a:gd name="connsiteX909" fmla="*/ 2939836 w 18982931"/>
              <a:gd name="connsiteY909" fmla="*/ 2300858 h 4449429"/>
              <a:gd name="connsiteX910" fmla="*/ 2956300 w 18982931"/>
              <a:gd name="connsiteY910" fmla="*/ 2300858 h 4449429"/>
              <a:gd name="connsiteX911" fmla="*/ 2989230 w 18982931"/>
              <a:gd name="connsiteY911" fmla="*/ 2111521 h 4449429"/>
              <a:gd name="connsiteX912" fmla="*/ 3018038 w 18982931"/>
              <a:gd name="connsiteY912" fmla="*/ 2058015 h 4449429"/>
              <a:gd name="connsiteX913" fmla="*/ 3034502 w 18982931"/>
              <a:gd name="connsiteY913" fmla="*/ 2123871 h 4449429"/>
              <a:gd name="connsiteX914" fmla="*/ 3038620 w 18982931"/>
              <a:gd name="connsiteY914" fmla="*/ 2132104 h 4449429"/>
              <a:gd name="connsiteX915" fmla="*/ 3088018 w 18982931"/>
              <a:gd name="connsiteY915" fmla="*/ 2140336 h 4449429"/>
              <a:gd name="connsiteX916" fmla="*/ 3095320 w 18982931"/>
              <a:gd name="connsiteY916" fmla="*/ 2275334 h 4449429"/>
              <a:gd name="connsiteX917" fmla="*/ 3162101 w 18982931"/>
              <a:gd name="connsiteY917" fmla="*/ 2275334 h 4449429"/>
              <a:gd name="connsiteX918" fmla="*/ 3162101 w 18982931"/>
              <a:gd name="connsiteY918" fmla="*/ 1580555 h 4449429"/>
              <a:gd name="connsiteX919" fmla="*/ 3162101 w 18982931"/>
              <a:gd name="connsiteY919" fmla="*/ 1531163 h 4449429"/>
              <a:gd name="connsiteX920" fmla="*/ 3199146 w 18982931"/>
              <a:gd name="connsiteY920" fmla="*/ 1498235 h 4449429"/>
              <a:gd name="connsiteX921" fmla="*/ 3281469 w 18982931"/>
              <a:gd name="connsiteY921" fmla="*/ 1498235 h 4449429"/>
              <a:gd name="connsiteX922" fmla="*/ 3281469 w 18982931"/>
              <a:gd name="connsiteY922" fmla="*/ 1325362 h 4449429"/>
              <a:gd name="connsiteX923" fmla="*/ 3343207 w 18982931"/>
              <a:gd name="connsiteY923" fmla="*/ 1263619 h 4449429"/>
              <a:gd name="connsiteX924" fmla="*/ 3544891 w 18982931"/>
              <a:gd name="connsiteY924" fmla="*/ 1263619 h 4449429"/>
              <a:gd name="connsiteX925" fmla="*/ 3544891 w 18982931"/>
              <a:gd name="connsiteY925" fmla="*/ 712071 h 4449429"/>
              <a:gd name="connsiteX926" fmla="*/ 3561357 w 18982931"/>
              <a:gd name="connsiteY926" fmla="*/ 555662 h 4449429"/>
              <a:gd name="connsiteX927" fmla="*/ 3606633 w 18982931"/>
              <a:gd name="connsiteY927" fmla="*/ 316933 h 4449429"/>
              <a:gd name="connsiteX928" fmla="*/ 3614865 w 18982931"/>
              <a:gd name="connsiteY928" fmla="*/ 279891 h 4449429"/>
              <a:gd name="connsiteX929" fmla="*/ 3676603 w 18982931"/>
              <a:gd name="connsiteY929" fmla="*/ 341628 h 4449429"/>
              <a:gd name="connsiteX930" fmla="*/ 3684835 w 18982931"/>
              <a:gd name="connsiteY930" fmla="*/ 386907 h 4449429"/>
              <a:gd name="connsiteX931" fmla="*/ 3742460 w 18982931"/>
              <a:gd name="connsiteY931" fmla="*/ 481574 h 4449429"/>
              <a:gd name="connsiteX932" fmla="*/ 3763042 w 18982931"/>
              <a:gd name="connsiteY932" fmla="*/ 703838 h 4449429"/>
              <a:gd name="connsiteX933" fmla="*/ 3763042 w 18982931"/>
              <a:gd name="connsiteY933" fmla="*/ 1144256 h 4449429"/>
              <a:gd name="connsiteX934" fmla="*/ 3771275 w 18982931"/>
              <a:gd name="connsiteY934" fmla="*/ 1181298 h 4449429"/>
              <a:gd name="connsiteX935" fmla="*/ 3775390 w 18982931"/>
              <a:gd name="connsiteY935" fmla="*/ 1115443 h 4449429"/>
              <a:gd name="connsiteX936" fmla="*/ 3923568 w 18982931"/>
              <a:gd name="connsiteY936" fmla="*/ 996079 h 4449429"/>
              <a:gd name="connsiteX937" fmla="*/ 3940029 w 18982931"/>
              <a:gd name="connsiteY937" fmla="*/ 1020776 h 4449429"/>
              <a:gd name="connsiteX938" fmla="*/ 3960611 w 18982931"/>
              <a:gd name="connsiteY938" fmla="*/ 1321244 h 4449429"/>
              <a:gd name="connsiteX939" fmla="*/ 3960611 w 18982931"/>
              <a:gd name="connsiteY939" fmla="*/ 1584670 h 4449429"/>
              <a:gd name="connsiteX940" fmla="*/ 3977076 w 18982931"/>
              <a:gd name="connsiteY940" fmla="*/ 1625830 h 4449429"/>
              <a:gd name="connsiteX941" fmla="*/ 4010007 w 18982931"/>
              <a:gd name="connsiteY941" fmla="*/ 1666990 h 4449429"/>
              <a:gd name="connsiteX942" fmla="*/ 4055279 w 18982931"/>
              <a:gd name="connsiteY942" fmla="*/ 1819286 h 4449429"/>
              <a:gd name="connsiteX943" fmla="*/ 4104670 w 18982931"/>
              <a:gd name="connsiteY943" fmla="*/ 1819286 h 4449429"/>
              <a:gd name="connsiteX944" fmla="*/ 4108788 w 18982931"/>
              <a:gd name="connsiteY944" fmla="*/ 1741079 h 4449429"/>
              <a:gd name="connsiteX945" fmla="*/ 4211689 w 18982931"/>
              <a:gd name="connsiteY945" fmla="*/ 1741079 h 4449429"/>
              <a:gd name="connsiteX946" fmla="*/ 4252847 w 18982931"/>
              <a:gd name="connsiteY946" fmla="*/ 1559973 h 4449429"/>
              <a:gd name="connsiteX947" fmla="*/ 4265197 w 18982931"/>
              <a:gd name="connsiteY947" fmla="*/ 1559973 h 4449429"/>
              <a:gd name="connsiteX948" fmla="*/ 4277546 w 18982931"/>
              <a:gd name="connsiteY948" fmla="*/ 1592900 h 4449429"/>
              <a:gd name="connsiteX949" fmla="*/ 4302239 w 18982931"/>
              <a:gd name="connsiteY949" fmla="*/ 1708150 h 4449429"/>
              <a:gd name="connsiteX950" fmla="*/ 4368100 w 18982931"/>
              <a:gd name="connsiteY950" fmla="*/ 1741079 h 4449429"/>
              <a:gd name="connsiteX951" fmla="*/ 4363984 w 18982931"/>
              <a:gd name="connsiteY951" fmla="*/ 1634062 h 4449429"/>
              <a:gd name="connsiteX952" fmla="*/ 4372218 w 18982931"/>
              <a:gd name="connsiteY952" fmla="*/ 839670 h 4449429"/>
              <a:gd name="connsiteX953" fmla="*/ 4442184 w 18982931"/>
              <a:gd name="connsiteY953" fmla="*/ 279891 h 4449429"/>
              <a:gd name="connsiteX954" fmla="*/ 4479230 w 18982931"/>
              <a:gd name="connsiteY954" fmla="*/ 234611 h 4449429"/>
              <a:gd name="connsiteX955" fmla="*/ 4520394 w 18982931"/>
              <a:gd name="connsiteY955" fmla="*/ 284004 h 4449429"/>
              <a:gd name="connsiteX956" fmla="*/ 4549200 w 18982931"/>
              <a:gd name="connsiteY956" fmla="*/ 440413 h 4449429"/>
              <a:gd name="connsiteX957" fmla="*/ 4680914 w 18982931"/>
              <a:gd name="connsiteY957" fmla="*/ 395140 h 4449429"/>
              <a:gd name="connsiteX958" fmla="*/ 4759121 w 18982931"/>
              <a:gd name="connsiteY958" fmla="*/ 460995 h 4449429"/>
              <a:gd name="connsiteX959" fmla="*/ 4771466 w 18982931"/>
              <a:gd name="connsiteY959" fmla="*/ 493924 h 4449429"/>
              <a:gd name="connsiteX960" fmla="*/ 4888657 w 18982931"/>
              <a:gd name="connsiteY960" fmla="*/ 747622 h 4449429"/>
              <a:gd name="connsiteX961" fmla="*/ 4888893 w 18982931"/>
              <a:gd name="connsiteY961" fmla="*/ 807315 h 4449429"/>
              <a:gd name="connsiteX962" fmla="*/ 4856617 w 18982931"/>
              <a:gd name="connsiteY962" fmla="*/ 807315 h 4449429"/>
              <a:gd name="connsiteX963" fmla="*/ 4856617 w 18982931"/>
              <a:gd name="connsiteY963" fmla="*/ 944475 h 4449429"/>
              <a:gd name="connsiteX964" fmla="*/ 4888332 w 18982931"/>
              <a:gd name="connsiteY964" fmla="*/ 944475 h 4449429"/>
              <a:gd name="connsiteX965" fmla="*/ 4888325 w 18982931"/>
              <a:gd name="connsiteY965" fmla="*/ 945600 h 4449429"/>
              <a:gd name="connsiteX966" fmla="*/ 4890835 w 18982931"/>
              <a:gd name="connsiteY966" fmla="*/ 1609365 h 4449429"/>
              <a:gd name="connsiteX967" fmla="*/ 4952574 w 18982931"/>
              <a:gd name="connsiteY967" fmla="*/ 1617597 h 4449429"/>
              <a:gd name="connsiteX968" fmla="*/ 4952574 w 18982931"/>
              <a:gd name="connsiteY968" fmla="*/ 1868678 h 4449429"/>
              <a:gd name="connsiteX969" fmla="*/ 4956691 w 18982931"/>
              <a:gd name="connsiteY969" fmla="*/ 1905720 h 4449429"/>
              <a:gd name="connsiteX970" fmla="*/ 4981387 w 18982931"/>
              <a:gd name="connsiteY970" fmla="*/ 1967462 h 4449429"/>
              <a:gd name="connsiteX971" fmla="*/ 4981387 w 18982931"/>
              <a:gd name="connsiteY971" fmla="*/ 2058015 h 4449429"/>
              <a:gd name="connsiteX972" fmla="*/ 5001966 w 18982931"/>
              <a:gd name="connsiteY972" fmla="*/ 2086824 h 4449429"/>
              <a:gd name="connsiteX973" fmla="*/ 5018429 w 18982931"/>
              <a:gd name="connsiteY973" fmla="*/ 2078592 h 4449429"/>
              <a:gd name="connsiteX974" fmla="*/ 5018429 w 18982931"/>
              <a:gd name="connsiteY974" fmla="*/ 1881023 h 4449429"/>
              <a:gd name="connsiteX975" fmla="*/ 5018429 w 18982931"/>
              <a:gd name="connsiteY975" fmla="*/ 1366522 h 4449429"/>
              <a:gd name="connsiteX976" fmla="*/ 5034894 w 18982931"/>
              <a:gd name="connsiteY976" fmla="*/ 864367 h 4449429"/>
              <a:gd name="connsiteX977" fmla="*/ 5067821 w 18982931"/>
              <a:gd name="connsiteY977" fmla="*/ 197569 h 4449429"/>
              <a:gd name="connsiteX978" fmla="*/ 5080173 w 18982931"/>
              <a:gd name="connsiteY978" fmla="*/ 102899 h 4449429"/>
              <a:gd name="connsiteX979" fmla="*/ 5216000 w 18982931"/>
              <a:gd name="connsiteY979" fmla="*/ 37042 h 4449429"/>
              <a:gd name="connsiteX980" fmla="*/ 5248927 w 18982931"/>
              <a:gd name="connsiteY980" fmla="*/ 69972 h 4449429"/>
              <a:gd name="connsiteX981" fmla="*/ 5372409 w 18982931"/>
              <a:gd name="connsiteY981" fmla="*/ 69972 h 4449429"/>
              <a:gd name="connsiteX982" fmla="*/ 5434151 w 18982931"/>
              <a:gd name="connsiteY982" fmla="*/ 131714 h 4449429"/>
              <a:gd name="connsiteX983" fmla="*/ 5434151 w 18982931"/>
              <a:gd name="connsiteY983" fmla="*/ 382788 h 4449429"/>
              <a:gd name="connsiteX984" fmla="*/ 5434151 w 18982931"/>
              <a:gd name="connsiteY984" fmla="*/ 683261 h 4449429"/>
              <a:gd name="connsiteX985" fmla="*/ 5545282 w 18982931"/>
              <a:gd name="connsiteY985" fmla="*/ 687375 h 4449429"/>
              <a:gd name="connsiteX986" fmla="*/ 5545282 w 18982931"/>
              <a:gd name="connsiteY986" fmla="*/ 1045471 h 4449429"/>
              <a:gd name="connsiteX987" fmla="*/ 5676994 w 18982931"/>
              <a:gd name="connsiteY987" fmla="*/ 1045471 h 4449429"/>
              <a:gd name="connsiteX988" fmla="*/ 5685227 w 18982931"/>
              <a:gd name="connsiteY988" fmla="*/ 1103096 h 4449429"/>
              <a:gd name="connsiteX989" fmla="*/ 5759314 w 18982931"/>
              <a:gd name="connsiteY989" fmla="*/ 1193648 h 4449429"/>
              <a:gd name="connsiteX990" fmla="*/ 5759314 w 18982931"/>
              <a:gd name="connsiteY990" fmla="*/ 1395331 h 4449429"/>
              <a:gd name="connsiteX991" fmla="*/ 5825171 w 18982931"/>
              <a:gd name="connsiteY991" fmla="*/ 1395331 h 4449429"/>
              <a:gd name="connsiteX992" fmla="*/ 5903378 w 18982931"/>
              <a:gd name="connsiteY992" fmla="*/ 1477653 h 4449429"/>
              <a:gd name="connsiteX993" fmla="*/ 5903378 w 18982931"/>
              <a:gd name="connsiteY993" fmla="*/ 1918070 h 4449429"/>
              <a:gd name="connsiteX994" fmla="*/ 5936306 w 18982931"/>
              <a:gd name="connsiteY994" fmla="*/ 1975695 h 4449429"/>
              <a:gd name="connsiteX995" fmla="*/ 5965115 w 18982931"/>
              <a:gd name="connsiteY995" fmla="*/ 1275969 h 4449429"/>
              <a:gd name="connsiteX996" fmla="*/ 5969235 w 18982931"/>
              <a:gd name="connsiteY996" fmla="*/ 1238922 h 4449429"/>
              <a:gd name="connsiteX997" fmla="*/ 6166804 w 18982931"/>
              <a:gd name="connsiteY997" fmla="*/ 1238922 h 4449429"/>
              <a:gd name="connsiteX998" fmla="*/ 6216196 w 18982931"/>
              <a:gd name="connsiteY998" fmla="*/ 1288315 h 4449429"/>
              <a:gd name="connsiteX999" fmla="*/ 6236774 w 18982931"/>
              <a:gd name="connsiteY999" fmla="*/ 1428261 h 4449429"/>
              <a:gd name="connsiteX1000" fmla="*/ 6273821 w 18982931"/>
              <a:gd name="connsiteY1000" fmla="*/ 1498235 h 4449429"/>
              <a:gd name="connsiteX1001" fmla="*/ 6273821 w 18982931"/>
              <a:gd name="connsiteY1001" fmla="*/ 2230888 h 4449429"/>
              <a:gd name="connsiteX1002" fmla="*/ 6277935 w 18982931"/>
              <a:gd name="connsiteY1002" fmla="*/ 2280280 h 4449429"/>
              <a:gd name="connsiteX1003" fmla="*/ 6319095 w 18982931"/>
              <a:gd name="connsiteY1003" fmla="*/ 2193841 h 4449429"/>
              <a:gd name="connsiteX1004" fmla="*/ 6364373 w 18982931"/>
              <a:gd name="connsiteY1004" fmla="*/ 2288513 h 4449429"/>
              <a:gd name="connsiteX1005" fmla="*/ 6389068 w 18982931"/>
              <a:gd name="connsiteY1005" fmla="*/ 2313208 h 4449429"/>
              <a:gd name="connsiteX1006" fmla="*/ 6541355 w 18982931"/>
              <a:gd name="connsiteY1006" fmla="*/ 2313208 h 4449429"/>
              <a:gd name="connsiteX1007" fmla="*/ 6541355 w 18982931"/>
              <a:gd name="connsiteY1007" fmla="*/ 2148567 h 4449429"/>
              <a:gd name="connsiteX1008" fmla="*/ 6660723 w 18982931"/>
              <a:gd name="connsiteY1008" fmla="*/ 2148567 h 4449429"/>
              <a:gd name="connsiteX1009" fmla="*/ 6660723 w 18982931"/>
              <a:gd name="connsiteY1009" fmla="*/ 2259698 h 4449429"/>
              <a:gd name="connsiteX1010" fmla="*/ 6705999 w 18982931"/>
              <a:gd name="connsiteY1010" fmla="*/ 2551938 h 4449429"/>
              <a:gd name="connsiteX1011" fmla="*/ 6714228 w 18982931"/>
              <a:gd name="connsiteY1011" fmla="*/ 2580748 h 4449429"/>
              <a:gd name="connsiteX1012" fmla="*/ 6722461 w 18982931"/>
              <a:gd name="connsiteY1012" fmla="*/ 2576634 h 4449429"/>
              <a:gd name="connsiteX1013" fmla="*/ 6751278 w 18982931"/>
              <a:gd name="connsiteY1013" fmla="*/ 2263816 h 4449429"/>
              <a:gd name="connsiteX1014" fmla="*/ 6800669 w 18982931"/>
              <a:gd name="connsiteY1014" fmla="*/ 2255583 h 4449429"/>
              <a:gd name="connsiteX1015" fmla="*/ 6837709 w 18982931"/>
              <a:gd name="connsiteY1015" fmla="*/ 2181496 h 4449429"/>
              <a:gd name="connsiteX1016" fmla="*/ 6841831 w 18982931"/>
              <a:gd name="connsiteY1016" fmla="*/ 2152681 h 4449429"/>
              <a:gd name="connsiteX1017" fmla="*/ 6845941 w 18982931"/>
              <a:gd name="connsiteY1017" fmla="*/ 2115639 h 4449429"/>
              <a:gd name="connsiteX1018" fmla="*/ 6857139 w 18982931"/>
              <a:gd name="connsiteY1018" fmla="*/ 2115639 h 4449429"/>
              <a:gd name="connsiteX1019" fmla="*/ 6899298 w 18982931"/>
              <a:gd name="connsiteY1019" fmla="*/ 2109470 h 4449429"/>
              <a:gd name="connsiteX1020" fmla="*/ 6922965 w 18982931"/>
              <a:gd name="connsiteY1020" fmla="*/ 2140339 h 4449429"/>
              <a:gd name="connsiteX1021" fmla="*/ 7009406 w 18982931"/>
              <a:gd name="connsiteY1021" fmla="*/ 2070365 h 4449429"/>
              <a:gd name="connsiteX1022" fmla="*/ 7145231 w 18982931"/>
              <a:gd name="connsiteY1022" fmla="*/ 2066247 h 4449429"/>
              <a:gd name="connsiteX1023" fmla="*/ 7145231 w 18982931"/>
              <a:gd name="connsiteY1023" fmla="*/ 1901605 h 4449429"/>
              <a:gd name="connsiteX1024" fmla="*/ 7145231 w 18982931"/>
              <a:gd name="connsiteY1024" fmla="*/ 1769896 h 4449429"/>
              <a:gd name="connsiteX1025" fmla="*/ 7215204 w 18982931"/>
              <a:gd name="connsiteY1025" fmla="*/ 1597024 h 4449429"/>
              <a:gd name="connsiteX1026" fmla="*/ 7285174 w 18982931"/>
              <a:gd name="connsiteY1026" fmla="*/ 1753433 h 4449429"/>
              <a:gd name="connsiteX1027" fmla="*/ 7297524 w 18982931"/>
              <a:gd name="connsiteY1027" fmla="*/ 2062134 h 4449429"/>
              <a:gd name="connsiteX1028" fmla="*/ 7367494 w 18982931"/>
              <a:gd name="connsiteY1028" fmla="*/ 2066247 h 4449429"/>
              <a:gd name="connsiteX1029" fmla="*/ 7371610 w 18982931"/>
              <a:gd name="connsiteY1029" fmla="*/ 2148567 h 4449429"/>
              <a:gd name="connsiteX1030" fmla="*/ 7462167 w 18982931"/>
              <a:gd name="connsiteY1030" fmla="*/ 2148567 h 4449429"/>
              <a:gd name="connsiteX1031" fmla="*/ 7462167 w 18982931"/>
              <a:gd name="connsiteY1031" fmla="*/ 2095061 h 4449429"/>
              <a:gd name="connsiteX1032" fmla="*/ 7462167 w 18982931"/>
              <a:gd name="connsiteY1032" fmla="*/ 1597024 h 4449429"/>
              <a:gd name="connsiteX1033" fmla="*/ 7482743 w 18982931"/>
              <a:gd name="connsiteY1033" fmla="*/ 1008430 h 4449429"/>
              <a:gd name="connsiteX1034" fmla="*/ 7495096 w 18982931"/>
              <a:gd name="connsiteY1034" fmla="*/ 921991 h 4449429"/>
              <a:gd name="connsiteX1035" fmla="*/ 7536254 w 18982931"/>
              <a:gd name="connsiteY1035" fmla="*/ 934341 h 4449429"/>
              <a:gd name="connsiteX1036" fmla="*/ 7577416 w 18982931"/>
              <a:gd name="connsiteY1036" fmla="*/ 563899 h 4449429"/>
              <a:gd name="connsiteX1037" fmla="*/ 7589759 w 18982931"/>
              <a:gd name="connsiteY1037" fmla="*/ 563899 h 4449429"/>
              <a:gd name="connsiteX1038" fmla="*/ 7639153 w 18982931"/>
              <a:gd name="connsiteY1038" fmla="*/ 975501 h 4449429"/>
              <a:gd name="connsiteX1039" fmla="*/ 7655614 w 18982931"/>
              <a:gd name="connsiteY1039" fmla="*/ 926109 h 4449429"/>
              <a:gd name="connsiteX1040" fmla="*/ 7667968 w 18982931"/>
              <a:gd name="connsiteY1040" fmla="*/ 926109 h 4449429"/>
              <a:gd name="connsiteX1041" fmla="*/ 7676196 w 18982931"/>
              <a:gd name="connsiteY1041" fmla="*/ 1037243 h 4449429"/>
              <a:gd name="connsiteX1042" fmla="*/ 7676196 w 18982931"/>
              <a:gd name="connsiteY1042" fmla="*/ 2049787 h 4449429"/>
              <a:gd name="connsiteX1043" fmla="*/ 7705009 w 18982931"/>
              <a:gd name="connsiteY1043" fmla="*/ 2267935 h 4449429"/>
              <a:gd name="connsiteX1044" fmla="*/ 7750287 w 18982931"/>
              <a:gd name="connsiteY1044" fmla="*/ 2469622 h 4449429"/>
              <a:gd name="connsiteX1045" fmla="*/ 7849072 w 18982931"/>
              <a:gd name="connsiteY1045" fmla="*/ 2469622 h 4449429"/>
              <a:gd name="connsiteX1046" fmla="*/ 7849072 w 18982931"/>
              <a:gd name="connsiteY1046" fmla="*/ 2284398 h 4449429"/>
              <a:gd name="connsiteX1047" fmla="*/ 7919042 w 18982931"/>
              <a:gd name="connsiteY1047" fmla="*/ 2284398 h 4449429"/>
              <a:gd name="connsiteX1048" fmla="*/ 7919042 w 18982931"/>
              <a:gd name="connsiteY1048" fmla="*/ 2473736 h 4449429"/>
              <a:gd name="connsiteX1049" fmla="*/ 8108380 w 18982931"/>
              <a:gd name="connsiteY1049" fmla="*/ 2473736 h 4449429"/>
              <a:gd name="connsiteX1050" fmla="*/ 8142338 w 18982931"/>
              <a:gd name="connsiteY1050" fmla="*/ 2481454 h 4449429"/>
              <a:gd name="connsiteX1051" fmla="*/ 8144242 w 18982931"/>
              <a:gd name="connsiteY1051" fmla="*/ 2485067 h 4449429"/>
              <a:gd name="connsiteX1052" fmla="*/ 8144242 w 18982931"/>
              <a:gd name="connsiteY1052" fmla="*/ 1280084 h 4449429"/>
              <a:gd name="connsiteX1053" fmla="*/ 8189518 w 18982931"/>
              <a:gd name="connsiteY1053" fmla="*/ 1115443 h 4449429"/>
              <a:gd name="connsiteX1054" fmla="*/ 8230679 w 18982931"/>
              <a:gd name="connsiteY1054" fmla="*/ 1090746 h 4449429"/>
              <a:gd name="connsiteX1055" fmla="*/ 8477642 w 18982931"/>
              <a:gd name="connsiteY1055" fmla="*/ 1090746 h 4449429"/>
              <a:gd name="connsiteX1056" fmla="*/ 8518799 w 18982931"/>
              <a:gd name="connsiteY1056" fmla="*/ 1111328 h 4449429"/>
              <a:gd name="connsiteX1057" fmla="*/ 8568194 w 18982931"/>
              <a:gd name="connsiteY1057" fmla="*/ 1288315 h 4449429"/>
              <a:gd name="connsiteX1058" fmla="*/ 8572304 w 18982931"/>
              <a:gd name="connsiteY1058" fmla="*/ 2152681 h 4449429"/>
              <a:gd name="connsiteX1059" fmla="*/ 8572304 w 18982931"/>
              <a:gd name="connsiteY1059" fmla="*/ 2222656 h 4449429"/>
              <a:gd name="connsiteX1060" fmla="*/ 8827499 w 18982931"/>
              <a:gd name="connsiteY1060" fmla="*/ 2222656 h 4449429"/>
              <a:gd name="connsiteX1061" fmla="*/ 8827499 w 18982931"/>
              <a:gd name="connsiteY1061" fmla="*/ 2053897 h 4449429"/>
              <a:gd name="connsiteX1062" fmla="*/ 8827499 w 18982931"/>
              <a:gd name="connsiteY1062" fmla="*/ 1996272 h 4449429"/>
              <a:gd name="connsiteX1063" fmla="*/ 8926285 w 18982931"/>
              <a:gd name="connsiteY1063" fmla="*/ 1876910 h 4449429"/>
              <a:gd name="connsiteX1064" fmla="*/ 8926285 w 18982931"/>
              <a:gd name="connsiteY1064" fmla="*/ 1757542 h 4449429"/>
              <a:gd name="connsiteX1065" fmla="*/ 8926285 w 18982931"/>
              <a:gd name="connsiteY1065" fmla="*/ 1527045 h 4449429"/>
              <a:gd name="connsiteX1066" fmla="*/ 8950980 w 18982931"/>
              <a:gd name="connsiteY1066" fmla="*/ 1432378 h 4449429"/>
              <a:gd name="connsiteX1067" fmla="*/ 8950980 w 18982931"/>
              <a:gd name="connsiteY1067" fmla="*/ 1424146 h 4449429"/>
              <a:gd name="connsiteX1068" fmla="*/ 8983911 w 18982931"/>
              <a:gd name="connsiteY1068" fmla="*/ 1107210 h 4449429"/>
              <a:gd name="connsiteX1069" fmla="*/ 8992140 w 18982931"/>
              <a:gd name="connsiteY1069" fmla="*/ 1049586 h 4449429"/>
              <a:gd name="connsiteX1070" fmla="*/ 9012723 w 18982931"/>
              <a:gd name="connsiteY1070" fmla="*/ 1049586 h 4449429"/>
              <a:gd name="connsiteX1071" fmla="*/ 9049767 w 18982931"/>
              <a:gd name="connsiteY1071" fmla="*/ 1325362 h 4449429"/>
              <a:gd name="connsiteX1072" fmla="*/ 9115624 w 18982931"/>
              <a:gd name="connsiteY1072" fmla="*/ 1329476 h 4449429"/>
              <a:gd name="connsiteX1073" fmla="*/ 9165014 w 18982931"/>
              <a:gd name="connsiteY1073" fmla="*/ 1436493 h 4449429"/>
              <a:gd name="connsiteX1074" fmla="*/ 9181479 w 18982931"/>
              <a:gd name="connsiteY1074" fmla="*/ 1494116 h 4449429"/>
              <a:gd name="connsiteX1075" fmla="*/ 9181479 w 18982931"/>
              <a:gd name="connsiteY1075" fmla="*/ 1823399 h 4449429"/>
              <a:gd name="connsiteX1076" fmla="*/ 9181479 w 18982931"/>
              <a:gd name="connsiteY1076" fmla="*/ 1881023 h 4449429"/>
              <a:gd name="connsiteX1077" fmla="*/ 9280267 w 18982931"/>
              <a:gd name="connsiteY1077" fmla="*/ 1881023 h 4449429"/>
              <a:gd name="connsiteX1078" fmla="*/ 9280267 w 18982931"/>
              <a:gd name="connsiteY1078" fmla="*/ 1815166 h 4449429"/>
              <a:gd name="connsiteX1079" fmla="*/ 9280267 w 18982931"/>
              <a:gd name="connsiteY1079" fmla="*/ 304587 h 4449429"/>
              <a:gd name="connsiteX1080" fmla="*/ 9346122 w 18982931"/>
              <a:gd name="connsiteY1080" fmla="*/ 238731 h 4449429"/>
              <a:gd name="connsiteX1081" fmla="*/ 9453137 w 18982931"/>
              <a:gd name="connsiteY1081" fmla="*/ 341628 h 4449429"/>
              <a:gd name="connsiteX1082" fmla="*/ 9453137 w 18982931"/>
              <a:gd name="connsiteY1082" fmla="*/ 1815166 h 4449429"/>
              <a:gd name="connsiteX1083" fmla="*/ 9453137 w 18982931"/>
              <a:gd name="connsiteY1083" fmla="*/ 1876910 h 4449429"/>
              <a:gd name="connsiteX1084" fmla="*/ 9551919 w 18982931"/>
              <a:gd name="connsiteY1084" fmla="*/ 1876910 h 4449429"/>
              <a:gd name="connsiteX1085" fmla="*/ 9551919 w 18982931"/>
              <a:gd name="connsiteY1085" fmla="*/ 1724614 h 4449429"/>
              <a:gd name="connsiteX1086" fmla="*/ 9551919 w 18982931"/>
              <a:gd name="connsiteY1086" fmla="*/ 1481771 h 4449429"/>
              <a:gd name="connsiteX1087" fmla="*/ 9597198 w 18982931"/>
              <a:gd name="connsiteY1087" fmla="*/ 1374754 h 4449429"/>
              <a:gd name="connsiteX1088" fmla="*/ 9613662 w 18982931"/>
              <a:gd name="connsiteY1088" fmla="*/ 1325362 h 4449429"/>
              <a:gd name="connsiteX1089" fmla="*/ 9683632 w 18982931"/>
              <a:gd name="connsiteY1089" fmla="*/ 1325362 h 4449429"/>
              <a:gd name="connsiteX1090" fmla="*/ 9683632 w 18982931"/>
              <a:gd name="connsiteY1090" fmla="*/ 1522931 h 4449429"/>
              <a:gd name="connsiteX1091" fmla="*/ 9819464 w 18982931"/>
              <a:gd name="connsiteY1091" fmla="*/ 1522931 h 4449429"/>
              <a:gd name="connsiteX1092" fmla="*/ 9819464 w 18982931"/>
              <a:gd name="connsiteY1092" fmla="*/ 1720501 h 4449429"/>
              <a:gd name="connsiteX1093" fmla="*/ 9819464 w 18982931"/>
              <a:gd name="connsiteY1093" fmla="*/ 1835749 h 4449429"/>
              <a:gd name="connsiteX1094" fmla="*/ 9868856 w 18982931"/>
              <a:gd name="connsiteY1094" fmla="*/ 1885142 h 4449429"/>
              <a:gd name="connsiteX1095" fmla="*/ 9922361 w 18982931"/>
              <a:gd name="connsiteY1095" fmla="*/ 1938648 h 4449429"/>
              <a:gd name="connsiteX1096" fmla="*/ 9922361 w 18982931"/>
              <a:gd name="connsiteY1096" fmla="*/ 2226770 h 4449429"/>
              <a:gd name="connsiteX1097" fmla="*/ 10189906 w 18982931"/>
              <a:gd name="connsiteY1097" fmla="*/ 2226770 h 4449429"/>
              <a:gd name="connsiteX1098" fmla="*/ 10189906 w 18982931"/>
              <a:gd name="connsiteY1098" fmla="*/ 1864559 h 4449429"/>
              <a:gd name="connsiteX1099" fmla="*/ 10251644 w 18982931"/>
              <a:gd name="connsiteY1099" fmla="*/ 1852213 h 4449429"/>
              <a:gd name="connsiteX1100" fmla="*/ 10251644 w 18982931"/>
              <a:gd name="connsiteY1100" fmla="*/ 1465306 h 4449429"/>
              <a:gd name="connsiteX1101" fmla="*/ 10198137 w 18982931"/>
              <a:gd name="connsiteY1101" fmla="*/ 1461188 h 4449429"/>
              <a:gd name="connsiteX1102" fmla="*/ 10198137 w 18982931"/>
              <a:gd name="connsiteY1102" fmla="*/ 1317129 h 4449429"/>
              <a:gd name="connsiteX1103" fmla="*/ 10572694 w 18982931"/>
              <a:gd name="connsiteY1103" fmla="*/ 1317129 h 4449429"/>
              <a:gd name="connsiteX1104" fmla="*/ 10572694 w 18982931"/>
              <a:gd name="connsiteY1104" fmla="*/ 2140336 h 4449429"/>
              <a:gd name="connsiteX1105" fmla="*/ 10642669 w 18982931"/>
              <a:gd name="connsiteY1105" fmla="*/ 2144449 h 4449429"/>
              <a:gd name="connsiteX1106" fmla="*/ 10642669 w 18982931"/>
              <a:gd name="connsiteY1106" fmla="*/ 2477849 h 4449429"/>
              <a:gd name="connsiteX1107" fmla="*/ 10885512 w 18982931"/>
              <a:gd name="connsiteY1107" fmla="*/ 2477849 h 4449429"/>
              <a:gd name="connsiteX1108" fmla="*/ 10885512 w 18982931"/>
              <a:gd name="connsiteY1108" fmla="*/ 2292626 h 4449429"/>
              <a:gd name="connsiteX1109" fmla="*/ 10959601 w 18982931"/>
              <a:gd name="connsiteY1109" fmla="*/ 2292626 h 4449429"/>
              <a:gd name="connsiteX1110" fmla="*/ 10959601 w 18982931"/>
              <a:gd name="connsiteY1110" fmla="*/ 2477849 h 4449429"/>
              <a:gd name="connsiteX1111" fmla="*/ 11066618 w 18982931"/>
              <a:gd name="connsiteY1111" fmla="*/ 2477849 h 4449429"/>
              <a:gd name="connsiteX1112" fmla="*/ 11107778 w 18982931"/>
              <a:gd name="connsiteY1112" fmla="*/ 2284395 h 4449429"/>
              <a:gd name="connsiteX1113" fmla="*/ 11136593 w 18982931"/>
              <a:gd name="connsiteY1113" fmla="*/ 2053897 h 4449429"/>
              <a:gd name="connsiteX1114" fmla="*/ 11136593 w 18982931"/>
              <a:gd name="connsiteY1114" fmla="*/ 1061936 h 4449429"/>
              <a:gd name="connsiteX1115" fmla="*/ 11148938 w 18982931"/>
              <a:gd name="connsiteY1115" fmla="*/ 938454 h 4449429"/>
              <a:gd name="connsiteX1116" fmla="*/ 11161288 w 18982931"/>
              <a:gd name="connsiteY1116" fmla="*/ 938454 h 4449429"/>
              <a:gd name="connsiteX1117" fmla="*/ 11177753 w 18982931"/>
              <a:gd name="connsiteY1117" fmla="*/ 983729 h 4449429"/>
              <a:gd name="connsiteX1118" fmla="*/ 11231258 w 18982931"/>
              <a:gd name="connsiteY1118" fmla="*/ 572126 h 4449429"/>
              <a:gd name="connsiteX1119" fmla="*/ 11243610 w 18982931"/>
              <a:gd name="connsiteY1119" fmla="*/ 572126 h 4449429"/>
              <a:gd name="connsiteX1120" fmla="*/ 11284770 w 18982931"/>
              <a:gd name="connsiteY1120" fmla="*/ 946687 h 4449429"/>
              <a:gd name="connsiteX1121" fmla="*/ 11325929 w 18982931"/>
              <a:gd name="connsiteY1121" fmla="*/ 934337 h 4449429"/>
              <a:gd name="connsiteX1122" fmla="*/ 11342394 w 18982931"/>
              <a:gd name="connsiteY1122" fmla="*/ 1061936 h 4449429"/>
              <a:gd name="connsiteX1123" fmla="*/ 11342394 w 18982931"/>
              <a:gd name="connsiteY1123" fmla="*/ 1300666 h 4449429"/>
              <a:gd name="connsiteX1124" fmla="*/ 11358857 w 18982931"/>
              <a:gd name="connsiteY1124" fmla="*/ 2132104 h 4449429"/>
              <a:gd name="connsiteX1125" fmla="*/ 11362976 w 18982931"/>
              <a:gd name="connsiteY1125" fmla="*/ 2165031 h 4449429"/>
              <a:gd name="connsiteX1126" fmla="*/ 11453524 w 18982931"/>
              <a:gd name="connsiteY1126" fmla="*/ 2165031 h 4449429"/>
              <a:gd name="connsiteX1127" fmla="*/ 11457643 w 18982931"/>
              <a:gd name="connsiteY1127" fmla="*/ 2082711 h 4449429"/>
              <a:gd name="connsiteX1128" fmla="*/ 11535845 w 18982931"/>
              <a:gd name="connsiteY1128" fmla="*/ 2078592 h 4449429"/>
              <a:gd name="connsiteX1129" fmla="*/ 11535845 w 18982931"/>
              <a:gd name="connsiteY1129" fmla="*/ 2004505 h 4449429"/>
              <a:gd name="connsiteX1130" fmla="*/ 11548195 w 18982931"/>
              <a:gd name="connsiteY1130" fmla="*/ 1736964 h 4449429"/>
              <a:gd name="connsiteX1131" fmla="*/ 11609938 w 18982931"/>
              <a:gd name="connsiteY1131" fmla="*/ 1609365 h 4449429"/>
              <a:gd name="connsiteX1132" fmla="*/ 11688140 w 18982931"/>
              <a:gd name="connsiteY1132" fmla="*/ 1765774 h 4449429"/>
              <a:gd name="connsiteX1133" fmla="*/ 11688140 w 18982931"/>
              <a:gd name="connsiteY1133" fmla="*/ 2082711 h 4449429"/>
              <a:gd name="connsiteX1134" fmla="*/ 11910406 w 18982931"/>
              <a:gd name="connsiteY1134" fmla="*/ 2148567 h 4449429"/>
              <a:gd name="connsiteX1135" fmla="*/ 11988608 w 18982931"/>
              <a:gd name="connsiteY1135" fmla="*/ 2119754 h 4449429"/>
              <a:gd name="connsiteX1136" fmla="*/ 11991181 w 18982931"/>
              <a:gd name="connsiteY1136" fmla="*/ 2153197 h 4449429"/>
              <a:gd name="connsiteX1137" fmla="*/ 11993908 w 18982931"/>
              <a:gd name="connsiteY1137" fmla="*/ 2158900 h 4449429"/>
              <a:gd name="connsiteX1138" fmla="*/ 11993908 w 18982931"/>
              <a:gd name="connsiteY1138" fmla="*/ 2156799 h 4449429"/>
              <a:gd name="connsiteX1139" fmla="*/ 11998023 w 18982931"/>
              <a:gd name="connsiteY1139" fmla="*/ 2115639 h 4449429"/>
              <a:gd name="connsiteX1140" fmla="*/ 12010373 w 18982931"/>
              <a:gd name="connsiteY1140" fmla="*/ 2115639 h 4449429"/>
              <a:gd name="connsiteX1141" fmla="*/ 12014490 w 18982931"/>
              <a:gd name="connsiteY1141" fmla="*/ 2185614 h 4449429"/>
              <a:gd name="connsiteX1142" fmla="*/ 12055650 w 18982931"/>
              <a:gd name="connsiteY1142" fmla="*/ 2259703 h 4449429"/>
              <a:gd name="connsiteX1143" fmla="*/ 12109157 w 18982931"/>
              <a:gd name="connsiteY1143" fmla="*/ 2267933 h 4449429"/>
              <a:gd name="connsiteX1144" fmla="*/ 12137972 w 18982931"/>
              <a:gd name="connsiteY1144" fmla="*/ 2580753 h 4449429"/>
              <a:gd name="connsiteX1145" fmla="*/ 12150317 w 18982931"/>
              <a:gd name="connsiteY1145" fmla="*/ 2580753 h 4449429"/>
              <a:gd name="connsiteX1146" fmla="*/ 12179132 w 18982931"/>
              <a:gd name="connsiteY1146" fmla="*/ 2411992 h 4449429"/>
              <a:gd name="connsiteX1147" fmla="*/ 12207942 w 18982931"/>
              <a:gd name="connsiteY1147" fmla="*/ 2160917 h 4449429"/>
              <a:gd name="connsiteX1148" fmla="*/ 12216174 w 18982931"/>
              <a:gd name="connsiteY1148" fmla="*/ 2152686 h 4449429"/>
              <a:gd name="connsiteX1149" fmla="*/ 12331423 w 18982931"/>
              <a:gd name="connsiteY1149" fmla="*/ 2152686 h 4449429"/>
              <a:gd name="connsiteX1150" fmla="*/ 12331423 w 18982931"/>
              <a:gd name="connsiteY1150" fmla="*/ 2317327 h 4449429"/>
              <a:gd name="connsiteX1151" fmla="*/ 12496064 w 18982931"/>
              <a:gd name="connsiteY1151" fmla="*/ 2313208 h 4449429"/>
              <a:gd name="connsiteX1152" fmla="*/ 12557802 w 18982931"/>
              <a:gd name="connsiteY1152" fmla="*/ 2210310 h 4449429"/>
              <a:gd name="connsiteX1153" fmla="*/ 12566034 w 18982931"/>
              <a:gd name="connsiteY1153" fmla="*/ 2206191 h 4449429"/>
              <a:gd name="connsiteX1154" fmla="*/ 12598962 w 18982931"/>
              <a:gd name="connsiteY1154" fmla="*/ 2267933 h 4449429"/>
              <a:gd name="connsiteX1155" fmla="*/ 12607194 w 18982931"/>
              <a:gd name="connsiteY1155" fmla="*/ 2263816 h 4449429"/>
              <a:gd name="connsiteX1156" fmla="*/ 12607194 w 18982931"/>
              <a:gd name="connsiteY1156" fmla="*/ 1461193 h 4449429"/>
              <a:gd name="connsiteX1157" fmla="*/ 12677169 w 18982931"/>
              <a:gd name="connsiteY1157" fmla="*/ 1230695 h 4449429"/>
              <a:gd name="connsiteX1158" fmla="*/ 12920017 w 18982931"/>
              <a:gd name="connsiteY1158" fmla="*/ 1230695 h 4449429"/>
              <a:gd name="connsiteX1159" fmla="*/ 12948827 w 18982931"/>
              <a:gd name="connsiteY1159" fmla="*/ 1490003 h 4449429"/>
              <a:gd name="connsiteX1160" fmla="*/ 12948827 w 18982931"/>
              <a:gd name="connsiteY1160" fmla="*/ 1909838 h 4449429"/>
              <a:gd name="connsiteX1161" fmla="*/ 12948827 w 18982931"/>
              <a:gd name="connsiteY1161" fmla="*/ 1975695 h 4449429"/>
              <a:gd name="connsiteX1162" fmla="*/ 12969405 w 18982931"/>
              <a:gd name="connsiteY1162" fmla="*/ 1979812 h 4449429"/>
              <a:gd name="connsiteX1163" fmla="*/ 12989987 w 18982931"/>
              <a:gd name="connsiteY1163" fmla="*/ 1913955 h 4449429"/>
              <a:gd name="connsiteX1164" fmla="*/ 12989987 w 18982931"/>
              <a:gd name="connsiteY1164" fmla="*/ 1469425 h 4449429"/>
              <a:gd name="connsiteX1165" fmla="*/ 13064076 w 18982931"/>
              <a:gd name="connsiteY1165" fmla="*/ 1395336 h 4449429"/>
              <a:gd name="connsiteX1166" fmla="*/ 13146396 w 18982931"/>
              <a:gd name="connsiteY1166" fmla="*/ 1395336 h 4449429"/>
              <a:gd name="connsiteX1167" fmla="*/ 13146396 w 18982931"/>
              <a:gd name="connsiteY1167" fmla="*/ 1111328 h 4449429"/>
              <a:gd name="connsiteX1168" fmla="*/ 13216366 w 18982931"/>
              <a:gd name="connsiteY1168" fmla="*/ 1103096 h 4449429"/>
              <a:gd name="connsiteX1169" fmla="*/ 13228716 w 18982931"/>
              <a:gd name="connsiteY1169" fmla="*/ 1041358 h 4449429"/>
              <a:gd name="connsiteX1170" fmla="*/ 13368662 w 18982931"/>
              <a:gd name="connsiteY1170" fmla="*/ 1041358 h 4449429"/>
              <a:gd name="connsiteX1171" fmla="*/ 13368662 w 18982931"/>
              <a:gd name="connsiteY1171" fmla="*/ 687379 h 4449429"/>
              <a:gd name="connsiteX1172" fmla="*/ 13483911 w 18982931"/>
              <a:gd name="connsiteY1172" fmla="*/ 687379 h 4449429"/>
              <a:gd name="connsiteX1173" fmla="*/ 13483911 w 18982931"/>
              <a:gd name="connsiteY1173" fmla="*/ 617404 h 4449429"/>
              <a:gd name="connsiteX1174" fmla="*/ 13483911 w 18982931"/>
              <a:gd name="connsiteY1174" fmla="*/ 131714 h 4449429"/>
              <a:gd name="connsiteX1175" fmla="*/ 13541534 w 18982931"/>
              <a:gd name="connsiteY1175" fmla="*/ 74089 h 4449429"/>
              <a:gd name="connsiteX1176" fmla="*/ 13685593 w 18982931"/>
              <a:gd name="connsiteY1176" fmla="*/ 74089 h 4449429"/>
              <a:gd name="connsiteX1177" fmla="*/ 13730872 w 18982931"/>
              <a:gd name="connsiteY1177" fmla="*/ 49392 h 4449429"/>
              <a:gd name="connsiteX1178" fmla="*/ 13739104 w 18982931"/>
              <a:gd name="connsiteY1178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12242 w 18982931"/>
              <a:gd name="connsiteY865" fmla="*/ 1422373 h 4449429"/>
              <a:gd name="connsiteX866" fmla="*/ 1322242 w 18982931"/>
              <a:gd name="connsiteY866" fmla="*/ 1559973 h 4449429"/>
              <a:gd name="connsiteX867" fmla="*/ 1318126 w 18982931"/>
              <a:gd name="connsiteY867" fmla="*/ 1576437 h 4449429"/>
              <a:gd name="connsiteX868" fmla="*/ 1326360 w 18982931"/>
              <a:gd name="connsiteY868" fmla="*/ 1621715 h 4449429"/>
              <a:gd name="connsiteX869" fmla="*/ 1359290 w 18982931"/>
              <a:gd name="connsiteY869" fmla="*/ 1597020 h 4449429"/>
              <a:gd name="connsiteX870" fmla="*/ 1375751 w 18982931"/>
              <a:gd name="connsiteY870" fmla="*/ 1588787 h 4449429"/>
              <a:gd name="connsiteX871" fmla="*/ 1486884 w 18982931"/>
              <a:gd name="connsiteY871" fmla="*/ 1588787 h 4449429"/>
              <a:gd name="connsiteX872" fmla="*/ 1507466 w 18982931"/>
              <a:gd name="connsiteY872" fmla="*/ 2337905 h 4449429"/>
              <a:gd name="connsiteX873" fmla="*/ 1523929 w 18982931"/>
              <a:gd name="connsiteY873" fmla="*/ 2337905 h 4449429"/>
              <a:gd name="connsiteX874" fmla="*/ 1523929 w 18982931"/>
              <a:gd name="connsiteY874" fmla="*/ 2169146 h 4449429"/>
              <a:gd name="connsiteX875" fmla="*/ 1692685 w 18982931"/>
              <a:gd name="connsiteY875" fmla="*/ 2169146 h 4449429"/>
              <a:gd name="connsiteX876" fmla="*/ 1692685 w 18982931"/>
              <a:gd name="connsiteY876" fmla="*/ 2020968 h 4449429"/>
              <a:gd name="connsiteX877" fmla="*/ 1766772 w 18982931"/>
              <a:gd name="connsiteY877" fmla="*/ 1922183 h 4449429"/>
              <a:gd name="connsiteX878" fmla="*/ 1766772 w 18982931"/>
              <a:gd name="connsiteY878" fmla="*/ 1757542 h 4449429"/>
              <a:gd name="connsiteX879" fmla="*/ 1849095 w 18982931"/>
              <a:gd name="connsiteY879" fmla="*/ 1757542 h 4449429"/>
              <a:gd name="connsiteX880" fmla="*/ 1849095 w 18982931"/>
              <a:gd name="connsiteY880" fmla="*/ 2156799 h 4449429"/>
              <a:gd name="connsiteX881" fmla="*/ 1919070 w 18982931"/>
              <a:gd name="connsiteY881" fmla="*/ 2156799 h 4449429"/>
              <a:gd name="connsiteX882" fmla="*/ 1919070 w 18982931"/>
              <a:gd name="connsiteY882" fmla="*/ 1864559 h 4449429"/>
              <a:gd name="connsiteX883" fmla="*/ 1919070 w 18982931"/>
              <a:gd name="connsiteY883" fmla="*/ 695608 h 4449429"/>
              <a:gd name="connsiteX884" fmla="*/ 2005504 w 18982931"/>
              <a:gd name="connsiteY884" fmla="*/ 609173 h 4449429"/>
              <a:gd name="connsiteX885" fmla="*/ 2026085 w 18982931"/>
              <a:gd name="connsiteY885" fmla="*/ 605054 h 4449429"/>
              <a:gd name="connsiteX886" fmla="*/ 2100174 w 18982931"/>
              <a:gd name="connsiteY886" fmla="*/ 448645 h 4449429"/>
              <a:gd name="connsiteX887" fmla="*/ 2137215 w 18982931"/>
              <a:gd name="connsiteY887" fmla="*/ 407485 h 4449429"/>
              <a:gd name="connsiteX888" fmla="*/ 2194840 w 18982931"/>
              <a:gd name="connsiteY888" fmla="*/ 337515 h 4449429"/>
              <a:gd name="connsiteX889" fmla="*/ 2198958 w 18982931"/>
              <a:gd name="connsiteY889" fmla="*/ 292236 h 4449429"/>
              <a:gd name="connsiteX890" fmla="*/ 2240121 w 18982931"/>
              <a:gd name="connsiteY890" fmla="*/ 358093 h 4449429"/>
              <a:gd name="connsiteX891" fmla="*/ 2273047 w 18982931"/>
              <a:gd name="connsiteY891" fmla="*/ 444532 h 4449429"/>
              <a:gd name="connsiteX892" fmla="*/ 2330670 w 18982931"/>
              <a:gd name="connsiteY892" fmla="*/ 563894 h 4449429"/>
              <a:gd name="connsiteX893" fmla="*/ 2351248 w 18982931"/>
              <a:gd name="connsiteY893" fmla="*/ 613286 h 4449429"/>
              <a:gd name="connsiteX894" fmla="*/ 2429455 w 18982931"/>
              <a:gd name="connsiteY894" fmla="*/ 675029 h 4449429"/>
              <a:gd name="connsiteX895" fmla="*/ 2470614 w 18982931"/>
              <a:gd name="connsiteY895" fmla="*/ 757350 h 4449429"/>
              <a:gd name="connsiteX896" fmla="*/ 2470614 w 18982931"/>
              <a:gd name="connsiteY896" fmla="*/ 1086631 h 4449429"/>
              <a:gd name="connsiteX897" fmla="*/ 2470614 w 18982931"/>
              <a:gd name="connsiteY897" fmla="*/ 2008622 h 4449429"/>
              <a:gd name="connsiteX898" fmla="*/ 2487080 w 18982931"/>
              <a:gd name="connsiteY898" fmla="*/ 2053897 h 4449429"/>
              <a:gd name="connsiteX899" fmla="*/ 2499426 w 18982931"/>
              <a:gd name="connsiteY899" fmla="*/ 1897488 h 4449429"/>
              <a:gd name="connsiteX900" fmla="*/ 2602322 w 18982931"/>
              <a:gd name="connsiteY900" fmla="*/ 1798703 h 4449429"/>
              <a:gd name="connsiteX901" fmla="*/ 2836935 w 18982931"/>
              <a:gd name="connsiteY901" fmla="*/ 1798703 h 4449429"/>
              <a:gd name="connsiteX902" fmla="*/ 2836935 w 18982931"/>
              <a:gd name="connsiteY902" fmla="*/ 1860446 h 4449429"/>
              <a:gd name="connsiteX903" fmla="*/ 2836935 w 18982931"/>
              <a:gd name="connsiteY903" fmla="*/ 2263816 h 4449429"/>
              <a:gd name="connsiteX904" fmla="*/ 2845169 w 18982931"/>
              <a:gd name="connsiteY904" fmla="*/ 2304976 h 4449429"/>
              <a:gd name="connsiteX905" fmla="*/ 2861629 w 18982931"/>
              <a:gd name="connsiteY905" fmla="*/ 2300858 h 4449429"/>
              <a:gd name="connsiteX906" fmla="*/ 2861629 w 18982931"/>
              <a:gd name="connsiteY906" fmla="*/ 2247351 h 4449429"/>
              <a:gd name="connsiteX907" fmla="*/ 2869861 w 18982931"/>
              <a:gd name="connsiteY907" fmla="*/ 1996272 h 4449429"/>
              <a:gd name="connsiteX908" fmla="*/ 2923374 w 18982931"/>
              <a:gd name="connsiteY908" fmla="*/ 1967462 h 4449429"/>
              <a:gd name="connsiteX909" fmla="*/ 2939836 w 18982931"/>
              <a:gd name="connsiteY909" fmla="*/ 2300858 h 4449429"/>
              <a:gd name="connsiteX910" fmla="*/ 2956300 w 18982931"/>
              <a:gd name="connsiteY910" fmla="*/ 2300858 h 4449429"/>
              <a:gd name="connsiteX911" fmla="*/ 2989230 w 18982931"/>
              <a:gd name="connsiteY911" fmla="*/ 2111521 h 4449429"/>
              <a:gd name="connsiteX912" fmla="*/ 3018038 w 18982931"/>
              <a:gd name="connsiteY912" fmla="*/ 2058015 h 4449429"/>
              <a:gd name="connsiteX913" fmla="*/ 3034502 w 18982931"/>
              <a:gd name="connsiteY913" fmla="*/ 2123871 h 4449429"/>
              <a:gd name="connsiteX914" fmla="*/ 3038620 w 18982931"/>
              <a:gd name="connsiteY914" fmla="*/ 2132104 h 4449429"/>
              <a:gd name="connsiteX915" fmla="*/ 3088018 w 18982931"/>
              <a:gd name="connsiteY915" fmla="*/ 2140336 h 4449429"/>
              <a:gd name="connsiteX916" fmla="*/ 3095320 w 18982931"/>
              <a:gd name="connsiteY916" fmla="*/ 2275334 h 4449429"/>
              <a:gd name="connsiteX917" fmla="*/ 3162101 w 18982931"/>
              <a:gd name="connsiteY917" fmla="*/ 2275334 h 4449429"/>
              <a:gd name="connsiteX918" fmla="*/ 3162101 w 18982931"/>
              <a:gd name="connsiteY918" fmla="*/ 1580555 h 4449429"/>
              <a:gd name="connsiteX919" fmla="*/ 3162101 w 18982931"/>
              <a:gd name="connsiteY919" fmla="*/ 1531163 h 4449429"/>
              <a:gd name="connsiteX920" fmla="*/ 3199146 w 18982931"/>
              <a:gd name="connsiteY920" fmla="*/ 1498235 h 4449429"/>
              <a:gd name="connsiteX921" fmla="*/ 3281469 w 18982931"/>
              <a:gd name="connsiteY921" fmla="*/ 1498235 h 4449429"/>
              <a:gd name="connsiteX922" fmla="*/ 3281469 w 18982931"/>
              <a:gd name="connsiteY922" fmla="*/ 1325362 h 4449429"/>
              <a:gd name="connsiteX923" fmla="*/ 3343207 w 18982931"/>
              <a:gd name="connsiteY923" fmla="*/ 1263619 h 4449429"/>
              <a:gd name="connsiteX924" fmla="*/ 3544891 w 18982931"/>
              <a:gd name="connsiteY924" fmla="*/ 1263619 h 4449429"/>
              <a:gd name="connsiteX925" fmla="*/ 3544891 w 18982931"/>
              <a:gd name="connsiteY925" fmla="*/ 712071 h 4449429"/>
              <a:gd name="connsiteX926" fmla="*/ 3561357 w 18982931"/>
              <a:gd name="connsiteY926" fmla="*/ 555662 h 4449429"/>
              <a:gd name="connsiteX927" fmla="*/ 3606633 w 18982931"/>
              <a:gd name="connsiteY927" fmla="*/ 316933 h 4449429"/>
              <a:gd name="connsiteX928" fmla="*/ 3614865 w 18982931"/>
              <a:gd name="connsiteY928" fmla="*/ 279891 h 4449429"/>
              <a:gd name="connsiteX929" fmla="*/ 3676603 w 18982931"/>
              <a:gd name="connsiteY929" fmla="*/ 341628 h 4449429"/>
              <a:gd name="connsiteX930" fmla="*/ 3684835 w 18982931"/>
              <a:gd name="connsiteY930" fmla="*/ 386907 h 4449429"/>
              <a:gd name="connsiteX931" fmla="*/ 3742460 w 18982931"/>
              <a:gd name="connsiteY931" fmla="*/ 481574 h 4449429"/>
              <a:gd name="connsiteX932" fmla="*/ 3763042 w 18982931"/>
              <a:gd name="connsiteY932" fmla="*/ 703838 h 4449429"/>
              <a:gd name="connsiteX933" fmla="*/ 3763042 w 18982931"/>
              <a:gd name="connsiteY933" fmla="*/ 1144256 h 4449429"/>
              <a:gd name="connsiteX934" fmla="*/ 3771275 w 18982931"/>
              <a:gd name="connsiteY934" fmla="*/ 1181298 h 4449429"/>
              <a:gd name="connsiteX935" fmla="*/ 3775390 w 18982931"/>
              <a:gd name="connsiteY935" fmla="*/ 1115443 h 4449429"/>
              <a:gd name="connsiteX936" fmla="*/ 3923568 w 18982931"/>
              <a:gd name="connsiteY936" fmla="*/ 996079 h 4449429"/>
              <a:gd name="connsiteX937" fmla="*/ 3940029 w 18982931"/>
              <a:gd name="connsiteY937" fmla="*/ 1020776 h 4449429"/>
              <a:gd name="connsiteX938" fmla="*/ 3960611 w 18982931"/>
              <a:gd name="connsiteY938" fmla="*/ 1321244 h 4449429"/>
              <a:gd name="connsiteX939" fmla="*/ 3960611 w 18982931"/>
              <a:gd name="connsiteY939" fmla="*/ 1584670 h 4449429"/>
              <a:gd name="connsiteX940" fmla="*/ 3977076 w 18982931"/>
              <a:gd name="connsiteY940" fmla="*/ 1625830 h 4449429"/>
              <a:gd name="connsiteX941" fmla="*/ 4010007 w 18982931"/>
              <a:gd name="connsiteY941" fmla="*/ 1666990 h 4449429"/>
              <a:gd name="connsiteX942" fmla="*/ 4055279 w 18982931"/>
              <a:gd name="connsiteY942" fmla="*/ 1819286 h 4449429"/>
              <a:gd name="connsiteX943" fmla="*/ 4104670 w 18982931"/>
              <a:gd name="connsiteY943" fmla="*/ 1819286 h 4449429"/>
              <a:gd name="connsiteX944" fmla="*/ 4108788 w 18982931"/>
              <a:gd name="connsiteY944" fmla="*/ 1741079 h 4449429"/>
              <a:gd name="connsiteX945" fmla="*/ 4211689 w 18982931"/>
              <a:gd name="connsiteY945" fmla="*/ 1741079 h 4449429"/>
              <a:gd name="connsiteX946" fmla="*/ 4252847 w 18982931"/>
              <a:gd name="connsiteY946" fmla="*/ 1559973 h 4449429"/>
              <a:gd name="connsiteX947" fmla="*/ 4265197 w 18982931"/>
              <a:gd name="connsiteY947" fmla="*/ 1559973 h 4449429"/>
              <a:gd name="connsiteX948" fmla="*/ 4277546 w 18982931"/>
              <a:gd name="connsiteY948" fmla="*/ 1592900 h 4449429"/>
              <a:gd name="connsiteX949" fmla="*/ 4302239 w 18982931"/>
              <a:gd name="connsiteY949" fmla="*/ 1708150 h 4449429"/>
              <a:gd name="connsiteX950" fmla="*/ 4368100 w 18982931"/>
              <a:gd name="connsiteY950" fmla="*/ 1741079 h 4449429"/>
              <a:gd name="connsiteX951" fmla="*/ 4363984 w 18982931"/>
              <a:gd name="connsiteY951" fmla="*/ 1634062 h 4449429"/>
              <a:gd name="connsiteX952" fmla="*/ 4372218 w 18982931"/>
              <a:gd name="connsiteY952" fmla="*/ 839670 h 4449429"/>
              <a:gd name="connsiteX953" fmla="*/ 4442184 w 18982931"/>
              <a:gd name="connsiteY953" fmla="*/ 279891 h 4449429"/>
              <a:gd name="connsiteX954" fmla="*/ 4479230 w 18982931"/>
              <a:gd name="connsiteY954" fmla="*/ 234611 h 4449429"/>
              <a:gd name="connsiteX955" fmla="*/ 4520394 w 18982931"/>
              <a:gd name="connsiteY955" fmla="*/ 284004 h 4449429"/>
              <a:gd name="connsiteX956" fmla="*/ 4549200 w 18982931"/>
              <a:gd name="connsiteY956" fmla="*/ 440413 h 4449429"/>
              <a:gd name="connsiteX957" fmla="*/ 4680914 w 18982931"/>
              <a:gd name="connsiteY957" fmla="*/ 395140 h 4449429"/>
              <a:gd name="connsiteX958" fmla="*/ 4759121 w 18982931"/>
              <a:gd name="connsiteY958" fmla="*/ 460995 h 4449429"/>
              <a:gd name="connsiteX959" fmla="*/ 4771466 w 18982931"/>
              <a:gd name="connsiteY959" fmla="*/ 493924 h 4449429"/>
              <a:gd name="connsiteX960" fmla="*/ 4888657 w 18982931"/>
              <a:gd name="connsiteY960" fmla="*/ 747622 h 4449429"/>
              <a:gd name="connsiteX961" fmla="*/ 4888893 w 18982931"/>
              <a:gd name="connsiteY961" fmla="*/ 807315 h 4449429"/>
              <a:gd name="connsiteX962" fmla="*/ 4856617 w 18982931"/>
              <a:gd name="connsiteY962" fmla="*/ 807315 h 4449429"/>
              <a:gd name="connsiteX963" fmla="*/ 4856617 w 18982931"/>
              <a:gd name="connsiteY963" fmla="*/ 944475 h 4449429"/>
              <a:gd name="connsiteX964" fmla="*/ 4888332 w 18982931"/>
              <a:gd name="connsiteY964" fmla="*/ 944475 h 4449429"/>
              <a:gd name="connsiteX965" fmla="*/ 4888325 w 18982931"/>
              <a:gd name="connsiteY965" fmla="*/ 945600 h 4449429"/>
              <a:gd name="connsiteX966" fmla="*/ 4890835 w 18982931"/>
              <a:gd name="connsiteY966" fmla="*/ 1609365 h 4449429"/>
              <a:gd name="connsiteX967" fmla="*/ 4952574 w 18982931"/>
              <a:gd name="connsiteY967" fmla="*/ 1617597 h 4449429"/>
              <a:gd name="connsiteX968" fmla="*/ 4952574 w 18982931"/>
              <a:gd name="connsiteY968" fmla="*/ 1868678 h 4449429"/>
              <a:gd name="connsiteX969" fmla="*/ 4956691 w 18982931"/>
              <a:gd name="connsiteY969" fmla="*/ 1905720 h 4449429"/>
              <a:gd name="connsiteX970" fmla="*/ 4981387 w 18982931"/>
              <a:gd name="connsiteY970" fmla="*/ 1967462 h 4449429"/>
              <a:gd name="connsiteX971" fmla="*/ 4981387 w 18982931"/>
              <a:gd name="connsiteY971" fmla="*/ 2058015 h 4449429"/>
              <a:gd name="connsiteX972" fmla="*/ 5001966 w 18982931"/>
              <a:gd name="connsiteY972" fmla="*/ 2086824 h 4449429"/>
              <a:gd name="connsiteX973" fmla="*/ 5018429 w 18982931"/>
              <a:gd name="connsiteY973" fmla="*/ 2078592 h 4449429"/>
              <a:gd name="connsiteX974" fmla="*/ 5018429 w 18982931"/>
              <a:gd name="connsiteY974" fmla="*/ 1881023 h 4449429"/>
              <a:gd name="connsiteX975" fmla="*/ 5018429 w 18982931"/>
              <a:gd name="connsiteY975" fmla="*/ 1366522 h 4449429"/>
              <a:gd name="connsiteX976" fmla="*/ 5034894 w 18982931"/>
              <a:gd name="connsiteY976" fmla="*/ 864367 h 4449429"/>
              <a:gd name="connsiteX977" fmla="*/ 5067821 w 18982931"/>
              <a:gd name="connsiteY977" fmla="*/ 197569 h 4449429"/>
              <a:gd name="connsiteX978" fmla="*/ 5080173 w 18982931"/>
              <a:gd name="connsiteY978" fmla="*/ 102899 h 4449429"/>
              <a:gd name="connsiteX979" fmla="*/ 5216000 w 18982931"/>
              <a:gd name="connsiteY979" fmla="*/ 37042 h 4449429"/>
              <a:gd name="connsiteX980" fmla="*/ 5248927 w 18982931"/>
              <a:gd name="connsiteY980" fmla="*/ 69972 h 4449429"/>
              <a:gd name="connsiteX981" fmla="*/ 5372409 w 18982931"/>
              <a:gd name="connsiteY981" fmla="*/ 69972 h 4449429"/>
              <a:gd name="connsiteX982" fmla="*/ 5434151 w 18982931"/>
              <a:gd name="connsiteY982" fmla="*/ 131714 h 4449429"/>
              <a:gd name="connsiteX983" fmla="*/ 5434151 w 18982931"/>
              <a:gd name="connsiteY983" fmla="*/ 382788 h 4449429"/>
              <a:gd name="connsiteX984" fmla="*/ 5434151 w 18982931"/>
              <a:gd name="connsiteY984" fmla="*/ 683261 h 4449429"/>
              <a:gd name="connsiteX985" fmla="*/ 5545282 w 18982931"/>
              <a:gd name="connsiteY985" fmla="*/ 687375 h 4449429"/>
              <a:gd name="connsiteX986" fmla="*/ 5545282 w 18982931"/>
              <a:gd name="connsiteY986" fmla="*/ 1045471 h 4449429"/>
              <a:gd name="connsiteX987" fmla="*/ 5676994 w 18982931"/>
              <a:gd name="connsiteY987" fmla="*/ 1045471 h 4449429"/>
              <a:gd name="connsiteX988" fmla="*/ 5685227 w 18982931"/>
              <a:gd name="connsiteY988" fmla="*/ 1103096 h 4449429"/>
              <a:gd name="connsiteX989" fmla="*/ 5759314 w 18982931"/>
              <a:gd name="connsiteY989" fmla="*/ 1193648 h 4449429"/>
              <a:gd name="connsiteX990" fmla="*/ 5759314 w 18982931"/>
              <a:gd name="connsiteY990" fmla="*/ 1395331 h 4449429"/>
              <a:gd name="connsiteX991" fmla="*/ 5825171 w 18982931"/>
              <a:gd name="connsiteY991" fmla="*/ 1395331 h 4449429"/>
              <a:gd name="connsiteX992" fmla="*/ 5903378 w 18982931"/>
              <a:gd name="connsiteY992" fmla="*/ 1477653 h 4449429"/>
              <a:gd name="connsiteX993" fmla="*/ 5903378 w 18982931"/>
              <a:gd name="connsiteY993" fmla="*/ 1918070 h 4449429"/>
              <a:gd name="connsiteX994" fmla="*/ 5936306 w 18982931"/>
              <a:gd name="connsiteY994" fmla="*/ 1975695 h 4449429"/>
              <a:gd name="connsiteX995" fmla="*/ 5965115 w 18982931"/>
              <a:gd name="connsiteY995" fmla="*/ 1275969 h 4449429"/>
              <a:gd name="connsiteX996" fmla="*/ 5969235 w 18982931"/>
              <a:gd name="connsiteY996" fmla="*/ 1238922 h 4449429"/>
              <a:gd name="connsiteX997" fmla="*/ 6166804 w 18982931"/>
              <a:gd name="connsiteY997" fmla="*/ 1238922 h 4449429"/>
              <a:gd name="connsiteX998" fmla="*/ 6216196 w 18982931"/>
              <a:gd name="connsiteY998" fmla="*/ 1288315 h 4449429"/>
              <a:gd name="connsiteX999" fmla="*/ 6236774 w 18982931"/>
              <a:gd name="connsiteY999" fmla="*/ 1428261 h 4449429"/>
              <a:gd name="connsiteX1000" fmla="*/ 6273821 w 18982931"/>
              <a:gd name="connsiteY1000" fmla="*/ 1498235 h 4449429"/>
              <a:gd name="connsiteX1001" fmla="*/ 6273821 w 18982931"/>
              <a:gd name="connsiteY1001" fmla="*/ 2230888 h 4449429"/>
              <a:gd name="connsiteX1002" fmla="*/ 6277935 w 18982931"/>
              <a:gd name="connsiteY1002" fmla="*/ 2280280 h 4449429"/>
              <a:gd name="connsiteX1003" fmla="*/ 6319095 w 18982931"/>
              <a:gd name="connsiteY1003" fmla="*/ 2193841 h 4449429"/>
              <a:gd name="connsiteX1004" fmla="*/ 6364373 w 18982931"/>
              <a:gd name="connsiteY1004" fmla="*/ 2288513 h 4449429"/>
              <a:gd name="connsiteX1005" fmla="*/ 6389068 w 18982931"/>
              <a:gd name="connsiteY1005" fmla="*/ 2313208 h 4449429"/>
              <a:gd name="connsiteX1006" fmla="*/ 6541355 w 18982931"/>
              <a:gd name="connsiteY1006" fmla="*/ 2313208 h 4449429"/>
              <a:gd name="connsiteX1007" fmla="*/ 6541355 w 18982931"/>
              <a:gd name="connsiteY1007" fmla="*/ 2148567 h 4449429"/>
              <a:gd name="connsiteX1008" fmla="*/ 6660723 w 18982931"/>
              <a:gd name="connsiteY1008" fmla="*/ 2148567 h 4449429"/>
              <a:gd name="connsiteX1009" fmla="*/ 6660723 w 18982931"/>
              <a:gd name="connsiteY1009" fmla="*/ 2259698 h 4449429"/>
              <a:gd name="connsiteX1010" fmla="*/ 6705999 w 18982931"/>
              <a:gd name="connsiteY1010" fmla="*/ 2551938 h 4449429"/>
              <a:gd name="connsiteX1011" fmla="*/ 6714228 w 18982931"/>
              <a:gd name="connsiteY1011" fmla="*/ 2580748 h 4449429"/>
              <a:gd name="connsiteX1012" fmla="*/ 6722461 w 18982931"/>
              <a:gd name="connsiteY1012" fmla="*/ 2576634 h 4449429"/>
              <a:gd name="connsiteX1013" fmla="*/ 6751278 w 18982931"/>
              <a:gd name="connsiteY1013" fmla="*/ 2263816 h 4449429"/>
              <a:gd name="connsiteX1014" fmla="*/ 6800669 w 18982931"/>
              <a:gd name="connsiteY1014" fmla="*/ 2255583 h 4449429"/>
              <a:gd name="connsiteX1015" fmla="*/ 6837709 w 18982931"/>
              <a:gd name="connsiteY1015" fmla="*/ 2181496 h 4449429"/>
              <a:gd name="connsiteX1016" fmla="*/ 6841831 w 18982931"/>
              <a:gd name="connsiteY1016" fmla="*/ 2152681 h 4449429"/>
              <a:gd name="connsiteX1017" fmla="*/ 6845941 w 18982931"/>
              <a:gd name="connsiteY1017" fmla="*/ 2115639 h 4449429"/>
              <a:gd name="connsiteX1018" fmla="*/ 6857139 w 18982931"/>
              <a:gd name="connsiteY1018" fmla="*/ 2115639 h 4449429"/>
              <a:gd name="connsiteX1019" fmla="*/ 6899298 w 18982931"/>
              <a:gd name="connsiteY1019" fmla="*/ 2109470 h 4449429"/>
              <a:gd name="connsiteX1020" fmla="*/ 6922965 w 18982931"/>
              <a:gd name="connsiteY1020" fmla="*/ 2140339 h 4449429"/>
              <a:gd name="connsiteX1021" fmla="*/ 7009406 w 18982931"/>
              <a:gd name="connsiteY1021" fmla="*/ 2070365 h 4449429"/>
              <a:gd name="connsiteX1022" fmla="*/ 7145231 w 18982931"/>
              <a:gd name="connsiteY1022" fmla="*/ 2066247 h 4449429"/>
              <a:gd name="connsiteX1023" fmla="*/ 7145231 w 18982931"/>
              <a:gd name="connsiteY1023" fmla="*/ 1901605 h 4449429"/>
              <a:gd name="connsiteX1024" fmla="*/ 7145231 w 18982931"/>
              <a:gd name="connsiteY1024" fmla="*/ 1769896 h 4449429"/>
              <a:gd name="connsiteX1025" fmla="*/ 7215204 w 18982931"/>
              <a:gd name="connsiteY1025" fmla="*/ 1597024 h 4449429"/>
              <a:gd name="connsiteX1026" fmla="*/ 7285174 w 18982931"/>
              <a:gd name="connsiteY1026" fmla="*/ 1753433 h 4449429"/>
              <a:gd name="connsiteX1027" fmla="*/ 7297524 w 18982931"/>
              <a:gd name="connsiteY1027" fmla="*/ 2062134 h 4449429"/>
              <a:gd name="connsiteX1028" fmla="*/ 7367494 w 18982931"/>
              <a:gd name="connsiteY1028" fmla="*/ 2066247 h 4449429"/>
              <a:gd name="connsiteX1029" fmla="*/ 7371610 w 18982931"/>
              <a:gd name="connsiteY1029" fmla="*/ 2148567 h 4449429"/>
              <a:gd name="connsiteX1030" fmla="*/ 7462167 w 18982931"/>
              <a:gd name="connsiteY1030" fmla="*/ 2148567 h 4449429"/>
              <a:gd name="connsiteX1031" fmla="*/ 7462167 w 18982931"/>
              <a:gd name="connsiteY1031" fmla="*/ 2095061 h 4449429"/>
              <a:gd name="connsiteX1032" fmla="*/ 7462167 w 18982931"/>
              <a:gd name="connsiteY1032" fmla="*/ 1597024 h 4449429"/>
              <a:gd name="connsiteX1033" fmla="*/ 7482743 w 18982931"/>
              <a:gd name="connsiteY1033" fmla="*/ 1008430 h 4449429"/>
              <a:gd name="connsiteX1034" fmla="*/ 7495096 w 18982931"/>
              <a:gd name="connsiteY1034" fmla="*/ 921991 h 4449429"/>
              <a:gd name="connsiteX1035" fmla="*/ 7536254 w 18982931"/>
              <a:gd name="connsiteY1035" fmla="*/ 934341 h 4449429"/>
              <a:gd name="connsiteX1036" fmla="*/ 7577416 w 18982931"/>
              <a:gd name="connsiteY1036" fmla="*/ 563899 h 4449429"/>
              <a:gd name="connsiteX1037" fmla="*/ 7589759 w 18982931"/>
              <a:gd name="connsiteY1037" fmla="*/ 563899 h 4449429"/>
              <a:gd name="connsiteX1038" fmla="*/ 7639153 w 18982931"/>
              <a:gd name="connsiteY1038" fmla="*/ 975501 h 4449429"/>
              <a:gd name="connsiteX1039" fmla="*/ 7655614 w 18982931"/>
              <a:gd name="connsiteY1039" fmla="*/ 926109 h 4449429"/>
              <a:gd name="connsiteX1040" fmla="*/ 7667968 w 18982931"/>
              <a:gd name="connsiteY1040" fmla="*/ 926109 h 4449429"/>
              <a:gd name="connsiteX1041" fmla="*/ 7676196 w 18982931"/>
              <a:gd name="connsiteY1041" fmla="*/ 1037243 h 4449429"/>
              <a:gd name="connsiteX1042" fmla="*/ 7676196 w 18982931"/>
              <a:gd name="connsiteY1042" fmla="*/ 2049787 h 4449429"/>
              <a:gd name="connsiteX1043" fmla="*/ 7705009 w 18982931"/>
              <a:gd name="connsiteY1043" fmla="*/ 2267935 h 4449429"/>
              <a:gd name="connsiteX1044" fmla="*/ 7750287 w 18982931"/>
              <a:gd name="connsiteY1044" fmla="*/ 2469622 h 4449429"/>
              <a:gd name="connsiteX1045" fmla="*/ 7849072 w 18982931"/>
              <a:gd name="connsiteY1045" fmla="*/ 2469622 h 4449429"/>
              <a:gd name="connsiteX1046" fmla="*/ 7849072 w 18982931"/>
              <a:gd name="connsiteY1046" fmla="*/ 2284398 h 4449429"/>
              <a:gd name="connsiteX1047" fmla="*/ 7919042 w 18982931"/>
              <a:gd name="connsiteY1047" fmla="*/ 2284398 h 4449429"/>
              <a:gd name="connsiteX1048" fmla="*/ 7919042 w 18982931"/>
              <a:gd name="connsiteY1048" fmla="*/ 2473736 h 4449429"/>
              <a:gd name="connsiteX1049" fmla="*/ 8108380 w 18982931"/>
              <a:gd name="connsiteY1049" fmla="*/ 2473736 h 4449429"/>
              <a:gd name="connsiteX1050" fmla="*/ 8142338 w 18982931"/>
              <a:gd name="connsiteY1050" fmla="*/ 2481454 h 4449429"/>
              <a:gd name="connsiteX1051" fmla="*/ 8144242 w 18982931"/>
              <a:gd name="connsiteY1051" fmla="*/ 2485067 h 4449429"/>
              <a:gd name="connsiteX1052" fmla="*/ 8144242 w 18982931"/>
              <a:gd name="connsiteY1052" fmla="*/ 1280084 h 4449429"/>
              <a:gd name="connsiteX1053" fmla="*/ 8189518 w 18982931"/>
              <a:gd name="connsiteY1053" fmla="*/ 1115443 h 4449429"/>
              <a:gd name="connsiteX1054" fmla="*/ 8230679 w 18982931"/>
              <a:gd name="connsiteY1054" fmla="*/ 1090746 h 4449429"/>
              <a:gd name="connsiteX1055" fmla="*/ 8477642 w 18982931"/>
              <a:gd name="connsiteY1055" fmla="*/ 1090746 h 4449429"/>
              <a:gd name="connsiteX1056" fmla="*/ 8518799 w 18982931"/>
              <a:gd name="connsiteY1056" fmla="*/ 1111328 h 4449429"/>
              <a:gd name="connsiteX1057" fmla="*/ 8568194 w 18982931"/>
              <a:gd name="connsiteY1057" fmla="*/ 1288315 h 4449429"/>
              <a:gd name="connsiteX1058" fmla="*/ 8572304 w 18982931"/>
              <a:gd name="connsiteY1058" fmla="*/ 2152681 h 4449429"/>
              <a:gd name="connsiteX1059" fmla="*/ 8572304 w 18982931"/>
              <a:gd name="connsiteY1059" fmla="*/ 2222656 h 4449429"/>
              <a:gd name="connsiteX1060" fmla="*/ 8827499 w 18982931"/>
              <a:gd name="connsiteY1060" fmla="*/ 2222656 h 4449429"/>
              <a:gd name="connsiteX1061" fmla="*/ 8827499 w 18982931"/>
              <a:gd name="connsiteY1061" fmla="*/ 2053897 h 4449429"/>
              <a:gd name="connsiteX1062" fmla="*/ 8827499 w 18982931"/>
              <a:gd name="connsiteY1062" fmla="*/ 1996272 h 4449429"/>
              <a:gd name="connsiteX1063" fmla="*/ 8926285 w 18982931"/>
              <a:gd name="connsiteY1063" fmla="*/ 1876910 h 4449429"/>
              <a:gd name="connsiteX1064" fmla="*/ 8926285 w 18982931"/>
              <a:gd name="connsiteY1064" fmla="*/ 1757542 h 4449429"/>
              <a:gd name="connsiteX1065" fmla="*/ 8926285 w 18982931"/>
              <a:gd name="connsiteY1065" fmla="*/ 1527045 h 4449429"/>
              <a:gd name="connsiteX1066" fmla="*/ 8950980 w 18982931"/>
              <a:gd name="connsiteY1066" fmla="*/ 1432378 h 4449429"/>
              <a:gd name="connsiteX1067" fmla="*/ 8950980 w 18982931"/>
              <a:gd name="connsiteY1067" fmla="*/ 1424146 h 4449429"/>
              <a:gd name="connsiteX1068" fmla="*/ 8983911 w 18982931"/>
              <a:gd name="connsiteY1068" fmla="*/ 1107210 h 4449429"/>
              <a:gd name="connsiteX1069" fmla="*/ 8992140 w 18982931"/>
              <a:gd name="connsiteY1069" fmla="*/ 1049586 h 4449429"/>
              <a:gd name="connsiteX1070" fmla="*/ 9012723 w 18982931"/>
              <a:gd name="connsiteY1070" fmla="*/ 1049586 h 4449429"/>
              <a:gd name="connsiteX1071" fmla="*/ 9049767 w 18982931"/>
              <a:gd name="connsiteY1071" fmla="*/ 1325362 h 4449429"/>
              <a:gd name="connsiteX1072" fmla="*/ 9115624 w 18982931"/>
              <a:gd name="connsiteY1072" fmla="*/ 1329476 h 4449429"/>
              <a:gd name="connsiteX1073" fmla="*/ 9165014 w 18982931"/>
              <a:gd name="connsiteY1073" fmla="*/ 1436493 h 4449429"/>
              <a:gd name="connsiteX1074" fmla="*/ 9181479 w 18982931"/>
              <a:gd name="connsiteY1074" fmla="*/ 1494116 h 4449429"/>
              <a:gd name="connsiteX1075" fmla="*/ 9181479 w 18982931"/>
              <a:gd name="connsiteY1075" fmla="*/ 1823399 h 4449429"/>
              <a:gd name="connsiteX1076" fmla="*/ 9181479 w 18982931"/>
              <a:gd name="connsiteY1076" fmla="*/ 1881023 h 4449429"/>
              <a:gd name="connsiteX1077" fmla="*/ 9280267 w 18982931"/>
              <a:gd name="connsiteY1077" fmla="*/ 1881023 h 4449429"/>
              <a:gd name="connsiteX1078" fmla="*/ 9280267 w 18982931"/>
              <a:gd name="connsiteY1078" fmla="*/ 1815166 h 4449429"/>
              <a:gd name="connsiteX1079" fmla="*/ 9280267 w 18982931"/>
              <a:gd name="connsiteY1079" fmla="*/ 304587 h 4449429"/>
              <a:gd name="connsiteX1080" fmla="*/ 9346122 w 18982931"/>
              <a:gd name="connsiteY1080" fmla="*/ 238731 h 4449429"/>
              <a:gd name="connsiteX1081" fmla="*/ 9453137 w 18982931"/>
              <a:gd name="connsiteY1081" fmla="*/ 341628 h 4449429"/>
              <a:gd name="connsiteX1082" fmla="*/ 9453137 w 18982931"/>
              <a:gd name="connsiteY1082" fmla="*/ 1815166 h 4449429"/>
              <a:gd name="connsiteX1083" fmla="*/ 9453137 w 18982931"/>
              <a:gd name="connsiteY1083" fmla="*/ 1876910 h 4449429"/>
              <a:gd name="connsiteX1084" fmla="*/ 9551919 w 18982931"/>
              <a:gd name="connsiteY1084" fmla="*/ 1876910 h 4449429"/>
              <a:gd name="connsiteX1085" fmla="*/ 9551919 w 18982931"/>
              <a:gd name="connsiteY1085" fmla="*/ 1724614 h 4449429"/>
              <a:gd name="connsiteX1086" fmla="*/ 9551919 w 18982931"/>
              <a:gd name="connsiteY1086" fmla="*/ 1481771 h 4449429"/>
              <a:gd name="connsiteX1087" fmla="*/ 9597198 w 18982931"/>
              <a:gd name="connsiteY1087" fmla="*/ 1374754 h 4449429"/>
              <a:gd name="connsiteX1088" fmla="*/ 9613662 w 18982931"/>
              <a:gd name="connsiteY1088" fmla="*/ 1325362 h 4449429"/>
              <a:gd name="connsiteX1089" fmla="*/ 9683632 w 18982931"/>
              <a:gd name="connsiteY1089" fmla="*/ 1325362 h 4449429"/>
              <a:gd name="connsiteX1090" fmla="*/ 9683632 w 18982931"/>
              <a:gd name="connsiteY1090" fmla="*/ 1522931 h 4449429"/>
              <a:gd name="connsiteX1091" fmla="*/ 9819464 w 18982931"/>
              <a:gd name="connsiteY1091" fmla="*/ 1522931 h 4449429"/>
              <a:gd name="connsiteX1092" fmla="*/ 9819464 w 18982931"/>
              <a:gd name="connsiteY1092" fmla="*/ 1720501 h 4449429"/>
              <a:gd name="connsiteX1093" fmla="*/ 9819464 w 18982931"/>
              <a:gd name="connsiteY1093" fmla="*/ 1835749 h 4449429"/>
              <a:gd name="connsiteX1094" fmla="*/ 9868856 w 18982931"/>
              <a:gd name="connsiteY1094" fmla="*/ 1885142 h 4449429"/>
              <a:gd name="connsiteX1095" fmla="*/ 9922361 w 18982931"/>
              <a:gd name="connsiteY1095" fmla="*/ 1938648 h 4449429"/>
              <a:gd name="connsiteX1096" fmla="*/ 9922361 w 18982931"/>
              <a:gd name="connsiteY1096" fmla="*/ 2226770 h 4449429"/>
              <a:gd name="connsiteX1097" fmla="*/ 10189906 w 18982931"/>
              <a:gd name="connsiteY1097" fmla="*/ 2226770 h 4449429"/>
              <a:gd name="connsiteX1098" fmla="*/ 10189906 w 18982931"/>
              <a:gd name="connsiteY1098" fmla="*/ 1864559 h 4449429"/>
              <a:gd name="connsiteX1099" fmla="*/ 10251644 w 18982931"/>
              <a:gd name="connsiteY1099" fmla="*/ 1852213 h 4449429"/>
              <a:gd name="connsiteX1100" fmla="*/ 10251644 w 18982931"/>
              <a:gd name="connsiteY1100" fmla="*/ 1465306 h 4449429"/>
              <a:gd name="connsiteX1101" fmla="*/ 10198137 w 18982931"/>
              <a:gd name="connsiteY1101" fmla="*/ 1461188 h 4449429"/>
              <a:gd name="connsiteX1102" fmla="*/ 10198137 w 18982931"/>
              <a:gd name="connsiteY1102" fmla="*/ 1317129 h 4449429"/>
              <a:gd name="connsiteX1103" fmla="*/ 10572694 w 18982931"/>
              <a:gd name="connsiteY1103" fmla="*/ 1317129 h 4449429"/>
              <a:gd name="connsiteX1104" fmla="*/ 10572694 w 18982931"/>
              <a:gd name="connsiteY1104" fmla="*/ 2140336 h 4449429"/>
              <a:gd name="connsiteX1105" fmla="*/ 10642669 w 18982931"/>
              <a:gd name="connsiteY1105" fmla="*/ 2144449 h 4449429"/>
              <a:gd name="connsiteX1106" fmla="*/ 10642669 w 18982931"/>
              <a:gd name="connsiteY1106" fmla="*/ 2477849 h 4449429"/>
              <a:gd name="connsiteX1107" fmla="*/ 10885512 w 18982931"/>
              <a:gd name="connsiteY1107" fmla="*/ 2477849 h 4449429"/>
              <a:gd name="connsiteX1108" fmla="*/ 10885512 w 18982931"/>
              <a:gd name="connsiteY1108" fmla="*/ 2292626 h 4449429"/>
              <a:gd name="connsiteX1109" fmla="*/ 10959601 w 18982931"/>
              <a:gd name="connsiteY1109" fmla="*/ 2292626 h 4449429"/>
              <a:gd name="connsiteX1110" fmla="*/ 10959601 w 18982931"/>
              <a:gd name="connsiteY1110" fmla="*/ 2477849 h 4449429"/>
              <a:gd name="connsiteX1111" fmla="*/ 11066618 w 18982931"/>
              <a:gd name="connsiteY1111" fmla="*/ 2477849 h 4449429"/>
              <a:gd name="connsiteX1112" fmla="*/ 11107778 w 18982931"/>
              <a:gd name="connsiteY1112" fmla="*/ 2284395 h 4449429"/>
              <a:gd name="connsiteX1113" fmla="*/ 11136593 w 18982931"/>
              <a:gd name="connsiteY1113" fmla="*/ 2053897 h 4449429"/>
              <a:gd name="connsiteX1114" fmla="*/ 11136593 w 18982931"/>
              <a:gd name="connsiteY1114" fmla="*/ 1061936 h 4449429"/>
              <a:gd name="connsiteX1115" fmla="*/ 11148938 w 18982931"/>
              <a:gd name="connsiteY1115" fmla="*/ 938454 h 4449429"/>
              <a:gd name="connsiteX1116" fmla="*/ 11161288 w 18982931"/>
              <a:gd name="connsiteY1116" fmla="*/ 938454 h 4449429"/>
              <a:gd name="connsiteX1117" fmla="*/ 11177753 w 18982931"/>
              <a:gd name="connsiteY1117" fmla="*/ 983729 h 4449429"/>
              <a:gd name="connsiteX1118" fmla="*/ 11231258 w 18982931"/>
              <a:gd name="connsiteY1118" fmla="*/ 572126 h 4449429"/>
              <a:gd name="connsiteX1119" fmla="*/ 11243610 w 18982931"/>
              <a:gd name="connsiteY1119" fmla="*/ 572126 h 4449429"/>
              <a:gd name="connsiteX1120" fmla="*/ 11284770 w 18982931"/>
              <a:gd name="connsiteY1120" fmla="*/ 946687 h 4449429"/>
              <a:gd name="connsiteX1121" fmla="*/ 11325929 w 18982931"/>
              <a:gd name="connsiteY1121" fmla="*/ 934337 h 4449429"/>
              <a:gd name="connsiteX1122" fmla="*/ 11342394 w 18982931"/>
              <a:gd name="connsiteY1122" fmla="*/ 1061936 h 4449429"/>
              <a:gd name="connsiteX1123" fmla="*/ 11342394 w 18982931"/>
              <a:gd name="connsiteY1123" fmla="*/ 1300666 h 4449429"/>
              <a:gd name="connsiteX1124" fmla="*/ 11358857 w 18982931"/>
              <a:gd name="connsiteY1124" fmla="*/ 2132104 h 4449429"/>
              <a:gd name="connsiteX1125" fmla="*/ 11362976 w 18982931"/>
              <a:gd name="connsiteY1125" fmla="*/ 2165031 h 4449429"/>
              <a:gd name="connsiteX1126" fmla="*/ 11453524 w 18982931"/>
              <a:gd name="connsiteY1126" fmla="*/ 2165031 h 4449429"/>
              <a:gd name="connsiteX1127" fmla="*/ 11457643 w 18982931"/>
              <a:gd name="connsiteY1127" fmla="*/ 2082711 h 4449429"/>
              <a:gd name="connsiteX1128" fmla="*/ 11535845 w 18982931"/>
              <a:gd name="connsiteY1128" fmla="*/ 2078592 h 4449429"/>
              <a:gd name="connsiteX1129" fmla="*/ 11535845 w 18982931"/>
              <a:gd name="connsiteY1129" fmla="*/ 2004505 h 4449429"/>
              <a:gd name="connsiteX1130" fmla="*/ 11548195 w 18982931"/>
              <a:gd name="connsiteY1130" fmla="*/ 1736964 h 4449429"/>
              <a:gd name="connsiteX1131" fmla="*/ 11609938 w 18982931"/>
              <a:gd name="connsiteY1131" fmla="*/ 1609365 h 4449429"/>
              <a:gd name="connsiteX1132" fmla="*/ 11688140 w 18982931"/>
              <a:gd name="connsiteY1132" fmla="*/ 1765774 h 4449429"/>
              <a:gd name="connsiteX1133" fmla="*/ 11688140 w 18982931"/>
              <a:gd name="connsiteY1133" fmla="*/ 2082711 h 4449429"/>
              <a:gd name="connsiteX1134" fmla="*/ 11910406 w 18982931"/>
              <a:gd name="connsiteY1134" fmla="*/ 2148567 h 4449429"/>
              <a:gd name="connsiteX1135" fmla="*/ 11988608 w 18982931"/>
              <a:gd name="connsiteY1135" fmla="*/ 2119754 h 4449429"/>
              <a:gd name="connsiteX1136" fmla="*/ 11991181 w 18982931"/>
              <a:gd name="connsiteY1136" fmla="*/ 2153197 h 4449429"/>
              <a:gd name="connsiteX1137" fmla="*/ 11993908 w 18982931"/>
              <a:gd name="connsiteY1137" fmla="*/ 2158900 h 4449429"/>
              <a:gd name="connsiteX1138" fmla="*/ 11993908 w 18982931"/>
              <a:gd name="connsiteY1138" fmla="*/ 2156799 h 4449429"/>
              <a:gd name="connsiteX1139" fmla="*/ 11998023 w 18982931"/>
              <a:gd name="connsiteY1139" fmla="*/ 2115639 h 4449429"/>
              <a:gd name="connsiteX1140" fmla="*/ 12010373 w 18982931"/>
              <a:gd name="connsiteY1140" fmla="*/ 2115639 h 4449429"/>
              <a:gd name="connsiteX1141" fmla="*/ 12014490 w 18982931"/>
              <a:gd name="connsiteY1141" fmla="*/ 2185614 h 4449429"/>
              <a:gd name="connsiteX1142" fmla="*/ 12055650 w 18982931"/>
              <a:gd name="connsiteY1142" fmla="*/ 2259703 h 4449429"/>
              <a:gd name="connsiteX1143" fmla="*/ 12109157 w 18982931"/>
              <a:gd name="connsiteY1143" fmla="*/ 2267933 h 4449429"/>
              <a:gd name="connsiteX1144" fmla="*/ 12137972 w 18982931"/>
              <a:gd name="connsiteY1144" fmla="*/ 2580753 h 4449429"/>
              <a:gd name="connsiteX1145" fmla="*/ 12150317 w 18982931"/>
              <a:gd name="connsiteY1145" fmla="*/ 2580753 h 4449429"/>
              <a:gd name="connsiteX1146" fmla="*/ 12179132 w 18982931"/>
              <a:gd name="connsiteY1146" fmla="*/ 2411992 h 4449429"/>
              <a:gd name="connsiteX1147" fmla="*/ 12207942 w 18982931"/>
              <a:gd name="connsiteY1147" fmla="*/ 2160917 h 4449429"/>
              <a:gd name="connsiteX1148" fmla="*/ 12216174 w 18982931"/>
              <a:gd name="connsiteY1148" fmla="*/ 2152686 h 4449429"/>
              <a:gd name="connsiteX1149" fmla="*/ 12331423 w 18982931"/>
              <a:gd name="connsiteY1149" fmla="*/ 2152686 h 4449429"/>
              <a:gd name="connsiteX1150" fmla="*/ 12331423 w 18982931"/>
              <a:gd name="connsiteY1150" fmla="*/ 2317327 h 4449429"/>
              <a:gd name="connsiteX1151" fmla="*/ 12496064 w 18982931"/>
              <a:gd name="connsiteY1151" fmla="*/ 2313208 h 4449429"/>
              <a:gd name="connsiteX1152" fmla="*/ 12557802 w 18982931"/>
              <a:gd name="connsiteY1152" fmla="*/ 2210310 h 4449429"/>
              <a:gd name="connsiteX1153" fmla="*/ 12566034 w 18982931"/>
              <a:gd name="connsiteY1153" fmla="*/ 2206191 h 4449429"/>
              <a:gd name="connsiteX1154" fmla="*/ 12598962 w 18982931"/>
              <a:gd name="connsiteY1154" fmla="*/ 2267933 h 4449429"/>
              <a:gd name="connsiteX1155" fmla="*/ 12607194 w 18982931"/>
              <a:gd name="connsiteY1155" fmla="*/ 2263816 h 4449429"/>
              <a:gd name="connsiteX1156" fmla="*/ 12607194 w 18982931"/>
              <a:gd name="connsiteY1156" fmla="*/ 1461193 h 4449429"/>
              <a:gd name="connsiteX1157" fmla="*/ 12677169 w 18982931"/>
              <a:gd name="connsiteY1157" fmla="*/ 1230695 h 4449429"/>
              <a:gd name="connsiteX1158" fmla="*/ 12920017 w 18982931"/>
              <a:gd name="connsiteY1158" fmla="*/ 1230695 h 4449429"/>
              <a:gd name="connsiteX1159" fmla="*/ 12948827 w 18982931"/>
              <a:gd name="connsiteY1159" fmla="*/ 1490003 h 4449429"/>
              <a:gd name="connsiteX1160" fmla="*/ 12948827 w 18982931"/>
              <a:gd name="connsiteY1160" fmla="*/ 1909838 h 4449429"/>
              <a:gd name="connsiteX1161" fmla="*/ 12948827 w 18982931"/>
              <a:gd name="connsiteY1161" fmla="*/ 1975695 h 4449429"/>
              <a:gd name="connsiteX1162" fmla="*/ 12969405 w 18982931"/>
              <a:gd name="connsiteY1162" fmla="*/ 1979812 h 4449429"/>
              <a:gd name="connsiteX1163" fmla="*/ 12989987 w 18982931"/>
              <a:gd name="connsiteY1163" fmla="*/ 1913955 h 4449429"/>
              <a:gd name="connsiteX1164" fmla="*/ 12989987 w 18982931"/>
              <a:gd name="connsiteY1164" fmla="*/ 1469425 h 4449429"/>
              <a:gd name="connsiteX1165" fmla="*/ 13064076 w 18982931"/>
              <a:gd name="connsiteY1165" fmla="*/ 1395336 h 4449429"/>
              <a:gd name="connsiteX1166" fmla="*/ 13146396 w 18982931"/>
              <a:gd name="connsiteY1166" fmla="*/ 1395336 h 4449429"/>
              <a:gd name="connsiteX1167" fmla="*/ 13146396 w 18982931"/>
              <a:gd name="connsiteY1167" fmla="*/ 1111328 h 4449429"/>
              <a:gd name="connsiteX1168" fmla="*/ 13216366 w 18982931"/>
              <a:gd name="connsiteY1168" fmla="*/ 1103096 h 4449429"/>
              <a:gd name="connsiteX1169" fmla="*/ 13228716 w 18982931"/>
              <a:gd name="connsiteY1169" fmla="*/ 1041358 h 4449429"/>
              <a:gd name="connsiteX1170" fmla="*/ 13368662 w 18982931"/>
              <a:gd name="connsiteY1170" fmla="*/ 1041358 h 4449429"/>
              <a:gd name="connsiteX1171" fmla="*/ 13368662 w 18982931"/>
              <a:gd name="connsiteY1171" fmla="*/ 687379 h 4449429"/>
              <a:gd name="connsiteX1172" fmla="*/ 13483911 w 18982931"/>
              <a:gd name="connsiteY1172" fmla="*/ 687379 h 4449429"/>
              <a:gd name="connsiteX1173" fmla="*/ 13483911 w 18982931"/>
              <a:gd name="connsiteY1173" fmla="*/ 617404 h 4449429"/>
              <a:gd name="connsiteX1174" fmla="*/ 13483911 w 18982931"/>
              <a:gd name="connsiteY1174" fmla="*/ 131714 h 4449429"/>
              <a:gd name="connsiteX1175" fmla="*/ 13541534 w 18982931"/>
              <a:gd name="connsiteY1175" fmla="*/ 74089 h 4449429"/>
              <a:gd name="connsiteX1176" fmla="*/ 13685593 w 18982931"/>
              <a:gd name="connsiteY1176" fmla="*/ 74089 h 4449429"/>
              <a:gd name="connsiteX1177" fmla="*/ 13730872 w 18982931"/>
              <a:gd name="connsiteY1177" fmla="*/ 49392 h 4449429"/>
              <a:gd name="connsiteX1178" fmla="*/ 13739104 w 18982931"/>
              <a:gd name="connsiteY1178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22242 w 18982931"/>
              <a:gd name="connsiteY866" fmla="*/ 1559973 h 4449429"/>
              <a:gd name="connsiteX867" fmla="*/ 1318126 w 18982931"/>
              <a:gd name="connsiteY867" fmla="*/ 1576437 h 4449429"/>
              <a:gd name="connsiteX868" fmla="*/ 1326360 w 18982931"/>
              <a:gd name="connsiteY868" fmla="*/ 1621715 h 4449429"/>
              <a:gd name="connsiteX869" fmla="*/ 1359290 w 18982931"/>
              <a:gd name="connsiteY869" fmla="*/ 1597020 h 4449429"/>
              <a:gd name="connsiteX870" fmla="*/ 1375751 w 18982931"/>
              <a:gd name="connsiteY870" fmla="*/ 1588787 h 4449429"/>
              <a:gd name="connsiteX871" fmla="*/ 1486884 w 18982931"/>
              <a:gd name="connsiteY871" fmla="*/ 1588787 h 4449429"/>
              <a:gd name="connsiteX872" fmla="*/ 1507466 w 18982931"/>
              <a:gd name="connsiteY872" fmla="*/ 2337905 h 4449429"/>
              <a:gd name="connsiteX873" fmla="*/ 1523929 w 18982931"/>
              <a:gd name="connsiteY873" fmla="*/ 2337905 h 4449429"/>
              <a:gd name="connsiteX874" fmla="*/ 1523929 w 18982931"/>
              <a:gd name="connsiteY874" fmla="*/ 2169146 h 4449429"/>
              <a:gd name="connsiteX875" fmla="*/ 1692685 w 18982931"/>
              <a:gd name="connsiteY875" fmla="*/ 2169146 h 4449429"/>
              <a:gd name="connsiteX876" fmla="*/ 1692685 w 18982931"/>
              <a:gd name="connsiteY876" fmla="*/ 2020968 h 4449429"/>
              <a:gd name="connsiteX877" fmla="*/ 1766772 w 18982931"/>
              <a:gd name="connsiteY877" fmla="*/ 1922183 h 4449429"/>
              <a:gd name="connsiteX878" fmla="*/ 1766772 w 18982931"/>
              <a:gd name="connsiteY878" fmla="*/ 1757542 h 4449429"/>
              <a:gd name="connsiteX879" fmla="*/ 1849095 w 18982931"/>
              <a:gd name="connsiteY879" fmla="*/ 1757542 h 4449429"/>
              <a:gd name="connsiteX880" fmla="*/ 1849095 w 18982931"/>
              <a:gd name="connsiteY880" fmla="*/ 2156799 h 4449429"/>
              <a:gd name="connsiteX881" fmla="*/ 1919070 w 18982931"/>
              <a:gd name="connsiteY881" fmla="*/ 2156799 h 4449429"/>
              <a:gd name="connsiteX882" fmla="*/ 1919070 w 18982931"/>
              <a:gd name="connsiteY882" fmla="*/ 1864559 h 4449429"/>
              <a:gd name="connsiteX883" fmla="*/ 1919070 w 18982931"/>
              <a:gd name="connsiteY883" fmla="*/ 695608 h 4449429"/>
              <a:gd name="connsiteX884" fmla="*/ 2005504 w 18982931"/>
              <a:gd name="connsiteY884" fmla="*/ 609173 h 4449429"/>
              <a:gd name="connsiteX885" fmla="*/ 2026085 w 18982931"/>
              <a:gd name="connsiteY885" fmla="*/ 605054 h 4449429"/>
              <a:gd name="connsiteX886" fmla="*/ 2100174 w 18982931"/>
              <a:gd name="connsiteY886" fmla="*/ 448645 h 4449429"/>
              <a:gd name="connsiteX887" fmla="*/ 2137215 w 18982931"/>
              <a:gd name="connsiteY887" fmla="*/ 407485 h 4449429"/>
              <a:gd name="connsiteX888" fmla="*/ 2194840 w 18982931"/>
              <a:gd name="connsiteY888" fmla="*/ 337515 h 4449429"/>
              <a:gd name="connsiteX889" fmla="*/ 2198958 w 18982931"/>
              <a:gd name="connsiteY889" fmla="*/ 292236 h 4449429"/>
              <a:gd name="connsiteX890" fmla="*/ 2240121 w 18982931"/>
              <a:gd name="connsiteY890" fmla="*/ 358093 h 4449429"/>
              <a:gd name="connsiteX891" fmla="*/ 2273047 w 18982931"/>
              <a:gd name="connsiteY891" fmla="*/ 444532 h 4449429"/>
              <a:gd name="connsiteX892" fmla="*/ 2330670 w 18982931"/>
              <a:gd name="connsiteY892" fmla="*/ 563894 h 4449429"/>
              <a:gd name="connsiteX893" fmla="*/ 2351248 w 18982931"/>
              <a:gd name="connsiteY893" fmla="*/ 613286 h 4449429"/>
              <a:gd name="connsiteX894" fmla="*/ 2429455 w 18982931"/>
              <a:gd name="connsiteY894" fmla="*/ 675029 h 4449429"/>
              <a:gd name="connsiteX895" fmla="*/ 2470614 w 18982931"/>
              <a:gd name="connsiteY895" fmla="*/ 757350 h 4449429"/>
              <a:gd name="connsiteX896" fmla="*/ 2470614 w 18982931"/>
              <a:gd name="connsiteY896" fmla="*/ 1086631 h 4449429"/>
              <a:gd name="connsiteX897" fmla="*/ 2470614 w 18982931"/>
              <a:gd name="connsiteY897" fmla="*/ 2008622 h 4449429"/>
              <a:gd name="connsiteX898" fmla="*/ 2487080 w 18982931"/>
              <a:gd name="connsiteY898" fmla="*/ 2053897 h 4449429"/>
              <a:gd name="connsiteX899" fmla="*/ 2499426 w 18982931"/>
              <a:gd name="connsiteY899" fmla="*/ 1897488 h 4449429"/>
              <a:gd name="connsiteX900" fmla="*/ 2602322 w 18982931"/>
              <a:gd name="connsiteY900" fmla="*/ 1798703 h 4449429"/>
              <a:gd name="connsiteX901" fmla="*/ 2836935 w 18982931"/>
              <a:gd name="connsiteY901" fmla="*/ 1798703 h 4449429"/>
              <a:gd name="connsiteX902" fmla="*/ 2836935 w 18982931"/>
              <a:gd name="connsiteY902" fmla="*/ 1860446 h 4449429"/>
              <a:gd name="connsiteX903" fmla="*/ 2836935 w 18982931"/>
              <a:gd name="connsiteY903" fmla="*/ 2263816 h 4449429"/>
              <a:gd name="connsiteX904" fmla="*/ 2845169 w 18982931"/>
              <a:gd name="connsiteY904" fmla="*/ 2304976 h 4449429"/>
              <a:gd name="connsiteX905" fmla="*/ 2861629 w 18982931"/>
              <a:gd name="connsiteY905" fmla="*/ 2300858 h 4449429"/>
              <a:gd name="connsiteX906" fmla="*/ 2861629 w 18982931"/>
              <a:gd name="connsiteY906" fmla="*/ 2247351 h 4449429"/>
              <a:gd name="connsiteX907" fmla="*/ 2869861 w 18982931"/>
              <a:gd name="connsiteY907" fmla="*/ 1996272 h 4449429"/>
              <a:gd name="connsiteX908" fmla="*/ 2923374 w 18982931"/>
              <a:gd name="connsiteY908" fmla="*/ 1967462 h 4449429"/>
              <a:gd name="connsiteX909" fmla="*/ 2939836 w 18982931"/>
              <a:gd name="connsiteY909" fmla="*/ 2300858 h 4449429"/>
              <a:gd name="connsiteX910" fmla="*/ 2956300 w 18982931"/>
              <a:gd name="connsiteY910" fmla="*/ 2300858 h 4449429"/>
              <a:gd name="connsiteX911" fmla="*/ 2989230 w 18982931"/>
              <a:gd name="connsiteY911" fmla="*/ 2111521 h 4449429"/>
              <a:gd name="connsiteX912" fmla="*/ 3018038 w 18982931"/>
              <a:gd name="connsiteY912" fmla="*/ 2058015 h 4449429"/>
              <a:gd name="connsiteX913" fmla="*/ 3034502 w 18982931"/>
              <a:gd name="connsiteY913" fmla="*/ 2123871 h 4449429"/>
              <a:gd name="connsiteX914" fmla="*/ 3038620 w 18982931"/>
              <a:gd name="connsiteY914" fmla="*/ 2132104 h 4449429"/>
              <a:gd name="connsiteX915" fmla="*/ 3088018 w 18982931"/>
              <a:gd name="connsiteY915" fmla="*/ 2140336 h 4449429"/>
              <a:gd name="connsiteX916" fmla="*/ 3095320 w 18982931"/>
              <a:gd name="connsiteY916" fmla="*/ 2275334 h 4449429"/>
              <a:gd name="connsiteX917" fmla="*/ 3162101 w 18982931"/>
              <a:gd name="connsiteY917" fmla="*/ 2275334 h 4449429"/>
              <a:gd name="connsiteX918" fmla="*/ 3162101 w 18982931"/>
              <a:gd name="connsiteY918" fmla="*/ 1580555 h 4449429"/>
              <a:gd name="connsiteX919" fmla="*/ 3162101 w 18982931"/>
              <a:gd name="connsiteY919" fmla="*/ 1531163 h 4449429"/>
              <a:gd name="connsiteX920" fmla="*/ 3199146 w 18982931"/>
              <a:gd name="connsiteY920" fmla="*/ 1498235 h 4449429"/>
              <a:gd name="connsiteX921" fmla="*/ 3281469 w 18982931"/>
              <a:gd name="connsiteY921" fmla="*/ 1498235 h 4449429"/>
              <a:gd name="connsiteX922" fmla="*/ 3281469 w 18982931"/>
              <a:gd name="connsiteY922" fmla="*/ 1325362 h 4449429"/>
              <a:gd name="connsiteX923" fmla="*/ 3343207 w 18982931"/>
              <a:gd name="connsiteY923" fmla="*/ 1263619 h 4449429"/>
              <a:gd name="connsiteX924" fmla="*/ 3544891 w 18982931"/>
              <a:gd name="connsiteY924" fmla="*/ 1263619 h 4449429"/>
              <a:gd name="connsiteX925" fmla="*/ 3544891 w 18982931"/>
              <a:gd name="connsiteY925" fmla="*/ 712071 h 4449429"/>
              <a:gd name="connsiteX926" fmla="*/ 3561357 w 18982931"/>
              <a:gd name="connsiteY926" fmla="*/ 555662 h 4449429"/>
              <a:gd name="connsiteX927" fmla="*/ 3606633 w 18982931"/>
              <a:gd name="connsiteY927" fmla="*/ 316933 h 4449429"/>
              <a:gd name="connsiteX928" fmla="*/ 3614865 w 18982931"/>
              <a:gd name="connsiteY928" fmla="*/ 279891 h 4449429"/>
              <a:gd name="connsiteX929" fmla="*/ 3676603 w 18982931"/>
              <a:gd name="connsiteY929" fmla="*/ 341628 h 4449429"/>
              <a:gd name="connsiteX930" fmla="*/ 3684835 w 18982931"/>
              <a:gd name="connsiteY930" fmla="*/ 386907 h 4449429"/>
              <a:gd name="connsiteX931" fmla="*/ 3742460 w 18982931"/>
              <a:gd name="connsiteY931" fmla="*/ 481574 h 4449429"/>
              <a:gd name="connsiteX932" fmla="*/ 3763042 w 18982931"/>
              <a:gd name="connsiteY932" fmla="*/ 703838 h 4449429"/>
              <a:gd name="connsiteX933" fmla="*/ 3763042 w 18982931"/>
              <a:gd name="connsiteY933" fmla="*/ 1144256 h 4449429"/>
              <a:gd name="connsiteX934" fmla="*/ 3771275 w 18982931"/>
              <a:gd name="connsiteY934" fmla="*/ 1181298 h 4449429"/>
              <a:gd name="connsiteX935" fmla="*/ 3775390 w 18982931"/>
              <a:gd name="connsiteY935" fmla="*/ 1115443 h 4449429"/>
              <a:gd name="connsiteX936" fmla="*/ 3923568 w 18982931"/>
              <a:gd name="connsiteY936" fmla="*/ 996079 h 4449429"/>
              <a:gd name="connsiteX937" fmla="*/ 3940029 w 18982931"/>
              <a:gd name="connsiteY937" fmla="*/ 1020776 h 4449429"/>
              <a:gd name="connsiteX938" fmla="*/ 3960611 w 18982931"/>
              <a:gd name="connsiteY938" fmla="*/ 1321244 h 4449429"/>
              <a:gd name="connsiteX939" fmla="*/ 3960611 w 18982931"/>
              <a:gd name="connsiteY939" fmla="*/ 1584670 h 4449429"/>
              <a:gd name="connsiteX940" fmla="*/ 3977076 w 18982931"/>
              <a:gd name="connsiteY940" fmla="*/ 1625830 h 4449429"/>
              <a:gd name="connsiteX941" fmla="*/ 4010007 w 18982931"/>
              <a:gd name="connsiteY941" fmla="*/ 1666990 h 4449429"/>
              <a:gd name="connsiteX942" fmla="*/ 4055279 w 18982931"/>
              <a:gd name="connsiteY942" fmla="*/ 1819286 h 4449429"/>
              <a:gd name="connsiteX943" fmla="*/ 4104670 w 18982931"/>
              <a:gd name="connsiteY943" fmla="*/ 1819286 h 4449429"/>
              <a:gd name="connsiteX944" fmla="*/ 4108788 w 18982931"/>
              <a:gd name="connsiteY944" fmla="*/ 1741079 h 4449429"/>
              <a:gd name="connsiteX945" fmla="*/ 4211689 w 18982931"/>
              <a:gd name="connsiteY945" fmla="*/ 1741079 h 4449429"/>
              <a:gd name="connsiteX946" fmla="*/ 4252847 w 18982931"/>
              <a:gd name="connsiteY946" fmla="*/ 1559973 h 4449429"/>
              <a:gd name="connsiteX947" fmla="*/ 4265197 w 18982931"/>
              <a:gd name="connsiteY947" fmla="*/ 1559973 h 4449429"/>
              <a:gd name="connsiteX948" fmla="*/ 4277546 w 18982931"/>
              <a:gd name="connsiteY948" fmla="*/ 1592900 h 4449429"/>
              <a:gd name="connsiteX949" fmla="*/ 4302239 w 18982931"/>
              <a:gd name="connsiteY949" fmla="*/ 1708150 h 4449429"/>
              <a:gd name="connsiteX950" fmla="*/ 4368100 w 18982931"/>
              <a:gd name="connsiteY950" fmla="*/ 1741079 h 4449429"/>
              <a:gd name="connsiteX951" fmla="*/ 4363984 w 18982931"/>
              <a:gd name="connsiteY951" fmla="*/ 1634062 h 4449429"/>
              <a:gd name="connsiteX952" fmla="*/ 4372218 w 18982931"/>
              <a:gd name="connsiteY952" fmla="*/ 839670 h 4449429"/>
              <a:gd name="connsiteX953" fmla="*/ 4442184 w 18982931"/>
              <a:gd name="connsiteY953" fmla="*/ 279891 h 4449429"/>
              <a:gd name="connsiteX954" fmla="*/ 4479230 w 18982931"/>
              <a:gd name="connsiteY954" fmla="*/ 234611 h 4449429"/>
              <a:gd name="connsiteX955" fmla="*/ 4520394 w 18982931"/>
              <a:gd name="connsiteY955" fmla="*/ 284004 h 4449429"/>
              <a:gd name="connsiteX956" fmla="*/ 4549200 w 18982931"/>
              <a:gd name="connsiteY956" fmla="*/ 440413 h 4449429"/>
              <a:gd name="connsiteX957" fmla="*/ 4680914 w 18982931"/>
              <a:gd name="connsiteY957" fmla="*/ 395140 h 4449429"/>
              <a:gd name="connsiteX958" fmla="*/ 4759121 w 18982931"/>
              <a:gd name="connsiteY958" fmla="*/ 460995 h 4449429"/>
              <a:gd name="connsiteX959" fmla="*/ 4771466 w 18982931"/>
              <a:gd name="connsiteY959" fmla="*/ 493924 h 4449429"/>
              <a:gd name="connsiteX960" fmla="*/ 4888657 w 18982931"/>
              <a:gd name="connsiteY960" fmla="*/ 747622 h 4449429"/>
              <a:gd name="connsiteX961" fmla="*/ 4888893 w 18982931"/>
              <a:gd name="connsiteY961" fmla="*/ 807315 h 4449429"/>
              <a:gd name="connsiteX962" fmla="*/ 4856617 w 18982931"/>
              <a:gd name="connsiteY962" fmla="*/ 807315 h 4449429"/>
              <a:gd name="connsiteX963" fmla="*/ 4856617 w 18982931"/>
              <a:gd name="connsiteY963" fmla="*/ 944475 h 4449429"/>
              <a:gd name="connsiteX964" fmla="*/ 4888332 w 18982931"/>
              <a:gd name="connsiteY964" fmla="*/ 944475 h 4449429"/>
              <a:gd name="connsiteX965" fmla="*/ 4888325 w 18982931"/>
              <a:gd name="connsiteY965" fmla="*/ 945600 h 4449429"/>
              <a:gd name="connsiteX966" fmla="*/ 4890835 w 18982931"/>
              <a:gd name="connsiteY966" fmla="*/ 1609365 h 4449429"/>
              <a:gd name="connsiteX967" fmla="*/ 4952574 w 18982931"/>
              <a:gd name="connsiteY967" fmla="*/ 1617597 h 4449429"/>
              <a:gd name="connsiteX968" fmla="*/ 4952574 w 18982931"/>
              <a:gd name="connsiteY968" fmla="*/ 1868678 h 4449429"/>
              <a:gd name="connsiteX969" fmla="*/ 4956691 w 18982931"/>
              <a:gd name="connsiteY969" fmla="*/ 1905720 h 4449429"/>
              <a:gd name="connsiteX970" fmla="*/ 4981387 w 18982931"/>
              <a:gd name="connsiteY970" fmla="*/ 1967462 h 4449429"/>
              <a:gd name="connsiteX971" fmla="*/ 4981387 w 18982931"/>
              <a:gd name="connsiteY971" fmla="*/ 2058015 h 4449429"/>
              <a:gd name="connsiteX972" fmla="*/ 5001966 w 18982931"/>
              <a:gd name="connsiteY972" fmla="*/ 2086824 h 4449429"/>
              <a:gd name="connsiteX973" fmla="*/ 5018429 w 18982931"/>
              <a:gd name="connsiteY973" fmla="*/ 2078592 h 4449429"/>
              <a:gd name="connsiteX974" fmla="*/ 5018429 w 18982931"/>
              <a:gd name="connsiteY974" fmla="*/ 1881023 h 4449429"/>
              <a:gd name="connsiteX975" fmla="*/ 5018429 w 18982931"/>
              <a:gd name="connsiteY975" fmla="*/ 1366522 h 4449429"/>
              <a:gd name="connsiteX976" fmla="*/ 5034894 w 18982931"/>
              <a:gd name="connsiteY976" fmla="*/ 864367 h 4449429"/>
              <a:gd name="connsiteX977" fmla="*/ 5067821 w 18982931"/>
              <a:gd name="connsiteY977" fmla="*/ 197569 h 4449429"/>
              <a:gd name="connsiteX978" fmla="*/ 5080173 w 18982931"/>
              <a:gd name="connsiteY978" fmla="*/ 102899 h 4449429"/>
              <a:gd name="connsiteX979" fmla="*/ 5216000 w 18982931"/>
              <a:gd name="connsiteY979" fmla="*/ 37042 h 4449429"/>
              <a:gd name="connsiteX980" fmla="*/ 5248927 w 18982931"/>
              <a:gd name="connsiteY980" fmla="*/ 69972 h 4449429"/>
              <a:gd name="connsiteX981" fmla="*/ 5372409 w 18982931"/>
              <a:gd name="connsiteY981" fmla="*/ 69972 h 4449429"/>
              <a:gd name="connsiteX982" fmla="*/ 5434151 w 18982931"/>
              <a:gd name="connsiteY982" fmla="*/ 131714 h 4449429"/>
              <a:gd name="connsiteX983" fmla="*/ 5434151 w 18982931"/>
              <a:gd name="connsiteY983" fmla="*/ 382788 h 4449429"/>
              <a:gd name="connsiteX984" fmla="*/ 5434151 w 18982931"/>
              <a:gd name="connsiteY984" fmla="*/ 683261 h 4449429"/>
              <a:gd name="connsiteX985" fmla="*/ 5545282 w 18982931"/>
              <a:gd name="connsiteY985" fmla="*/ 687375 h 4449429"/>
              <a:gd name="connsiteX986" fmla="*/ 5545282 w 18982931"/>
              <a:gd name="connsiteY986" fmla="*/ 1045471 h 4449429"/>
              <a:gd name="connsiteX987" fmla="*/ 5676994 w 18982931"/>
              <a:gd name="connsiteY987" fmla="*/ 1045471 h 4449429"/>
              <a:gd name="connsiteX988" fmla="*/ 5685227 w 18982931"/>
              <a:gd name="connsiteY988" fmla="*/ 1103096 h 4449429"/>
              <a:gd name="connsiteX989" fmla="*/ 5759314 w 18982931"/>
              <a:gd name="connsiteY989" fmla="*/ 1193648 h 4449429"/>
              <a:gd name="connsiteX990" fmla="*/ 5759314 w 18982931"/>
              <a:gd name="connsiteY990" fmla="*/ 1395331 h 4449429"/>
              <a:gd name="connsiteX991" fmla="*/ 5825171 w 18982931"/>
              <a:gd name="connsiteY991" fmla="*/ 1395331 h 4449429"/>
              <a:gd name="connsiteX992" fmla="*/ 5903378 w 18982931"/>
              <a:gd name="connsiteY992" fmla="*/ 1477653 h 4449429"/>
              <a:gd name="connsiteX993" fmla="*/ 5903378 w 18982931"/>
              <a:gd name="connsiteY993" fmla="*/ 1918070 h 4449429"/>
              <a:gd name="connsiteX994" fmla="*/ 5936306 w 18982931"/>
              <a:gd name="connsiteY994" fmla="*/ 1975695 h 4449429"/>
              <a:gd name="connsiteX995" fmla="*/ 5965115 w 18982931"/>
              <a:gd name="connsiteY995" fmla="*/ 1275969 h 4449429"/>
              <a:gd name="connsiteX996" fmla="*/ 5969235 w 18982931"/>
              <a:gd name="connsiteY996" fmla="*/ 1238922 h 4449429"/>
              <a:gd name="connsiteX997" fmla="*/ 6166804 w 18982931"/>
              <a:gd name="connsiteY997" fmla="*/ 1238922 h 4449429"/>
              <a:gd name="connsiteX998" fmla="*/ 6216196 w 18982931"/>
              <a:gd name="connsiteY998" fmla="*/ 1288315 h 4449429"/>
              <a:gd name="connsiteX999" fmla="*/ 6236774 w 18982931"/>
              <a:gd name="connsiteY999" fmla="*/ 1428261 h 4449429"/>
              <a:gd name="connsiteX1000" fmla="*/ 6273821 w 18982931"/>
              <a:gd name="connsiteY1000" fmla="*/ 1498235 h 4449429"/>
              <a:gd name="connsiteX1001" fmla="*/ 6273821 w 18982931"/>
              <a:gd name="connsiteY1001" fmla="*/ 2230888 h 4449429"/>
              <a:gd name="connsiteX1002" fmla="*/ 6277935 w 18982931"/>
              <a:gd name="connsiteY1002" fmla="*/ 2280280 h 4449429"/>
              <a:gd name="connsiteX1003" fmla="*/ 6319095 w 18982931"/>
              <a:gd name="connsiteY1003" fmla="*/ 2193841 h 4449429"/>
              <a:gd name="connsiteX1004" fmla="*/ 6364373 w 18982931"/>
              <a:gd name="connsiteY1004" fmla="*/ 2288513 h 4449429"/>
              <a:gd name="connsiteX1005" fmla="*/ 6389068 w 18982931"/>
              <a:gd name="connsiteY1005" fmla="*/ 2313208 h 4449429"/>
              <a:gd name="connsiteX1006" fmla="*/ 6541355 w 18982931"/>
              <a:gd name="connsiteY1006" fmla="*/ 2313208 h 4449429"/>
              <a:gd name="connsiteX1007" fmla="*/ 6541355 w 18982931"/>
              <a:gd name="connsiteY1007" fmla="*/ 2148567 h 4449429"/>
              <a:gd name="connsiteX1008" fmla="*/ 6660723 w 18982931"/>
              <a:gd name="connsiteY1008" fmla="*/ 2148567 h 4449429"/>
              <a:gd name="connsiteX1009" fmla="*/ 6660723 w 18982931"/>
              <a:gd name="connsiteY1009" fmla="*/ 2259698 h 4449429"/>
              <a:gd name="connsiteX1010" fmla="*/ 6705999 w 18982931"/>
              <a:gd name="connsiteY1010" fmla="*/ 2551938 h 4449429"/>
              <a:gd name="connsiteX1011" fmla="*/ 6714228 w 18982931"/>
              <a:gd name="connsiteY1011" fmla="*/ 2580748 h 4449429"/>
              <a:gd name="connsiteX1012" fmla="*/ 6722461 w 18982931"/>
              <a:gd name="connsiteY1012" fmla="*/ 2576634 h 4449429"/>
              <a:gd name="connsiteX1013" fmla="*/ 6751278 w 18982931"/>
              <a:gd name="connsiteY1013" fmla="*/ 2263816 h 4449429"/>
              <a:gd name="connsiteX1014" fmla="*/ 6800669 w 18982931"/>
              <a:gd name="connsiteY1014" fmla="*/ 2255583 h 4449429"/>
              <a:gd name="connsiteX1015" fmla="*/ 6837709 w 18982931"/>
              <a:gd name="connsiteY1015" fmla="*/ 2181496 h 4449429"/>
              <a:gd name="connsiteX1016" fmla="*/ 6841831 w 18982931"/>
              <a:gd name="connsiteY1016" fmla="*/ 2152681 h 4449429"/>
              <a:gd name="connsiteX1017" fmla="*/ 6845941 w 18982931"/>
              <a:gd name="connsiteY1017" fmla="*/ 2115639 h 4449429"/>
              <a:gd name="connsiteX1018" fmla="*/ 6857139 w 18982931"/>
              <a:gd name="connsiteY1018" fmla="*/ 2115639 h 4449429"/>
              <a:gd name="connsiteX1019" fmla="*/ 6899298 w 18982931"/>
              <a:gd name="connsiteY1019" fmla="*/ 2109470 h 4449429"/>
              <a:gd name="connsiteX1020" fmla="*/ 6922965 w 18982931"/>
              <a:gd name="connsiteY1020" fmla="*/ 2140339 h 4449429"/>
              <a:gd name="connsiteX1021" fmla="*/ 7009406 w 18982931"/>
              <a:gd name="connsiteY1021" fmla="*/ 2070365 h 4449429"/>
              <a:gd name="connsiteX1022" fmla="*/ 7145231 w 18982931"/>
              <a:gd name="connsiteY1022" fmla="*/ 2066247 h 4449429"/>
              <a:gd name="connsiteX1023" fmla="*/ 7145231 w 18982931"/>
              <a:gd name="connsiteY1023" fmla="*/ 1901605 h 4449429"/>
              <a:gd name="connsiteX1024" fmla="*/ 7145231 w 18982931"/>
              <a:gd name="connsiteY1024" fmla="*/ 1769896 h 4449429"/>
              <a:gd name="connsiteX1025" fmla="*/ 7215204 w 18982931"/>
              <a:gd name="connsiteY1025" fmla="*/ 1597024 h 4449429"/>
              <a:gd name="connsiteX1026" fmla="*/ 7285174 w 18982931"/>
              <a:gd name="connsiteY1026" fmla="*/ 1753433 h 4449429"/>
              <a:gd name="connsiteX1027" fmla="*/ 7297524 w 18982931"/>
              <a:gd name="connsiteY1027" fmla="*/ 2062134 h 4449429"/>
              <a:gd name="connsiteX1028" fmla="*/ 7367494 w 18982931"/>
              <a:gd name="connsiteY1028" fmla="*/ 2066247 h 4449429"/>
              <a:gd name="connsiteX1029" fmla="*/ 7371610 w 18982931"/>
              <a:gd name="connsiteY1029" fmla="*/ 2148567 h 4449429"/>
              <a:gd name="connsiteX1030" fmla="*/ 7462167 w 18982931"/>
              <a:gd name="connsiteY1030" fmla="*/ 2148567 h 4449429"/>
              <a:gd name="connsiteX1031" fmla="*/ 7462167 w 18982931"/>
              <a:gd name="connsiteY1031" fmla="*/ 2095061 h 4449429"/>
              <a:gd name="connsiteX1032" fmla="*/ 7462167 w 18982931"/>
              <a:gd name="connsiteY1032" fmla="*/ 1597024 h 4449429"/>
              <a:gd name="connsiteX1033" fmla="*/ 7482743 w 18982931"/>
              <a:gd name="connsiteY1033" fmla="*/ 1008430 h 4449429"/>
              <a:gd name="connsiteX1034" fmla="*/ 7495096 w 18982931"/>
              <a:gd name="connsiteY1034" fmla="*/ 921991 h 4449429"/>
              <a:gd name="connsiteX1035" fmla="*/ 7536254 w 18982931"/>
              <a:gd name="connsiteY1035" fmla="*/ 934341 h 4449429"/>
              <a:gd name="connsiteX1036" fmla="*/ 7577416 w 18982931"/>
              <a:gd name="connsiteY1036" fmla="*/ 563899 h 4449429"/>
              <a:gd name="connsiteX1037" fmla="*/ 7589759 w 18982931"/>
              <a:gd name="connsiteY1037" fmla="*/ 563899 h 4449429"/>
              <a:gd name="connsiteX1038" fmla="*/ 7639153 w 18982931"/>
              <a:gd name="connsiteY1038" fmla="*/ 975501 h 4449429"/>
              <a:gd name="connsiteX1039" fmla="*/ 7655614 w 18982931"/>
              <a:gd name="connsiteY1039" fmla="*/ 926109 h 4449429"/>
              <a:gd name="connsiteX1040" fmla="*/ 7667968 w 18982931"/>
              <a:gd name="connsiteY1040" fmla="*/ 926109 h 4449429"/>
              <a:gd name="connsiteX1041" fmla="*/ 7676196 w 18982931"/>
              <a:gd name="connsiteY1041" fmla="*/ 1037243 h 4449429"/>
              <a:gd name="connsiteX1042" fmla="*/ 7676196 w 18982931"/>
              <a:gd name="connsiteY1042" fmla="*/ 2049787 h 4449429"/>
              <a:gd name="connsiteX1043" fmla="*/ 7705009 w 18982931"/>
              <a:gd name="connsiteY1043" fmla="*/ 2267935 h 4449429"/>
              <a:gd name="connsiteX1044" fmla="*/ 7750287 w 18982931"/>
              <a:gd name="connsiteY1044" fmla="*/ 2469622 h 4449429"/>
              <a:gd name="connsiteX1045" fmla="*/ 7849072 w 18982931"/>
              <a:gd name="connsiteY1045" fmla="*/ 2469622 h 4449429"/>
              <a:gd name="connsiteX1046" fmla="*/ 7849072 w 18982931"/>
              <a:gd name="connsiteY1046" fmla="*/ 2284398 h 4449429"/>
              <a:gd name="connsiteX1047" fmla="*/ 7919042 w 18982931"/>
              <a:gd name="connsiteY1047" fmla="*/ 2284398 h 4449429"/>
              <a:gd name="connsiteX1048" fmla="*/ 7919042 w 18982931"/>
              <a:gd name="connsiteY1048" fmla="*/ 2473736 h 4449429"/>
              <a:gd name="connsiteX1049" fmla="*/ 8108380 w 18982931"/>
              <a:gd name="connsiteY1049" fmla="*/ 2473736 h 4449429"/>
              <a:gd name="connsiteX1050" fmla="*/ 8142338 w 18982931"/>
              <a:gd name="connsiteY1050" fmla="*/ 2481454 h 4449429"/>
              <a:gd name="connsiteX1051" fmla="*/ 8144242 w 18982931"/>
              <a:gd name="connsiteY1051" fmla="*/ 2485067 h 4449429"/>
              <a:gd name="connsiteX1052" fmla="*/ 8144242 w 18982931"/>
              <a:gd name="connsiteY1052" fmla="*/ 1280084 h 4449429"/>
              <a:gd name="connsiteX1053" fmla="*/ 8189518 w 18982931"/>
              <a:gd name="connsiteY1053" fmla="*/ 1115443 h 4449429"/>
              <a:gd name="connsiteX1054" fmla="*/ 8230679 w 18982931"/>
              <a:gd name="connsiteY1054" fmla="*/ 1090746 h 4449429"/>
              <a:gd name="connsiteX1055" fmla="*/ 8477642 w 18982931"/>
              <a:gd name="connsiteY1055" fmla="*/ 1090746 h 4449429"/>
              <a:gd name="connsiteX1056" fmla="*/ 8518799 w 18982931"/>
              <a:gd name="connsiteY1056" fmla="*/ 1111328 h 4449429"/>
              <a:gd name="connsiteX1057" fmla="*/ 8568194 w 18982931"/>
              <a:gd name="connsiteY1057" fmla="*/ 1288315 h 4449429"/>
              <a:gd name="connsiteX1058" fmla="*/ 8572304 w 18982931"/>
              <a:gd name="connsiteY1058" fmla="*/ 2152681 h 4449429"/>
              <a:gd name="connsiteX1059" fmla="*/ 8572304 w 18982931"/>
              <a:gd name="connsiteY1059" fmla="*/ 2222656 h 4449429"/>
              <a:gd name="connsiteX1060" fmla="*/ 8827499 w 18982931"/>
              <a:gd name="connsiteY1060" fmla="*/ 2222656 h 4449429"/>
              <a:gd name="connsiteX1061" fmla="*/ 8827499 w 18982931"/>
              <a:gd name="connsiteY1061" fmla="*/ 2053897 h 4449429"/>
              <a:gd name="connsiteX1062" fmla="*/ 8827499 w 18982931"/>
              <a:gd name="connsiteY1062" fmla="*/ 1996272 h 4449429"/>
              <a:gd name="connsiteX1063" fmla="*/ 8926285 w 18982931"/>
              <a:gd name="connsiteY1063" fmla="*/ 1876910 h 4449429"/>
              <a:gd name="connsiteX1064" fmla="*/ 8926285 w 18982931"/>
              <a:gd name="connsiteY1064" fmla="*/ 1757542 h 4449429"/>
              <a:gd name="connsiteX1065" fmla="*/ 8926285 w 18982931"/>
              <a:gd name="connsiteY1065" fmla="*/ 1527045 h 4449429"/>
              <a:gd name="connsiteX1066" fmla="*/ 8950980 w 18982931"/>
              <a:gd name="connsiteY1066" fmla="*/ 1432378 h 4449429"/>
              <a:gd name="connsiteX1067" fmla="*/ 8950980 w 18982931"/>
              <a:gd name="connsiteY1067" fmla="*/ 1424146 h 4449429"/>
              <a:gd name="connsiteX1068" fmla="*/ 8983911 w 18982931"/>
              <a:gd name="connsiteY1068" fmla="*/ 1107210 h 4449429"/>
              <a:gd name="connsiteX1069" fmla="*/ 8992140 w 18982931"/>
              <a:gd name="connsiteY1069" fmla="*/ 1049586 h 4449429"/>
              <a:gd name="connsiteX1070" fmla="*/ 9012723 w 18982931"/>
              <a:gd name="connsiteY1070" fmla="*/ 1049586 h 4449429"/>
              <a:gd name="connsiteX1071" fmla="*/ 9049767 w 18982931"/>
              <a:gd name="connsiteY1071" fmla="*/ 1325362 h 4449429"/>
              <a:gd name="connsiteX1072" fmla="*/ 9115624 w 18982931"/>
              <a:gd name="connsiteY1072" fmla="*/ 1329476 h 4449429"/>
              <a:gd name="connsiteX1073" fmla="*/ 9165014 w 18982931"/>
              <a:gd name="connsiteY1073" fmla="*/ 1436493 h 4449429"/>
              <a:gd name="connsiteX1074" fmla="*/ 9181479 w 18982931"/>
              <a:gd name="connsiteY1074" fmla="*/ 1494116 h 4449429"/>
              <a:gd name="connsiteX1075" fmla="*/ 9181479 w 18982931"/>
              <a:gd name="connsiteY1075" fmla="*/ 1823399 h 4449429"/>
              <a:gd name="connsiteX1076" fmla="*/ 9181479 w 18982931"/>
              <a:gd name="connsiteY1076" fmla="*/ 1881023 h 4449429"/>
              <a:gd name="connsiteX1077" fmla="*/ 9280267 w 18982931"/>
              <a:gd name="connsiteY1077" fmla="*/ 1881023 h 4449429"/>
              <a:gd name="connsiteX1078" fmla="*/ 9280267 w 18982931"/>
              <a:gd name="connsiteY1078" fmla="*/ 1815166 h 4449429"/>
              <a:gd name="connsiteX1079" fmla="*/ 9280267 w 18982931"/>
              <a:gd name="connsiteY1079" fmla="*/ 304587 h 4449429"/>
              <a:gd name="connsiteX1080" fmla="*/ 9346122 w 18982931"/>
              <a:gd name="connsiteY1080" fmla="*/ 238731 h 4449429"/>
              <a:gd name="connsiteX1081" fmla="*/ 9453137 w 18982931"/>
              <a:gd name="connsiteY1081" fmla="*/ 341628 h 4449429"/>
              <a:gd name="connsiteX1082" fmla="*/ 9453137 w 18982931"/>
              <a:gd name="connsiteY1082" fmla="*/ 1815166 h 4449429"/>
              <a:gd name="connsiteX1083" fmla="*/ 9453137 w 18982931"/>
              <a:gd name="connsiteY1083" fmla="*/ 1876910 h 4449429"/>
              <a:gd name="connsiteX1084" fmla="*/ 9551919 w 18982931"/>
              <a:gd name="connsiteY1084" fmla="*/ 1876910 h 4449429"/>
              <a:gd name="connsiteX1085" fmla="*/ 9551919 w 18982931"/>
              <a:gd name="connsiteY1085" fmla="*/ 1724614 h 4449429"/>
              <a:gd name="connsiteX1086" fmla="*/ 9551919 w 18982931"/>
              <a:gd name="connsiteY1086" fmla="*/ 1481771 h 4449429"/>
              <a:gd name="connsiteX1087" fmla="*/ 9597198 w 18982931"/>
              <a:gd name="connsiteY1087" fmla="*/ 1374754 h 4449429"/>
              <a:gd name="connsiteX1088" fmla="*/ 9613662 w 18982931"/>
              <a:gd name="connsiteY1088" fmla="*/ 1325362 h 4449429"/>
              <a:gd name="connsiteX1089" fmla="*/ 9683632 w 18982931"/>
              <a:gd name="connsiteY1089" fmla="*/ 1325362 h 4449429"/>
              <a:gd name="connsiteX1090" fmla="*/ 9683632 w 18982931"/>
              <a:gd name="connsiteY1090" fmla="*/ 1522931 h 4449429"/>
              <a:gd name="connsiteX1091" fmla="*/ 9819464 w 18982931"/>
              <a:gd name="connsiteY1091" fmla="*/ 1522931 h 4449429"/>
              <a:gd name="connsiteX1092" fmla="*/ 9819464 w 18982931"/>
              <a:gd name="connsiteY1092" fmla="*/ 1720501 h 4449429"/>
              <a:gd name="connsiteX1093" fmla="*/ 9819464 w 18982931"/>
              <a:gd name="connsiteY1093" fmla="*/ 1835749 h 4449429"/>
              <a:gd name="connsiteX1094" fmla="*/ 9868856 w 18982931"/>
              <a:gd name="connsiteY1094" fmla="*/ 1885142 h 4449429"/>
              <a:gd name="connsiteX1095" fmla="*/ 9922361 w 18982931"/>
              <a:gd name="connsiteY1095" fmla="*/ 1938648 h 4449429"/>
              <a:gd name="connsiteX1096" fmla="*/ 9922361 w 18982931"/>
              <a:gd name="connsiteY1096" fmla="*/ 2226770 h 4449429"/>
              <a:gd name="connsiteX1097" fmla="*/ 10189906 w 18982931"/>
              <a:gd name="connsiteY1097" fmla="*/ 2226770 h 4449429"/>
              <a:gd name="connsiteX1098" fmla="*/ 10189906 w 18982931"/>
              <a:gd name="connsiteY1098" fmla="*/ 1864559 h 4449429"/>
              <a:gd name="connsiteX1099" fmla="*/ 10251644 w 18982931"/>
              <a:gd name="connsiteY1099" fmla="*/ 1852213 h 4449429"/>
              <a:gd name="connsiteX1100" fmla="*/ 10251644 w 18982931"/>
              <a:gd name="connsiteY1100" fmla="*/ 1465306 h 4449429"/>
              <a:gd name="connsiteX1101" fmla="*/ 10198137 w 18982931"/>
              <a:gd name="connsiteY1101" fmla="*/ 1461188 h 4449429"/>
              <a:gd name="connsiteX1102" fmla="*/ 10198137 w 18982931"/>
              <a:gd name="connsiteY1102" fmla="*/ 1317129 h 4449429"/>
              <a:gd name="connsiteX1103" fmla="*/ 10572694 w 18982931"/>
              <a:gd name="connsiteY1103" fmla="*/ 1317129 h 4449429"/>
              <a:gd name="connsiteX1104" fmla="*/ 10572694 w 18982931"/>
              <a:gd name="connsiteY1104" fmla="*/ 2140336 h 4449429"/>
              <a:gd name="connsiteX1105" fmla="*/ 10642669 w 18982931"/>
              <a:gd name="connsiteY1105" fmla="*/ 2144449 h 4449429"/>
              <a:gd name="connsiteX1106" fmla="*/ 10642669 w 18982931"/>
              <a:gd name="connsiteY1106" fmla="*/ 2477849 h 4449429"/>
              <a:gd name="connsiteX1107" fmla="*/ 10885512 w 18982931"/>
              <a:gd name="connsiteY1107" fmla="*/ 2477849 h 4449429"/>
              <a:gd name="connsiteX1108" fmla="*/ 10885512 w 18982931"/>
              <a:gd name="connsiteY1108" fmla="*/ 2292626 h 4449429"/>
              <a:gd name="connsiteX1109" fmla="*/ 10959601 w 18982931"/>
              <a:gd name="connsiteY1109" fmla="*/ 2292626 h 4449429"/>
              <a:gd name="connsiteX1110" fmla="*/ 10959601 w 18982931"/>
              <a:gd name="connsiteY1110" fmla="*/ 2477849 h 4449429"/>
              <a:gd name="connsiteX1111" fmla="*/ 11066618 w 18982931"/>
              <a:gd name="connsiteY1111" fmla="*/ 2477849 h 4449429"/>
              <a:gd name="connsiteX1112" fmla="*/ 11107778 w 18982931"/>
              <a:gd name="connsiteY1112" fmla="*/ 2284395 h 4449429"/>
              <a:gd name="connsiteX1113" fmla="*/ 11136593 w 18982931"/>
              <a:gd name="connsiteY1113" fmla="*/ 2053897 h 4449429"/>
              <a:gd name="connsiteX1114" fmla="*/ 11136593 w 18982931"/>
              <a:gd name="connsiteY1114" fmla="*/ 1061936 h 4449429"/>
              <a:gd name="connsiteX1115" fmla="*/ 11148938 w 18982931"/>
              <a:gd name="connsiteY1115" fmla="*/ 938454 h 4449429"/>
              <a:gd name="connsiteX1116" fmla="*/ 11161288 w 18982931"/>
              <a:gd name="connsiteY1116" fmla="*/ 938454 h 4449429"/>
              <a:gd name="connsiteX1117" fmla="*/ 11177753 w 18982931"/>
              <a:gd name="connsiteY1117" fmla="*/ 983729 h 4449429"/>
              <a:gd name="connsiteX1118" fmla="*/ 11231258 w 18982931"/>
              <a:gd name="connsiteY1118" fmla="*/ 572126 h 4449429"/>
              <a:gd name="connsiteX1119" fmla="*/ 11243610 w 18982931"/>
              <a:gd name="connsiteY1119" fmla="*/ 572126 h 4449429"/>
              <a:gd name="connsiteX1120" fmla="*/ 11284770 w 18982931"/>
              <a:gd name="connsiteY1120" fmla="*/ 946687 h 4449429"/>
              <a:gd name="connsiteX1121" fmla="*/ 11325929 w 18982931"/>
              <a:gd name="connsiteY1121" fmla="*/ 934337 h 4449429"/>
              <a:gd name="connsiteX1122" fmla="*/ 11342394 w 18982931"/>
              <a:gd name="connsiteY1122" fmla="*/ 1061936 h 4449429"/>
              <a:gd name="connsiteX1123" fmla="*/ 11342394 w 18982931"/>
              <a:gd name="connsiteY1123" fmla="*/ 1300666 h 4449429"/>
              <a:gd name="connsiteX1124" fmla="*/ 11358857 w 18982931"/>
              <a:gd name="connsiteY1124" fmla="*/ 2132104 h 4449429"/>
              <a:gd name="connsiteX1125" fmla="*/ 11362976 w 18982931"/>
              <a:gd name="connsiteY1125" fmla="*/ 2165031 h 4449429"/>
              <a:gd name="connsiteX1126" fmla="*/ 11453524 w 18982931"/>
              <a:gd name="connsiteY1126" fmla="*/ 2165031 h 4449429"/>
              <a:gd name="connsiteX1127" fmla="*/ 11457643 w 18982931"/>
              <a:gd name="connsiteY1127" fmla="*/ 2082711 h 4449429"/>
              <a:gd name="connsiteX1128" fmla="*/ 11535845 w 18982931"/>
              <a:gd name="connsiteY1128" fmla="*/ 2078592 h 4449429"/>
              <a:gd name="connsiteX1129" fmla="*/ 11535845 w 18982931"/>
              <a:gd name="connsiteY1129" fmla="*/ 2004505 h 4449429"/>
              <a:gd name="connsiteX1130" fmla="*/ 11548195 w 18982931"/>
              <a:gd name="connsiteY1130" fmla="*/ 1736964 h 4449429"/>
              <a:gd name="connsiteX1131" fmla="*/ 11609938 w 18982931"/>
              <a:gd name="connsiteY1131" fmla="*/ 1609365 h 4449429"/>
              <a:gd name="connsiteX1132" fmla="*/ 11688140 w 18982931"/>
              <a:gd name="connsiteY1132" fmla="*/ 1765774 h 4449429"/>
              <a:gd name="connsiteX1133" fmla="*/ 11688140 w 18982931"/>
              <a:gd name="connsiteY1133" fmla="*/ 2082711 h 4449429"/>
              <a:gd name="connsiteX1134" fmla="*/ 11910406 w 18982931"/>
              <a:gd name="connsiteY1134" fmla="*/ 2148567 h 4449429"/>
              <a:gd name="connsiteX1135" fmla="*/ 11988608 w 18982931"/>
              <a:gd name="connsiteY1135" fmla="*/ 2119754 h 4449429"/>
              <a:gd name="connsiteX1136" fmla="*/ 11991181 w 18982931"/>
              <a:gd name="connsiteY1136" fmla="*/ 2153197 h 4449429"/>
              <a:gd name="connsiteX1137" fmla="*/ 11993908 w 18982931"/>
              <a:gd name="connsiteY1137" fmla="*/ 2158900 h 4449429"/>
              <a:gd name="connsiteX1138" fmla="*/ 11993908 w 18982931"/>
              <a:gd name="connsiteY1138" fmla="*/ 2156799 h 4449429"/>
              <a:gd name="connsiteX1139" fmla="*/ 11998023 w 18982931"/>
              <a:gd name="connsiteY1139" fmla="*/ 2115639 h 4449429"/>
              <a:gd name="connsiteX1140" fmla="*/ 12010373 w 18982931"/>
              <a:gd name="connsiteY1140" fmla="*/ 2115639 h 4449429"/>
              <a:gd name="connsiteX1141" fmla="*/ 12014490 w 18982931"/>
              <a:gd name="connsiteY1141" fmla="*/ 2185614 h 4449429"/>
              <a:gd name="connsiteX1142" fmla="*/ 12055650 w 18982931"/>
              <a:gd name="connsiteY1142" fmla="*/ 2259703 h 4449429"/>
              <a:gd name="connsiteX1143" fmla="*/ 12109157 w 18982931"/>
              <a:gd name="connsiteY1143" fmla="*/ 2267933 h 4449429"/>
              <a:gd name="connsiteX1144" fmla="*/ 12137972 w 18982931"/>
              <a:gd name="connsiteY1144" fmla="*/ 2580753 h 4449429"/>
              <a:gd name="connsiteX1145" fmla="*/ 12150317 w 18982931"/>
              <a:gd name="connsiteY1145" fmla="*/ 2580753 h 4449429"/>
              <a:gd name="connsiteX1146" fmla="*/ 12179132 w 18982931"/>
              <a:gd name="connsiteY1146" fmla="*/ 2411992 h 4449429"/>
              <a:gd name="connsiteX1147" fmla="*/ 12207942 w 18982931"/>
              <a:gd name="connsiteY1147" fmla="*/ 2160917 h 4449429"/>
              <a:gd name="connsiteX1148" fmla="*/ 12216174 w 18982931"/>
              <a:gd name="connsiteY1148" fmla="*/ 2152686 h 4449429"/>
              <a:gd name="connsiteX1149" fmla="*/ 12331423 w 18982931"/>
              <a:gd name="connsiteY1149" fmla="*/ 2152686 h 4449429"/>
              <a:gd name="connsiteX1150" fmla="*/ 12331423 w 18982931"/>
              <a:gd name="connsiteY1150" fmla="*/ 2317327 h 4449429"/>
              <a:gd name="connsiteX1151" fmla="*/ 12496064 w 18982931"/>
              <a:gd name="connsiteY1151" fmla="*/ 2313208 h 4449429"/>
              <a:gd name="connsiteX1152" fmla="*/ 12557802 w 18982931"/>
              <a:gd name="connsiteY1152" fmla="*/ 2210310 h 4449429"/>
              <a:gd name="connsiteX1153" fmla="*/ 12566034 w 18982931"/>
              <a:gd name="connsiteY1153" fmla="*/ 2206191 h 4449429"/>
              <a:gd name="connsiteX1154" fmla="*/ 12598962 w 18982931"/>
              <a:gd name="connsiteY1154" fmla="*/ 2267933 h 4449429"/>
              <a:gd name="connsiteX1155" fmla="*/ 12607194 w 18982931"/>
              <a:gd name="connsiteY1155" fmla="*/ 2263816 h 4449429"/>
              <a:gd name="connsiteX1156" fmla="*/ 12607194 w 18982931"/>
              <a:gd name="connsiteY1156" fmla="*/ 1461193 h 4449429"/>
              <a:gd name="connsiteX1157" fmla="*/ 12677169 w 18982931"/>
              <a:gd name="connsiteY1157" fmla="*/ 1230695 h 4449429"/>
              <a:gd name="connsiteX1158" fmla="*/ 12920017 w 18982931"/>
              <a:gd name="connsiteY1158" fmla="*/ 1230695 h 4449429"/>
              <a:gd name="connsiteX1159" fmla="*/ 12948827 w 18982931"/>
              <a:gd name="connsiteY1159" fmla="*/ 1490003 h 4449429"/>
              <a:gd name="connsiteX1160" fmla="*/ 12948827 w 18982931"/>
              <a:gd name="connsiteY1160" fmla="*/ 1909838 h 4449429"/>
              <a:gd name="connsiteX1161" fmla="*/ 12948827 w 18982931"/>
              <a:gd name="connsiteY1161" fmla="*/ 1975695 h 4449429"/>
              <a:gd name="connsiteX1162" fmla="*/ 12969405 w 18982931"/>
              <a:gd name="connsiteY1162" fmla="*/ 1979812 h 4449429"/>
              <a:gd name="connsiteX1163" fmla="*/ 12989987 w 18982931"/>
              <a:gd name="connsiteY1163" fmla="*/ 1913955 h 4449429"/>
              <a:gd name="connsiteX1164" fmla="*/ 12989987 w 18982931"/>
              <a:gd name="connsiteY1164" fmla="*/ 1469425 h 4449429"/>
              <a:gd name="connsiteX1165" fmla="*/ 13064076 w 18982931"/>
              <a:gd name="connsiteY1165" fmla="*/ 1395336 h 4449429"/>
              <a:gd name="connsiteX1166" fmla="*/ 13146396 w 18982931"/>
              <a:gd name="connsiteY1166" fmla="*/ 1395336 h 4449429"/>
              <a:gd name="connsiteX1167" fmla="*/ 13146396 w 18982931"/>
              <a:gd name="connsiteY1167" fmla="*/ 1111328 h 4449429"/>
              <a:gd name="connsiteX1168" fmla="*/ 13216366 w 18982931"/>
              <a:gd name="connsiteY1168" fmla="*/ 1103096 h 4449429"/>
              <a:gd name="connsiteX1169" fmla="*/ 13228716 w 18982931"/>
              <a:gd name="connsiteY1169" fmla="*/ 1041358 h 4449429"/>
              <a:gd name="connsiteX1170" fmla="*/ 13368662 w 18982931"/>
              <a:gd name="connsiteY1170" fmla="*/ 1041358 h 4449429"/>
              <a:gd name="connsiteX1171" fmla="*/ 13368662 w 18982931"/>
              <a:gd name="connsiteY1171" fmla="*/ 687379 h 4449429"/>
              <a:gd name="connsiteX1172" fmla="*/ 13483911 w 18982931"/>
              <a:gd name="connsiteY1172" fmla="*/ 687379 h 4449429"/>
              <a:gd name="connsiteX1173" fmla="*/ 13483911 w 18982931"/>
              <a:gd name="connsiteY1173" fmla="*/ 617404 h 4449429"/>
              <a:gd name="connsiteX1174" fmla="*/ 13483911 w 18982931"/>
              <a:gd name="connsiteY1174" fmla="*/ 131714 h 4449429"/>
              <a:gd name="connsiteX1175" fmla="*/ 13541534 w 18982931"/>
              <a:gd name="connsiteY1175" fmla="*/ 74089 h 4449429"/>
              <a:gd name="connsiteX1176" fmla="*/ 13685593 w 18982931"/>
              <a:gd name="connsiteY1176" fmla="*/ 74089 h 4449429"/>
              <a:gd name="connsiteX1177" fmla="*/ 13730872 w 18982931"/>
              <a:gd name="connsiteY1177" fmla="*/ 49392 h 4449429"/>
              <a:gd name="connsiteX1178" fmla="*/ 13739104 w 18982931"/>
              <a:gd name="connsiteY1178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22242 w 18982931"/>
              <a:gd name="connsiteY866" fmla="*/ 1559973 h 4449429"/>
              <a:gd name="connsiteX867" fmla="*/ 1318126 w 18982931"/>
              <a:gd name="connsiteY867" fmla="*/ 1576437 h 4449429"/>
              <a:gd name="connsiteX868" fmla="*/ 1359290 w 18982931"/>
              <a:gd name="connsiteY868" fmla="*/ 1597020 h 4449429"/>
              <a:gd name="connsiteX869" fmla="*/ 1375751 w 18982931"/>
              <a:gd name="connsiteY869" fmla="*/ 1588787 h 4449429"/>
              <a:gd name="connsiteX870" fmla="*/ 1486884 w 18982931"/>
              <a:gd name="connsiteY870" fmla="*/ 1588787 h 4449429"/>
              <a:gd name="connsiteX871" fmla="*/ 1507466 w 18982931"/>
              <a:gd name="connsiteY871" fmla="*/ 2337905 h 4449429"/>
              <a:gd name="connsiteX872" fmla="*/ 1523929 w 18982931"/>
              <a:gd name="connsiteY872" fmla="*/ 2337905 h 4449429"/>
              <a:gd name="connsiteX873" fmla="*/ 1523929 w 18982931"/>
              <a:gd name="connsiteY873" fmla="*/ 2169146 h 4449429"/>
              <a:gd name="connsiteX874" fmla="*/ 1692685 w 18982931"/>
              <a:gd name="connsiteY874" fmla="*/ 2169146 h 4449429"/>
              <a:gd name="connsiteX875" fmla="*/ 1692685 w 18982931"/>
              <a:gd name="connsiteY875" fmla="*/ 2020968 h 4449429"/>
              <a:gd name="connsiteX876" fmla="*/ 1766772 w 18982931"/>
              <a:gd name="connsiteY876" fmla="*/ 1922183 h 4449429"/>
              <a:gd name="connsiteX877" fmla="*/ 1766772 w 18982931"/>
              <a:gd name="connsiteY877" fmla="*/ 1757542 h 4449429"/>
              <a:gd name="connsiteX878" fmla="*/ 1849095 w 18982931"/>
              <a:gd name="connsiteY878" fmla="*/ 1757542 h 4449429"/>
              <a:gd name="connsiteX879" fmla="*/ 1849095 w 18982931"/>
              <a:gd name="connsiteY879" fmla="*/ 2156799 h 4449429"/>
              <a:gd name="connsiteX880" fmla="*/ 1919070 w 18982931"/>
              <a:gd name="connsiteY880" fmla="*/ 2156799 h 4449429"/>
              <a:gd name="connsiteX881" fmla="*/ 1919070 w 18982931"/>
              <a:gd name="connsiteY881" fmla="*/ 1864559 h 4449429"/>
              <a:gd name="connsiteX882" fmla="*/ 1919070 w 18982931"/>
              <a:gd name="connsiteY882" fmla="*/ 695608 h 4449429"/>
              <a:gd name="connsiteX883" fmla="*/ 2005504 w 18982931"/>
              <a:gd name="connsiteY883" fmla="*/ 609173 h 4449429"/>
              <a:gd name="connsiteX884" fmla="*/ 2026085 w 18982931"/>
              <a:gd name="connsiteY884" fmla="*/ 605054 h 4449429"/>
              <a:gd name="connsiteX885" fmla="*/ 2100174 w 18982931"/>
              <a:gd name="connsiteY885" fmla="*/ 448645 h 4449429"/>
              <a:gd name="connsiteX886" fmla="*/ 2137215 w 18982931"/>
              <a:gd name="connsiteY886" fmla="*/ 407485 h 4449429"/>
              <a:gd name="connsiteX887" fmla="*/ 2194840 w 18982931"/>
              <a:gd name="connsiteY887" fmla="*/ 337515 h 4449429"/>
              <a:gd name="connsiteX888" fmla="*/ 2198958 w 18982931"/>
              <a:gd name="connsiteY888" fmla="*/ 292236 h 4449429"/>
              <a:gd name="connsiteX889" fmla="*/ 2240121 w 18982931"/>
              <a:gd name="connsiteY889" fmla="*/ 358093 h 4449429"/>
              <a:gd name="connsiteX890" fmla="*/ 2273047 w 18982931"/>
              <a:gd name="connsiteY890" fmla="*/ 444532 h 4449429"/>
              <a:gd name="connsiteX891" fmla="*/ 2330670 w 18982931"/>
              <a:gd name="connsiteY891" fmla="*/ 563894 h 4449429"/>
              <a:gd name="connsiteX892" fmla="*/ 2351248 w 18982931"/>
              <a:gd name="connsiteY892" fmla="*/ 613286 h 4449429"/>
              <a:gd name="connsiteX893" fmla="*/ 2429455 w 18982931"/>
              <a:gd name="connsiteY893" fmla="*/ 675029 h 4449429"/>
              <a:gd name="connsiteX894" fmla="*/ 2470614 w 18982931"/>
              <a:gd name="connsiteY894" fmla="*/ 757350 h 4449429"/>
              <a:gd name="connsiteX895" fmla="*/ 2470614 w 18982931"/>
              <a:gd name="connsiteY895" fmla="*/ 1086631 h 4449429"/>
              <a:gd name="connsiteX896" fmla="*/ 2470614 w 18982931"/>
              <a:gd name="connsiteY896" fmla="*/ 2008622 h 4449429"/>
              <a:gd name="connsiteX897" fmla="*/ 2487080 w 18982931"/>
              <a:gd name="connsiteY897" fmla="*/ 2053897 h 4449429"/>
              <a:gd name="connsiteX898" fmla="*/ 2499426 w 18982931"/>
              <a:gd name="connsiteY898" fmla="*/ 1897488 h 4449429"/>
              <a:gd name="connsiteX899" fmla="*/ 2602322 w 18982931"/>
              <a:gd name="connsiteY899" fmla="*/ 1798703 h 4449429"/>
              <a:gd name="connsiteX900" fmla="*/ 2836935 w 18982931"/>
              <a:gd name="connsiteY900" fmla="*/ 1798703 h 4449429"/>
              <a:gd name="connsiteX901" fmla="*/ 2836935 w 18982931"/>
              <a:gd name="connsiteY901" fmla="*/ 1860446 h 4449429"/>
              <a:gd name="connsiteX902" fmla="*/ 2836935 w 18982931"/>
              <a:gd name="connsiteY902" fmla="*/ 2263816 h 4449429"/>
              <a:gd name="connsiteX903" fmla="*/ 2845169 w 18982931"/>
              <a:gd name="connsiteY903" fmla="*/ 2304976 h 4449429"/>
              <a:gd name="connsiteX904" fmla="*/ 2861629 w 18982931"/>
              <a:gd name="connsiteY904" fmla="*/ 2300858 h 4449429"/>
              <a:gd name="connsiteX905" fmla="*/ 2861629 w 18982931"/>
              <a:gd name="connsiteY905" fmla="*/ 2247351 h 4449429"/>
              <a:gd name="connsiteX906" fmla="*/ 2869861 w 18982931"/>
              <a:gd name="connsiteY906" fmla="*/ 1996272 h 4449429"/>
              <a:gd name="connsiteX907" fmla="*/ 2923374 w 18982931"/>
              <a:gd name="connsiteY907" fmla="*/ 1967462 h 4449429"/>
              <a:gd name="connsiteX908" fmla="*/ 2939836 w 18982931"/>
              <a:gd name="connsiteY908" fmla="*/ 2300858 h 4449429"/>
              <a:gd name="connsiteX909" fmla="*/ 2956300 w 18982931"/>
              <a:gd name="connsiteY909" fmla="*/ 2300858 h 4449429"/>
              <a:gd name="connsiteX910" fmla="*/ 2989230 w 18982931"/>
              <a:gd name="connsiteY910" fmla="*/ 2111521 h 4449429"/>
              <a:gd name="connsiteX911" fmla="*/ 3018038 w 18982931"/>
              <a:gd name="connsiteY911" fmla="*/ 2058015 h 4449429"/>
              <a:gd name="connsiteX912" fmla="*/ 3034502 w 18982931"/>
              <a:gd name="connsiteY912" fmla="*/ 2123871 h 4449429"/>
              <a:gd name="connsiteX913" fmla="*/ 3038620 w 18982931"/>
              <a:gd name="connsiteY913" fmla="*/ 2132104 h 4449429"/>
              <a:gd name="connsiteX914" fmla="*/ 3088018 w 18982931"/>
              <a:gd name="connsiteY914" fmla="*/ 2140336 h 4449429"/>
              <a:gd name="connsiteX915" fmla="*/ 3095320 w 18982931"/>
              <a:gd name="connsiteY915" fmla="*/ 2275334 h 4449429"/>
              <a:gd name="connsiteX916" fmla="*/ 3162101 w 18982931"/>
              <a:gd name="connsiteY916" fmla="*/ 2275334 h 4449429"/>
              <a:gd name="connsiteX917" fmla="*/ 3162101 w 18982931"/>
              <a:gd name="connsiteY917" fmla="*/ 1580555 h 4449429"/>
              <a:gd name="connsiteX918" fmla="*/ 3162101 w 18982931"/>
              <a:gd name="connsiteY918" fmla="*/ 1531163 h 4449429"/>
              <a:gd name="connsiteX919" fmla="*/ 3199146 w 18982931"/>
              <a:gd name="connsiteY919" fmla="*/ 1498235 h 4449429"/>
              <a:gd name="connsiteX920" fmla="*/ 3281469 w 18982931"/>
              <a:gd name="connsiteY920" fmla="*/ 1498235 h 4449429"/>
              <a:gd name="connsiteX921" fmla="*/ 3281469 w 18982931"/>
              <a:gd name="connsiteY921" fmla="*/ 1325362 h 4449429"/>
              <a:gd name="connsiteX922" fmla="*/ 3343207 w 18982931"/>
              <a:gd name="connsiteY922" fmla="*/ 1263619 h 4449429"/>
              <a:gd name="connsiteX923" fmla="*/ 3544891 w 18982931"/>
              <a:gd name="connsiteY923" fmla="*/ 1263619 h 4449429"/>
              <a:gd name="connsiteX924" fmla="*/ 3544891 w 18982931"/>
              <a:gd name="connsiteY924" fmla="*/ 712071 h 4449429"/>
              <a:gd name="connsiteX925" fmla="*/ 3561357 w 18982931"/>
              <a:gd name="connsiteY925" fmla="*/ 555662 h 4449429"/>
              <a:gd name="connsiteX926" fmla="*/ 3606633 w 18982931"/>
              <a:gd name="connsiteY926" fmla="*/ 316933 h 4449429"/>
              <a:gd name="connsiteX927" fmla="*/ 3614865 w 18982931"/>
              <a:gd name="connsiteY927" fmla="*/ 279891 h 4449429"/>
              <a:gd name="connsiteX928" fmla="*/ 3676603 w 18982931"/>
              <a:gd name="connsiteY928" fmla="*/ 341628 h 4449429"/>
              <a:gd name="connsiteX929" fmla="*/ 3684835 w 18982931"/>
              <a:gd name="connsiteY929" fmla="*/ 386907 h 4449429"/>
              <a:gd name="connsiteX930" fmla="*/ 3742460 w 18982931"/>
              <a:gd name="connsiteY930" fmla="*/ 481574 h 4449429"/>
              <a:gd name="connsiteX931" fmla="*/ 3763042 w 18982931"/>
              <a:gd name="connsiteY931" fmla="*/ 703838 h 4449429"/>
              <a:gd name="connsiteX932" fmla="*/ 3763042 w 18982931"/>
              <a:gd name="connsiteY932" fmla="*/ 1144256 h 4449429"/>
              <a:gd name="connsiteX933" fmla="*/ 3771275 w 18982931"/>
              <a:gd name="connsiteY933" fmla="*/ 1181298 h 4449429"/>
              <a:gd name="connsiteX934" fmla="*/ 3775390 w 18982931"/>
              <a:gd name="connsiteY934" fmla="*/ 1115443 h 4449429"/>
              <a:gd name="connsiteX935" fmla="*/ 3923568 w 18982931"/>
              <a:gd name="connsiteY935" fmla="*/ 996079 h 4449429"/>
              <a:gd name="connsiteX936" fmla="*/ 3940029 w 18982931"/>
              <a:gd name="connsiteY936" fmla="*/ 1020776 h 4449429"/>
              <a:gd name="connsiteX937" fmla="*/ 3960611 w 18982931"/>
              <a:gd name="connsiteY937" fmla="*/ 1321244 h 4449429"/>
              <a:gd name="connsiteX938" fmla="*/ 3960611 w 18982931"/>
              <a:gd name="connsiteY938" fmla="*/ 1584670 h 4449429"/>
              <a:gd name="connsiteX939" fmla="*/ 3977076 w 18982931"/>
              <a:gd name="connsiteY939" fmla="*/ 1625830 h 4449429"/>
              <a:gd name="connsiteX940" fmla="*/ 4010007 w 18982931"/>
              <a:gd name="connsiteY940" fmla="*/ 1666990 h 4449429"/>
              <a:gd name="connsiteX941" fmla="*/ 4055279 w 18982931"/>
              <a:gd name="connsiteY941" fmla="*/ 1819286 h 4449429"/>
              <a:gd name="connsiteX942" fmla="*/ 4104670 w 18982931"/>
              <a:gd name="connsiteY942" fmla="*/ 1819286 h 4449429"/>
              <a:gd name="connsiteX943" fmla="*/ 4108788 w 18982931"/>
              <a:gd name="connsiteY943" fmla="*/ 1741079 h 4449429"/>
              <a:gd name="connsiteX944" fmla="*/ 4211689 w 18982931"/>
              <a:gd name="connsiteY944" fmla="*/ 1741079 h 4449429"/>
              <a:gd name="connsiteX945" fmla="*/ 4252847 w 18982931"/>
              <a:gd name="connsiteY945" fmla="*/ 1559973 h 4449429"/>
              <a:gd name="connsiteX946" fmla="*/ 4265197 w 18982931"/>
              <a:gd name="connsiteY946" fmla="*/ 1559973 h 4449429"/>
              <a:gd name="connsiteX947" fmla="*/ 4277546 w 18982931"/>
              <a:gd name="connsiteY947" fmla="*/ 1592900 h 4449429"/>
              <a:gd name="connsiteX948" fmla="*/ 4302239 w 18982931"/>
              <a:gd name="connsiteY948" fmla="*/ 1708150 h 4449429"/>
              <a:gd name="connsiteX949" fmla="*/ 4368100 w 18982931"/>
              <a:gd name="connsiteY949" fmla="*/ 1741079 h 4449429"/>
              <a:gd name="connsiteX950" fmla="*/ 4363984 w 18982931"/>
              <a:gd name="connsiteY950" fmla="*/ 1634062 h 4449429"/>
              <a:gd name="connsiteX951" fmla="*/ 4372218 w 18982931"/>
              <a:gd name="connsiteY951" fmla="*/ 839670 h 4449429"/>
              <a:gd name="connsiteX952" fmla="*/ 4442184 w 18982931"/>
              <a:gd name="connsiteY952" fmla="*/ 279891 h 4449429"/>
              <a:gd name="connsiteX953" fmla="*/ 4479230 w 18982931"/>
              <a:gd name="connsiteY953" fmla="*/ 234611 h 4449429"/>
              <a:gd name="connsiteX954" fmla="*/ 4520394 w 18982931"/>
              <a:gd name="connsiteY954" fmla="*/ 284004 h 4449429"/>
              <a:gd name="connsiteX955" fmla="*/ 4549200 w 18982931"/>
              <a:gd name="connsiteY955" fmla="*/ 440413 h 4449429"/>
              <a:gd name="connsiteX956" fmla="*/ 4680914 w 18982931"/>
              <a:gd name="connsiteY956" fmla="*/ 395140 h 4449429"/>
              <a:gd name="connsiteX957" fmla="*/ 4759121 w 18982931"/>
              <a:gd name="connsiteY957" fmla="*/ 460995 h 4449429"/>
              <a:gd name="connsiteX958" fmla="*/ 4771466 w 18982931"/>
              <a:gd name="connsiteY958" fmla="*/ 493924 h 4449429"/>
              <a:gd name="connsiteX959" fmla="*/ 4888657 w 18982931"/>
              <a:gd name="connsiteY959" fmla="*/ 747622 h 4449429"/>
              <a:gd name="connsiteX960" fmla="*/ 4888893 w 18982931"/>
              <a:gd name="connsiteY960" fmla="*/ 807315 h 4449429"/>
              <a:gd name="connsiteX961" fmla="*/ 4856617 w 18982931"/>
              <a:gd name="connsiteY961" fmla="*/ 807315 h 4449429"/>
              <a:gd name="connsiteX962" fmla="*/ 4856617 w 18982931"/>
              <a:gd name="connsiteY962" fmla="*/ 944475 h 4449429"/>
              <a:gd name="connsiteX963" fmla="*/ 4888332 w 18982931"/>
              <a:gd name="connsiteY963" fmla="*/ 944475 h 4449429"/>
              <a:gd name="connsiteX964" fmla="*/ 4888325 w 18982931"/>
              <a:gd name="connsiteY964" fmla="*/ 945600 h 4449429"/>
              <a:gd name="connsiteX965" fmla="*/ 4890835 w 18982931"/>
              <a:gd name="connsiteY965" fmla="*/ 1609365 h 4449429"/>
              <a:gd name="connsiteX966" fmla="*/ 4952574 w 18982931"/>
              <a:gd name="connsiteY966" fmla="*/ 1617597 h 4449429"/>
              <a:gd name="connsiteX967" fmla="*/ 4952574 w 18982931"/>
              <a:gd name="connsiteY967" fmla="*/ 1868678 h 4449429"/>
              <a:gd name="connsiteX968" fmla="*/ 4956691 w 18982931"/>
              <a:gd name="connsiteY968" fmla="*/ 1905720 h 4449429"/>
              <a:gd name="connsiteX969" fmla="*/ 4981387 w 18982931"/>
              <a:gd name="connsiteY969" fmla="*/ 1967462 h 4449429"/>
              <a:gd name="connsiteX970" fmla="*/ 4981387 w 18982931"/>
              <a:gd name="connsiteY970" fmla="*/ 2058015 h 4449429"/>
              <a:gd name="connsiteX971" fmla="*/ 5001966 w 18982931"/>
              <a:gd name="connsiteY971" fmla="*/ 2086824 h 4449429"/>
              <a:gd name="connsiteX972" fmla="*/ 5018429 w 18982931"/>
              <a:gd name="connsiteY972" fmla="*/ 2078592 h 4449429"/>
              <a:gd name="connsiteX973" fmla="*/ 5018429 w 18982931"/>
              <a:gd name="connsiteY973" fmla="*/ 1881023 h 4449429"/>
              <a:gd name="connsiteX974" fmla="*/ 5018429 w 18982931"/>
              <a:gd name="connsiteY974" fmla="*/ 1366522 h 4449429"/>
              <a:gd name="connsiteX975" fmla="*/ 5034894 w 18982931"/>
              <a:gd name="connsiteY975" fmla="*/ 864367 h 4449429"/>
              <a:gd name="connsiteX976" fmla="*/ 5067821 w 18982931"/>
              <a:gd name="connsiteY976" fmla="*/ 197569 h 4449429"/>
              <a:gd name="connsiteX977" fmla="*/ 5080173 w 18982931"/>
              <a:gd name="connsiteY977" fmla="*/ 102899 h 4449429"/>
              <a:gd name="connsiteX978" fmla="*/ 5216000 w 18982931"/>
              <a:gd name="connsiteY978" fmla="*/ 37042 h 4449429"/>
              <a:gd name="connsiteX979" fmla="*/ 5248927 w 18982931"/>
              <a:gd name="connsiteY979" fmla="*/ 69972 h 4449429"/>
              <a:gd name="connsiteX980" fmla="*/ 5372409 w 18982931"/>
              <a:gd name="connsiteY980" fmla="*/ 69972 h 4449429"/>
              <a:gd name="connsiteX981" fmla="*/ 5434151 w 18982931"/>
              <a:gd name="connsiteY981" fmla="*/ 131714 h 4449429"/>
              <a:gd name="connsiteX982" fmla="*/ 5434151 w 18982931"/>
              <a:gd name="connsiteY982" fmla="*/ 382788 h 4449429"/>
              <a:gd name="connsiteX983" fmla="*/ 5434151 w 18982931"/>
              <a:gd name="connsiteY983" fmla="*/ 683261 h 4449429"/>
              <a:gd name="connsiteX984" fmla="*/ 5545282 w 18982931"/>
              <a:gd name="connsiteY984" fmla="*/ 687375 h 4449429"/>
              <a:gd name="connsiteX985" fmla="*/ 5545282 w 18982931"/>
              <a:gd name="connsiteY985" fmla="*/ 1045471 h 4449429"/>
              <a:gd name="connsiteX986" fmla="*/ 5676994 w 18982931"/>
              <a:gd name="connsiteY986" fmla="*/ 1045471 h 4449429"/>
              <a:gd name="connsiteX987" fmla="*/ 5685227 w 18982931"/>
              <a:gd name="connsiteY987" fmla="*/ 1103096 h 4449429"/>
              <a:gd name="connsiteX988" fmla="*/ 5759314 w 18982931"/>
              <a:gd name="connsiteY988" fmla="*/ 1193648 h 4449429"/>
              <a:gd name="connsiteX989" fmla="*/ 5759314 w 18982931"/>
              <a:gd name="connsiteY989" fmla="*/ 1395331 h 4449429"/>
              <a:gd name="connsiteX990" fmla="*/ 5825171 w 18982931"/>
              <a:gd name="connsiteY990" fmla="*/ 1395331 h 4449429"/>
              <a:gd name="connsiteX991" fmla="*/ 5903378 w 18982931"/>
              <a:gd name="connsiteY991" fmla="*/ 1477653 h 4449429"/>
              <a:gd name="connsiteX992" fmla="*/ 5903378 w 18982931"/>
              <a:gd name="connsiteY992" fmla="*/ 1918070 h 4449429"/>
              <a:gd name="connsiteX993" fmla="*/ 5936306 w 18982931"/>
              <a:gd name="connsiteY993" fmla="*/ 1975695 h 4449429"/>
              <a:gd name="connsiteX994" fmla="*/ 5965115 w 18982931"/>
              <a:gd name="connsiteY994" fmla="*/ 1275969 h 4449429"/>
              <a:gd name="connsiteX995" fmla="*/ 5969235 w 18982931"/>
              <a:gd name="connsiteY995" fmla="*/ 1238922 h 4449429"/>
              <a:gd name="connsiteX996" fmla="*/ 6166804 w 18982931"/>
              <a:gd name="connsiteY996" fmla="*/ 1238922 h 4449429"/>
              <a:gd name="connsiteX997" fmla="*/ 6216196 w 18982931"/>
              <a:gd name="connsiteY997" fmla="*/ 1288315 h 4449429"/>
              <a:gd name="connsiteX998" fmla="*/ 6236774 w 18982931"/>
              <a:gd name="connsiteY998" fmla="*/ 1428261 h 4449429"/>
              <a:gd name="connsiteX999" fmla="*/ 6273821 w 18982931"/>
              <a:gd name="connsiteY999" fmla="*/ 1498235 h 4449429"/>
              <a:gd name="connsiteX1000" fmla="*/ 6273821 w 18982931"/>
              <a:gd name="connsiteY1000" fmla="*/ 2230888 h 4449429"/>
              <a:gd name="connsiteX1001" fmla="*/ 6277935 w 18982931"/>
              <a:gd name="connsiteY1001" fmla="*/ 2280280 h 4449429"/>
              <a:gd name="connsiteX1002" fmla="*/ 6319095 w 18982931"/>
              <a:gd name="connsiteY1002" fmla="*/ 2193841 h 4449429"/>
              <a:gd name="connsiteX1003" fmla="*/ 6364373 w 18982931"/>
              <a:gd name="connsiteY1003" fmla="*/ 2288513 h 4449429"/>
              <a:gd name="connsiteX1004" fmla="*/ 6389068 w 18982931"/>
              <a:gd name="connsiteY1004" fmla="*/ 2313208 h 4449429"/>
              <a:gd name="connsiteX1005" fmla="*/ 6541355 w 18982931"/>
              <a:gd name="connsiteY1005" fmla="*/ 2313208 h 4449429"/>
              <a:gd name="connsiteX1006" fmla="*/ 6541355 w 18982931"/>
              <a:gd name="connsiteY1006" fmla="*/ 2148567 h 4449429"/>
              <a:gd name="connsiteX1007" fmla="*/ 6660723 w 18982931"/>
              <a:gd name="connsiteY1007" fmla="*/ 2148567 h 4449429"/>
              <a:gd name="connsiteX1008" fmla="*/ 6660723 w 18982931"/>
              <a:gd name="connsiteY1008" fmla="*/ 2259698 h 4449429"/>
              <a:gd name="connsiteX1009" fmla="*/ 6705999 w 18982931"/>
              <a:gd name="connsiteY1009" fmla="*/ 2551938 h 4449429"/>
              <a:gd name="connsiteX1010" fmla="*/ 6714228 w 18982931"/>
              <a:gd name="connsiteY1010" fmla="*/ 2580748 h 4449429"/>
              <a:gd name="connsiteX1011" fmla="*/ 6722461 w 18982931"/>
              <a:gd name="connsiteY1011" fmla="*/ 2576634 h 4449429"/>
              <a:gd name="connsiteX1012" fmla="*/ 6751278 w 18982931"/>
              <a:gd name="connsiteY1012" fmla="*/ 2263816 h 4449429"/>
              <a:gd name="connsiteX1013" fmla="*/ 6800669 w 18982931"/>
              <a:gd name="connsiteY1013" fmla="*/ 2255583 h 4449429"/>
              <a:gd name="connsiteX1014" fmla="*/ 6837709 w 18982931"/>
              <a:gd name="connsiteY1014" fmla="*/ 2181496 h 4449429"/>
              <a:gd name="connsiteX1015" fmla="*/ 6841831 w 18982931"/>
              <a:gd name="connsiteY1015" fmla="*/ 2152681 h 4449429"/>
              <a:gd name="connsiteX1016" fmla="*/ 6845941 w 18982931"/>
              <a:gd name="connsiteY1016" fmla="*/ 2115639 h 4449429"/>
              <a:gd name="connsiteX1017" fmla="*/ 6857139 w 18982931"/>
              <a:gd name="connsiteY1017" fmla="*/ 2115639 h 4449429"/>
              <a:gd name="connsiteX1018" fmla="*/ 6899298 w 18982931"/>
              <a:gd name="connsiteY1018" fmla="*/ 2109470 h 4449429"/>
              <a:gd name="connsiteX1019" fmla="*/ 6922965 w 18982931"/>
              <a:gd name="connsiteY1019" fmla="*/ 2140339 h 4449429"/>
              <a:gd name="connsiteX1020" fmla="*/ 7009406 w 18982931"/>
              <a:gd name="connsiteY1020" fmla="*/ 2070365 h 4449429"/>
              <a:gd name="connsiteX1021" fmla="*/ 7145231 w 18982931"/>
              <a:gd name="connsiteY1021" fmla="*/ 2066247 h 4449429"/>
              <a:gd name="connsiteX1022" fmla="*/ 7145231 w 18982931"/>
              <a:gd name="connsiteY1022" fmla="*/ 1901605 h 4449429"/>
              <a:gd name="connsiteX1023" fmla="*/ 7145231 w 18982931"/>
              <a:gd name="connsiteY1023" fmla="*/ 1769896 h 4449429"/>
              <a:gd name="connsiteX1024" fmla="*/ 7215204 w 18982931"/>
              <a:gd name="connsiteY1024" fmla="*/ 1597024 h 4449429"/>
              <a:gd name="connsiteX1025" fmla="*/ 7285174 w 18982931"/>
              <a:gd name="connsiteY1025" fmla="*/ 1753433 h 4449429"/>
              <a:gd name="connsiteX1026" fmla="*/ 7297524 w 18982931"/>
              <a:gd name="connsiteY1026" fmla="*/ 2062134 h 4449429"/>
              <a:gd name="connsiteX1027" fmla="*/ 7367494 w 18982931"/>
              <a:gd name="connsiteY1027" fmla="*/ 2066247 h 4449429"/>
              <a:gd name="connsiteX1028" fmla="*/ 7371610 w 18982931"/>
              <a:gd name="connsiteY1028" fmla="*/ 2148567 h 4449429"/>
              <a:gd name="connsiteX1029" fmla="*/ 7462167 w 18982931"/>
              <a:gd name="connsiteY1029" fmla="*/ 2148567 h 4449429"/>
              <a:gd name="connsiteX1030" fmla="*/ 7462167 w 18982931"/>
              <a:gd name="connsiteY1030" fmla="*/ 2095061 h 4449429"/>
              <a:gd name="connsiteX1031" fmla="*/ 7462167 w 18982931"/>
              <a:gd name="connsiteY1031" fmla="*/ 1597024 h 4449429"/>
              <a:gd name="connsiteX1032" fmla="*/ 7482743 w 18982931"/>
              <a:gd name="connsiteY1032" fmla="*/ 1008430 h 4449429"/>
              <a:gd name="connsiteX1033" fmla="*/ 7495096 w 18982931"/>
              <a:gd name="connsiteY1033" fmla="*/ 921991 h 4449429"/>
              <a:gd name="connsiteX1034" fmla="*/ 7536254 w 18982931"/>
              <a:gd name="connsiteY1034" fmla="*/ 934341 h 4449429"/>
              <a:gd name="connsiteX1035" fmla="*/ 7577416 w 18982931"/>
              <a:gd name="connsiteY1035" fmla="*/ 563899 h 4449429"/>
              <a:gd name="connsiteX1036" fmla="*/ 7589759 w 18982931"/>
              <a:gd name="connsiteY1036" fmla="*/ 563899 h 4449429"/>
              <a:gd name="connsiteX1037" fmla="*/ 7639153 w 18982931"/>
              <a:gd name="connsiteY1037" fmla="*/ 975501 h 4449429"/>
              <a:gd name="connsiteX1038" fmla="*/ 7655614 w 18982931"/>
              <a:gd name="connsiteY1038" fmla="*/ 926109 h 4449429"/>
              <a:gd name="connsiteX1039" fmla="*/ 7667968 w 18982931"/>
              <a:gd name="connsiteY1039" fmla="*/ 926109 h 4449429"/>
              <a:gd name="connsiteX1040" fmla="*/ 7676196 w 18982931"/>
              <a:gd name="connsiteY1040" fmla="*/ 1037243 h 4449429"/>
              <a:gd name="connsiteX1041" fmla="*/ 7676196 w 18982931"/>
              <a:gd name="connsiteY1041" fmla="*/ 2049787 h 4449429"/>
              <a:gd name="connsiteX1042" fmla="*/ 7705009 w 18982931"/>
              <a:gd name="connsiteY1042" fmla="*/ 2267935 h 4449429"/>
              <a:gd name="connsiteX1043" fmla="*/ 7750287 w 18982931"/>
              <a:gd name="connsiteY1043" fmla="*/ 2469622 h 4449429"/>
              <a:gd name="connsiteX1044" fmla="*/ 7849072 w 18982931"/>
              <a:gd name="connsiteY1044" fmla="*/ 2469622 h 4449429"/>
              <a:gd name="connsiteX1045" fmla="*/ 7849072 w 18982931"/>
              <a:gd name="connsiteY1045" fmla="*/ 2284398 h 4449429"/>
              <a:gd name="connsiteX1046" fmla="*/ 7919042 w 18982931"/>
              <a:gd name="connsiteY1046" fmla="*/ 2284398 h 4449429"/>
              <a:gd name="connsiteX1047" fmla="*/ 7919042 w 18982931"/>
              <a:gd name="connsiteY1047" fmla="*/ 2473736 h 4449429"/>
              <a:gd name="connsiteX1048" fmla="*/ 8108380 w 18982931"/>
              <a:gd name="connsiteY1048" fmla="*/ 2473736 h 4449429"/>
              <a:gd name="connsiteX1049" fmla="*/ 8142338 w 18982931"/>
              <a:gd name="connsiteY1049" fmla="*/ 2481454 h 4449429"/>
              <a:gd name="connsiteX1050" fmla="*/ 8144242 w 18982931"/>
              <a:gd name="connsiteY1050" fmla="*/ 2485067 h 4449429"/>
              <a:gd name="connsiteX1051" fmla="*/ 8144242 w 18982931"/>
              <a:gd name="connsiteY1051" fmla="*/ 1280084 h 4449429"/>
              <a:gd name="connsiteX1052" fmla="*/ 8189518 w 18982931"/>
              <a:gd name="connsiteY1052" fmla="*/ 1115443 h 4449429"/>
              <a:gd name="connsiteX1053" fmla="*/ 8230679 w 18982931"/>
              <a:gd name="connsiteY1053" fmla="*/ 1090746 h 4449429"/>
              <a:gd name="connsiteX1054" fmla="*/ 8477642 w 18982931"/>
              <a:gd name="connsiteY1054" fmla="*/ 1090746 h 4449429"/>
              <a:gd name="connsiteX1055" fmla="*/ 8518799 w 18982931"/>
              <a:gd name="connsiteY1055" fmla="*/ 1111328 h 4449429"/>
              <a:gd name="connsiteX1056" fmla="*/ 8568194 w 18982931"/>
              <a:gd name="connsiteY1056" fmla="*/ 1288315 h 4449429"/>
              <a:gd name="connsiteX1057" fmla="*/ 8572304 w 18982931"/>
              <a:gd name="connsiteY1057" fmla="*/ 2152681 h 4449429"/>
              <a:gd name="connsiteX1058" fmla="*/ 8572304 w 18982931"/>
              <a:gd name="connsiteY1058" fmla="*/ 2222656 h 4449429"/>
              <a:gd name="connsiteX1059" fmla="*/ 8827499 w 18982931"/>
              <a:gd name="connsiteY1059" fmla="*/ 2222656 h 4449429"/>
              <a:gd name="connsiteX1060" fmla="*/ 8827499 w 18982931"/>
              <a:gd name="connsiteY1060" fmla="*/ 2053897 h 4449429"/>
              <a:gd name="connsiteX1061" fmla="*/ 8827499 w 18982931"/>
              <a:gd name="connsiteY1061" fmla="*/ 1996272 h 4449429"/>
              <a:gd name="connsiteX1062" fmla="*/ 8926285 w 18982931"/>
              <a:gd name="connsiteY1062" fmla="*/ 1876910 h 4449429"/>
              <a:gd name="connsiteX1063" fmla="*/ 8926285 w 18982931"/>
              <a:gd name="connsiteY1063" fmla="*/ 1757542 h 4449429"/>
              <a:gd name="connsiteX1064" fmla="*/ 8926285 w 18982931"/>
              <a:gd name="connsiteY1064" fmla="*/ 1527045 h 4449429"/>
              <a:gd name="connsiteX1065" fmla="*/ 8950980 w 18982931"/>
              <a:gd name="connsiteY1065" fmla="*/ 1432378 h 4449429"/>
              <a:gd name="connsiteX1066" fmla="*/ 8950980 w 18982931"/>
              <a:gd name="connsiteY1066" fmla="*/ 1424146 h 4449429"/>
              <a:gd name="connsiteX1067" fmla="*/ 8983911 w 18982931"/>
              <a:gd name="connsiteY1067" fmla="*/ 1107210 h 4449429"/>
              <a:gd name="connsiteX1068" fmla="*/ 8992140 w 18982931"/>
              <a:gd name="connsiteY1068" fmla="*/ 1049586 h 4449429"/>
              <a:gd name="connsiteX1069" fmla="*/ 9012723 w 18982931"/>
              <a:gd name="connsiteY1069" fmla="*/ 1049586 h 4449429"/>
              <a:gd name="connsiteX1070" fmla="*/ 9049767 w 18982931"/>
              <a:gd name="connsiteY1070" fmla="*/ 1325362 h 4449429"/>
              <a:gd name="connsiteX1071" fmla="*/ 9115624 w 18982931"/>
              <a:gd name="connsiteY1071" fmla="*/ 1329476 h 4449429"/>
              <a:gd name="connsiteX1072" fmla="*/ 9165014 w 18982931"/>
              <a:gd name="connsiteY1072" fmla="*/ 1436493 h 4449429"/>
              <a:gd name="connsiteX1073" fmla="*/ 9181479 w 18982931"/>
              <a:gd name="connsiteY1073" fmla="*/ 1494116 h 4449429"/>
              <a:gd name="connsiteX1074" fmla="*/ 9181479 w 18982931"/>
              <a:gd name="connsiteY1074" fmla="*/ 1823399 h 4449429"/>
              <a:gd name="connsiteX1075" fmla="*/ 9181479 w 18982931"/>
              <a:gd name="connsiteY1075" fmla="*/ 1881023 h 4449429"/>
              <a:gd name="connsiteX1076" fmla="*/ 9280267 w 18982931"/>
              <a:gd name="connsiteY1076" fmla="*/ 1881023 h 4449429"/>
              <a:gd name="connsiteX1077" fmla="*/ 9280267 w 18982931"/>
              <a:gd name="connsiteY1077" fmla="*/ 1815166 h 4449429"/>
              <a:gd name="connsiteX1078" fmla="*/ 9280267 w 18982931"/>
              <a:gd name="connsiteY1078" fmla="*/ 304587 h 4449429"/>
              <a:gd name="connsiteX1079" fmla="*/ 9346122 w 18982931"/>
              <a:gd name="connsiteY1079" fmla="*/ 238731 h 4449429"/>
              <a:gd name="connsiteX1080" fmla="*/ 9453137 w 18982931"/>
              <a:gd name="connsiteY1080" fmla="*/ 341628 h 4449429"/>
              <a:gd name="connsiteX1081" fmla="*/ 9453137 w 18982931"/>
              <a:gd name="connsiteY1081" fmla="*/ 1815166 h 4449429"/>
              <a:gd name="connsiteX1082" fmla="*/ 9453137 w 18982931"/>
              <a:gd name="connsiteY1082" fmla="*/ 1876910 h 4449429"/>
              <a:gd name="connsiteX1083" fmla="*/ 9551919 w 18982931"/>
              <a:gd name="connsiteY1083" fmla="*/ 1876910 h 4449429"/>
              <a:gd name="connsiteX1084" fmla="*/ 9551919 w 18982931"/>
              <a:gd name="connsiteY1084" fmla="*/ 1724614 h 4449429"/>
              <a:gd name="connsiteX1085" fmla="*/ 9551919 w 18982931"/>
              <a:gd name="connsiteY1085" fmla="*/ 1481771 h 4449429"/>
              <a:gd name="connsiteX1086" fmla="*/ 9597198 w 18982931"/>
              <a:gd name="connsiteY1086" fmla="*/ 1374754 h 4449429"/>
              <a:gd name="connsiteX1087" fmla="*/ 9613662 w 18982931"/>
              <a:gd name="connsiteY1087" fmla="*/ 1325362 h 4449429"/>
              <a:gd name="connsiteX1088" fmla="*/ 9683632 w 18982931"/>
              <a:gd name="connsiteY1088" fmla="*/ 1325362 h 4449429"/>
              <a:gd name="connsiteX1089" fmla="*/ 9683632 w 18982931"/>
              <a:gd name="connsiteY1089" fmla="*/ 1522931 h 4449429"/>
              <a:gd name="connsiteX1090" fmla="*/ 9819464 w 18982931"/>
              <a:gd name="connsiteY1090" fmla="*/ 1522931 h 4449429"/>
              <a:gd name="connsiteX1091" fmla="*/ 9819464 w 18982931"/>
              <a:gd name="connsiteY1091" fmla="*/ 1720501 h 4449429"/>
              <a:gd name="connsiteX1092" fmla="*/ 9819464 w 18982931"/>
              <a:gd name="connsiteY1092" fmla="*/ 1835749 h 4449429"/>
              <a:gd name="connsiteX1093" fmla="*/ 9868856 w 18982931"/>
              <a:gd name="connsiteY1093" fmla="*/ 1885142 h 4449429"/>
              <a:gd name="connsiteX1094" fmla="*/ 9922361 w 18982931"/>
              <a:gd name="connsiteY1094" fmla="*/ 1938648 h 4449429"/>
              <a:gd name="connsiteX1095" fmla="*/ 9922361 w 18982931"/>
              <a:gd name="connsiteY1095" fmla="*/ 2226770 h 4449429"/>
              <a:gd name="connsiteX1096" fmla="*/ 10189906 w 18982931"/>
              <a:gd name="connsiteY1096" fmla="*/ 2226770 h 4449429"/>
              <a:gd name="connsiteX1097" fmla="*/ 10189906 w 18982931"/>
              <a:gd name="connsiteY1097" fmla="*/ 1864559 h 4449429"/>
              <a:gd name="connsiteX1098" fmla="*/ 10251644 w 18982931"/>
              <a:gd name="connsiteY1098" fmla="*/ 1852213 h 4449429"/>
              <a:gd name="connsiteX1099" fmla="*/ 10251644 w 18982931"/>
              <a:gd name="connsiteY1099" fmla="*/ 1465306 h 4449429"/>
              <a:gd name="connsiteX1100" fmla="*/ 10198137 w 18982931"/>
              <a:gd name="connsiteY1100" fmla="*/ 1461188 h 4449429"/>
              <a:gd name="connsiteX1101" fmla="*/ 10198137 w 18982931"/>
              <a:gd name="connsiteY1101" fmla="*/ 1317129 h 4449429"/>
              <a:gd name="connsiteX1102" fmla="*/ 10572694 w 18982931"/>
              <a:gd name="connsiteY1102" fmla="*/ 1317129 h 4449429"/>
              <a:gd name="connsiteX1103" fmla="*/ 10572694 w 18982931"/>
              <a:gd name="connsiteY1103" fmla="*/ 2140336 h 4449429"/>
              <a:gd name="connsiteX1104" fmla="*/ 10642669 w 18982931"/>
              <a:gd name="connsiteY1104" fmla="*/ 2144449 h 4449429"/>
              <a:gd name="connsiteX1105" fmla="*/ 10642669 w 18982931"/>
              <a:gd name="connsiteY1105" fmla="*/ 2477849 h 4449429"/>
              <a:gd name="connsiteX1106" fmla="*/ 10885512 w 18982931"/>
              <a:gd name="connsiteY1106" fmla="*/ 2477849 h 4449429"/>
              <a:gd name="connsiteX1107" fmla="*/ 10885512 w 18982931"/>
              <a:gd name="connsiteY1107" fmla="*/ 2292626 h 4449429"/>
              <a:gd name="connsiteX1108" fmla="*/ 10959601 w 18982931"/>
              <a:gd name="connsiteY1108" fmla="*/ 2292626 h 4449429"/>
              <a:gd name="connsiteX1109" fmla="*/ 10959601 w 18982931"/>
              <a:gd name="connsiteY1109" fmla="*/ 2477849 h 4449429"/>
              <a:gd name="connsiteX1110" fmla="*/ 11066618 w 18982931"/>
              <a:gd name="connsiteY1110" fmla="*/ 2477849 h 4449429"/>
              <a:gd name="connsiteX1111" fmla="*/ 11107778 w 18982931"/>
              <a:gd name="connsiteY1111" fmla="*/ 2284395 h 4449429"/>
              <a:gd name="connsiteX1112" fmla="*/ 11136593 w 18982931"/>
              <a:gd name="connsiteY1112" fmla="*/ 2053897 h 4449429"/>
              <a:gd name="connsiteX1113" fmla="*/ 11136593 w 18982931"/>
              <a:gd name="connsiteY1113" fmla="*/ 1061936 h 4449429"/>
              <a:gd name="connsiteX1114" fmla="*/ 11148938 w 18982931"/>
              <a:gd name="connsiteY1114" fmla="*/ 938454 h 4449429"/>
              <a:gd name="connsiteX1115" fmla="*/ 11161288 w 18982931"/>
              <a:gd name="connsiteY1115" fmla="*/ 938454 h 4449429"/>
              <a:gd name="connsiteX1116" fmla="*/ 11177753 w 18982931"/>
              <a:gd name="connsiteY1116" fmla="*/ 983729 h 4449429"/>
              <a:gd name="connsiteX1117" fmla="*/ 11231258 w 18982931"/>
              <a:gd name="connsiteY1117" fmla="*/ 572126 h 4449429"/>
              <a:gd name="connsiteX1118" fmla="*/ 11243610 w 18982931"/>
              <a:gd name="connsiteY1118" fmla="*/ 572126 h 4449429"/>
              <a:gd name="connsiteX1119" fmla="*/ 11284770 w 18982931"/>
              <a:gd name="connsiteY1119" fmla="*/ 946687 h 4449429"/>
              <a:gd name="connsiteX1120" fmla="*/ 11325929 w 18982931"/>
              <a:gd name="connsiteY1120" fmla="*/ 934337 h 4449429"/>
              <a:gd name="connsiteX1121" fmla="*/ 11342394 w 18982931"/>
              <a:gd name="connsiteY1121" fmla="*/ 1061936 h 4449429"/>
              <a:gd name="connsiteX1122" fmla="*/ 11342394 w 18982931"/>
              <a:gd name="connsiteY1122" fmla="*/ 1300666 h 4449429"/>
              <a:gd name="connsiteX1123" fmla="*/ 11358857 w 18982931"/>
              <a:gd name="connsiteY1123" fmla="*/ 2132104 h 4449429"/>
              <a:gd name="connsiteX1124" fmla="*/ 11362976 w 18982931"/>
              <a:gd name="connsiteY1124" fmla="*/ 2165031 h 4449429"/>
              <a:gd name="connsiteX1125" fmla="*/ 11453524 w 18982931"/>
              <a:gd name="connsiteY1125" fmla="*/ 2165031 h 4449429"/>
              <a:gd name="connsiteX1126" fmla="*/ 11457643 w 18982931"/>
              <a:gd name="connsiteY1126" fmla="*/ 2082711 h 4449429"/>
              <a:gd name="connsiteX1127" fmla="*/ 11535845 w 18982931"/>
              <a:gd name="connsiteY1127" fmla="*/ 2078592 h 4449429"/>
              <a:gd name="connsiteX1128" fmla="*/ 11535845 w 18982931"/>
              <a:gd name="connsiteY1128" fmla="*/ 2004505 h 4449429"/>
              <a:gd name="connsiteX1129" fmla="*/ 11548195 w 18982931"/>
              <a:gd name="connsiteY1129" fmla="*/ 1736964 h 4449429"/>
              <a:gd name="connsiteX1130" fmla="*/ 11609938 w 18982931"/>
              <a:gd name="connsiteY1130" fmla="*/ 1609365 h 4449429"/>
              <a:gd name="connsiteX1131" fmla="*/ 11688140 w 18982931"/>
              <a:gd name="connsiteY1131" fmla="*/ 1765774 h 4449429"/>
              <a:gd name="connsiteX1132" fmla="*/ 11688140 w 18982931"/>
              <a:gd name="connsiteY1132" fmla="*/ 2082711 h 4449429"/>
              <a:gd name="connsiteX1133" fmla="*/ 11910406 w 18982931"/>
              <a:gd name="connsiteY1133" fmla="*/ 2148567 h 4449429"/>
              <a:gd name="connsiteX1134" fmla="*/ 11988608 w 18982931"/>
              <a:gd name="connsiteY1134" fmla="*/ 2119754 h 4449429"/>
              <a:gd name="connsiteX1135" fmla="*/ 11991181 w 18982931"/>
              <a:gd name="connsiteY1135" fmla="*/ 2153197 h 4449429"/>
              <a:gd name="connsiteX1136" fmla="*/ 11993908 w 18982931"/>
              <a:gd name="connsiteY1136" fmla="*/ 2158900 h 4449429"/>
              <a:gd name="connsiteX1137" fmla="*/ 11993908 w 18982931"/>
              <a:gd name="connsiteY1137" fmla="*/ 2156799 h 4449429"/>
              <a:gd name="connsiteX1138" fmla="*/ 11998023 w 18982931"/>
              <a:gd name="connsiteY1138" fmla="*/ 2115639 h 4449429"/>
              <a:gd name="connsiteX1139" fmla="*/ 12010373 w 18982931"/>
              <a:gd name="connsiteY1139" fmla="*/ 2115639 h 4449429"/>
              <a:gd name="connsiteX1140" fmla="*/ 12014490 w 18982931"/>
              <a:gd name="connsiteY1140" fmla="*/ 2185614 h 4449429"/>
              <a:gd name="connsiteX1141" fmla="*/ 12055650 w 18982931"/>
              <a:gd name="connsiteY1141" fmla="*/ 2259703 h 4449429"/>
              <a:gd name="connsiteX1142" fmla="*/ 12109157 w 18982931"/>
              <a:gd name="connsiteY1142" fmla="*/ 2267933 h 4449429"/>
              <a:gd name="connsiteX1143" fmla="*/ 12137972 w 18982931"/>
              <a:gd name="connsiteY1143" fmla="*/ 2580753 h 4449429"/>
              <a:gd name="connsiteX1144" fmla="*/ 12150317 w 18982931"/>
              <a:gd name="connsiteY1144" fmla="*/ 2580753 h 4449429"/>
              <a:gd name="connsiteX1145" fmla="*/ 12179132 w 18982931"/>
              <a:gd name="connsiteY1145" fmla="*/ 2411992 h 4449429"/>
              <a:gd name="connsiteX1146" fmla="*/ 12207942 w 18982931"/>
              <a:gd name="connsiteY1146" fmla="*/ 2160917 h 4449429"/>
              <a:gd name="connsiteX1147" fmla="*/ 12216174 w 18982931"/>
              <a:gd name="connsiteY1147" fmla="*/ 2152686 h 4449429"/>
              <a:gd name="connsiteX1148" fmla="*/ 12331423 w 18982931"/>
              <a:gd name="connsiteY1148" fmla="*/ 2152686 h 4449429"/>
              <a:gd name="connsiteX1149" fmla="*/ 12331423 w 18982931"/>
              <a:gd name="connsiteY1149" fmla="*/ 2317327 h 4449429"/>
              <a:gd name="connsiteX1150" fmla="*/ 12496064 w 18982931"/>
              <a:gd name="connsiteY1150" fmla="*/ 2313208 h 4449429"/>
              <a:gd name="connsiteX1151" fmla="*/ 12557802 w 18982931"/>
              <a:gd name="connsiteY1151" fmla="*/ 2210310 h 4449429"/>
              <a:gd name="connsiteX1152" fmla="*/ 12566034 w 18982931"/>
              <a:gd name="connsiteY1152" fmla="*/ 2206191 h 4449429"/>
              <a:gd name="connsiteX1153" fmla="*/ 12598962 w 18982931"/>
              <a:gd name="connsiteY1153" fmla="*/ 2267933 h 4449429"/>
              <a:gd name="connsiteX1154" fmla="*/ 12607194 w 18982931"/>
              <a:gd name="connsiteY1154" fmla="*/ 2263816 h 4449429"/>
              <a:gd name="connsiteX1155" fmla="*/ 12607194 w 18982931"/>
              <a:gd name="connsiteY1155" fmla="*/ 1461193 h 4449429"/>
              <a:gd name="connsiteX1156" fmla="*/ 12677169 w 18982931"/>
              <a:gd name="connsiteY1156" fmla="*/ 1230695 h 4449429"/>
              <a:gd name="connsiteX1157" fmla="*/ 12920017 w 18982931"/>
              <a:gd name="connsiteY1157" fmla="*/ 1230695 h 4449429"/>
              <a:gd name="connsiteX1158" fmla="*/ 12948827 w 18982931"/>
              <a:gd name="connsiteY1158" fmla="*/ 1490003 h 4449429"/>
              <a:gd name="connsiteX1159" fmla="*/ 12948827 w 18982931"/>
              <a:gd name="connsiteY1159" fmla="*/ 1909838 h 4449429"/>
              <a:gd name="connsiteX1160" fmla="*/ 12948827 w 18982931"/>
              <a:gd name="connsiteY1160" fmla="*/ 1975695 h 4449429"/>
              <a:gd name="connsiteX1161" fmla="*/ 12969405 w 18982931"/>
              <a:gd name="connsiteY1161" fmla="*/ 1979812 h 4449429"/>
              <a:gd name="connsiteX1162" fmla="*/ 12989987 w 18982931"/>
              <a:gd name="connsiteY1162" fmla="*/ 1913955 h 4449429"/>
              <a:gd name="connsiteX1163" fmla="*/ 12989987 w 18982931"/>
              <a:gd name="connsiteY1163" fmla="*/ 1469425 h 4449429"/>
              <a:gd name="connsiteX1164" fmla="*/ 13064076 w 18982931"/>
              <a:gd name="connsiteY1164" fmla="*/ 1395336 h 4449429"/>
              <a:gd name="connsiteX1165" fmla="*/ 13146396 w 18982931"/>
              <a:gd name="connsiteY1165" fmla="*/ 1395336 h 4449429"/>
              <a:gd name="connsiteX1166" fmla="*/ 13146396 w 18982931"/>
              <a:gd name="connsiteY1166" fmla="*/ 1111328 h 4449429"/>
              <a:gd name="connsiteX1167" fmla="*/ 13216366 w 18982931"/>
              <a:gd name="connsiteY1167" fmla="*/ 1103096 h 4449429"/>
              <a:gd name="connsiteX1168" fmla="*/ 13228716 w 18982931"/>
              <a:gd name="connsiteY1168" fmla="*/ 1041358 h 4449429"/>
              <a:gd name="connsiteX1169" fmla="*/ 13368662 w 18982931"/>
              <a:gd name="connsiteY1169" fmla="*/ 1041358 h 4449429"/>
              <a:gd name="connsiteX1170" fmla="*/ 13368662 w 18982931"/>
              <a:gd name="connsiteY1170" fmla="*/ 687379 h 4449429"/>
              <a:gd name="connsiteX1171" fmla="*/ 13483911 w 18982931"/>
              <a:gd name="connsiteY1171" fmla="*/ 687379 h 4449429"/>
              <a:gd name="connsiteX1172" fmla="*/ 13483911 w 18982931"/>
              <a:gd name="connsiteY1172" fmla="*/ 617404 h 4449429"/>
              <a:gd name="connsiteX1173" fmla="*/ 13483911 w 18982931"/>
              <a:gd name="connsiteY1173" fmla="*/ 131714 h 4449429"/>
              <a:gd name="connsiteX1174" fmla="*/ 13541534 w 18982931"/>
              <a:gd name="connsiteY1174" fmla="*/ 74089 h 4449429"/>
              <a:gd name="connsiteX1175" fmla="*/ 13685593 w 18982931"/>
              <a:gd name="connsiteY1175" fmla="*/ 74089 h 4449429"/>
              <a:gd name="connsiteX1176" fmla="*/ 13730872 w 18982931"/>
              <a:gd name="connsiteY1176" fmla="*/ 49392 h 4449429"/>
              <a:gd name="connsiteX1177" fmla="*/ 13739104 w 18982931"/>
              <a:gd name="connsiteY1177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22242 w 18982931"/>
              <a:gd name="connsiteY866" fmla="*/ 1559973 h 4449429"/>
              <a:gd name="connsiteX867" fmla="*/ 1318126 w 18982931"/>
              <a:gd name="connsiteY867" fmla="*/ 1576437 h 4449429"/>
              <a:gd name="connsiteX868" fmla="*/ 1375751 w 18982931"/>
              <a:gd name="connsiteY868" fmla="*/ 1588787 h 4449429"/>
              <a:gd name="connsiteX869" fmla="*/ 1486884 w 18982931"/>
              <a:gd name="connsiteY869" fmla="*/ 1588787 h 4449429"/>
              <a:gd name="connsiteX870" fmla="*/ 1507466 w 18982931"/>
              <a:gd name="connsiteY870" fmla="*/ 2337905 h 4449429"/>
              <a:gd name="connsiteX871" fmla="*/ 1523929 w 18982931"/>
              <a:gd name="connsiteY871" fmla="*/ 2337905 h 4449429"/>
              <a:gd name="connsiteX872" fmla="*/ 1523929 w 18982931"/>
              <a:gd name="connsiteY872" fmla="*/ 2169146 h 4449429"/>
              <a:gd name="connsiteX873" fmla="*/ 1692685 w 18982931"/>
              <a:gd name="connsiteY873" fmla="*/ 2169146 h 4449429"/>
              <a:gd name="connsiteX874" fmla="*/ 1692685 w 18982931"/>
              <a:gd name="connsiteY874" fmla="*/ 2020968 h 4449429"/>
              <a:gd name="connsiteX875" fmla="*/ 1766772 w 18982931"/>
              <a:gd name="connsiteY875" fmla="*/ 1922183 h 4449429"/>
              <a:gd name="connsiteX876" fmla="*/ 1766772 w 18982931"/>
              <a:gd name="connsiteY876" fmla="*/ 1757542 h 4449429"/>
              <a:gd name="connsiteX877" fmla="*/ 1849095 w 18982931"/>
              <a:gd name="connsiteY877" fmla="*/ 1757542 h 4449429"/>
              <a:gd name="connsiteX878" fmla="*/ 1849095 w 18982931"/>
              <a:gd name="connsiteY878" fmla="*/ 2156799 h 4449429"/>
              <a:gd name="connsiteX879" fmla="*/ 1919070 w 18982931"/>
              <a:gd name="connsiteY879" fmla="*/ 2156799 h 4449429"/>
              <a:gd name="connsiteX880" fmla="*/ 1919070 w 18982931"/>
              <a:gd name="connsiteY880" fmla="*/ 1864559 h 4449429"/>
              <a:gd name="connsiteX881" fmla="*/ 1919070 w 18982931"/>
              <a:gd name="connsiteY881" fmla="*/ 695608 h 4449429"/>
              <a:gd name="connsiteX882" fmla="*/ 2005504 w 18982931"/>
              <a:gd name="connsiteY882" fmla="*/ 609173 h 4449429"/>
              <a:gd name="connsiteX883" fmla="*/ 2026085 w 18982931"/>
              <a:gd name="connsiteY883" fmla="*/ 605054 h 4449429"/>
              <a:gd name="connsiteX884" fmla="*/ 2100174 w 18982931"/>
              <a:gd name="connsiteY884" fmla="*/ 448645 h 4449429"/>
              <a:gd name="connsiteX885" fmla="*/ 2137215 w 18982931"/>
              <a:gd name="connsiteY885" fmla="*/ 407485 h 4449429"/>
              <a:gd name="connsiteX886" fmla="*/ 2194840 w 18982931"/>
              <a:gd name="connsiteY886" fmla="*/ 337515 h 4449429"/>
              <a:gd name="connsiteX887" fmla="*/ 2198958 w 18982931"/>
              <a:gd name="connsiteY887" fmla="*/ 292236 h 4449429"/>
              <a:gd name="connsiteX888" fmla="*/ 2240121 w 18982931"/>
              <a:gd name="connsiteY888" fmla="*/ 358093 h 4449429"/>
              <a:gd name="connsiteX889" fmla="*/ 2273047 w 18982931"/>
              <a:gd name="connsiteY889" fmla="*/ 444532 h 4449429"/>
              <a:gd name="connsiteX890" fmla="*/ 2330670 w 18982931"/>
              <a:gd name="connsiteY890" fmla="*/ 563894 h 4449429"/>
              <a:gd name="connsiteX891" fmla="*/ 2351248 w 18982931"/>
              <a:gd name="connsiteY891" fmla="*/ 613286 h 4449429"/>
              <a:gd name="connsiteX892" fmla="*/ 2429455 w 18982931"/>
              <a:gd name="connsiteY892" fmla="*/ 675029 h 4449429"/>
              <a:gd name="connsiteX893" fmla="*/ 2470614 w 18982931"/>
              <a:gd name="connsiteY893" fmla="*/ 757350 h 4449429"/>
              <a:gd name="connsiteX894" fmla="*/ 2470614 w 18982931"/>
              <a:gd name="connsiteY894" fmla="*/ 1086631 h 4449429"/>
              <a:gd name="connsiteX895" fmla="*/ 2470614 w 18982931"/>
              <a:gd name="connsiteY895" fmla="*/ 2008622 h 4449429"/>
              <a:gd name="connsiteX896" fmla="*/ 2487080 w 18982931"/>
              <a:gd name="connsiteY896" fmla="*/ 2053897 h 4449429"/>
              <a:gd name="connsiteX897" fmla="*/ 2499426 w 18982931"/>
              <a:gd name="connsiteY897" fmla="*/ 1897488 h 4449429"/>
              <a:gd name="connsiteX898" fmla="*/ 2602322 w 18982931"/>
              <a:gd name="connsiteY898" fmla="*/ 1798703 h 4449429"/>
              <a:gd name="connsiteX899" fmla="*/ 2836935 w 18982931"/>
              <a:gd name="connsiteY899" fmla="*/ 1798703 h 4449429"/>
              <a:gd name="connsiteX900" fmla="*/ 2836935 w 18982931"/>
              <a:gd name="connsiteY900" fmla="*/ 1860446 h 4449429"/>
              <a:gd name="connsiteX901" fmla="*/ 2836935 w 18982931"/>
              <a:gd name="connsiteY901" fmla="*/ 2263816 h 4449429"/>
              <a:gd name="connsiteX902" fmla="*/ 2845169 w 18982931"/>
              <a:gd name="connsiteY902" fmla="*/ 2304976 h 4449429"/>
              <a:gd name="connsiteX903" fmla="*/ 2861629 w 18982931"/>
              <a:gd name="connsiteY903" fmla="*/ 2300858 h 4449429"/>
              <a:gd name="connsiteX904" fmla="*/ 2861629 w 18982931"/>
              <a:gd name="connsiteY904" fmla="*/ 2247351 h 4449429"/>
              <a:gd name="connsiteX905" fmla="*/ 2869861 w 18982931"/>
              <a:gd name="connsiteY905" fmla="*/ 1996272 h 4449429"/>
              <a:gd name="connsiteX906" fmla="*/ 2923374 w 18982931"/>
              <a:gd name="connsiteY906" fmla="*/ 1967462 h 4449429"/>
              <a:gd name="connsiteX907" fmla="*/ 2939836 w 18982931"/>
              <a:gd name="connsiteY907" fmla="*/ 2300858 h 4449429"/>
              <a:gd name="connsiteX908" fmla="*/ 2956300 w 18982931"/>
              <a:gd name="connsiteY908" fmla="*/ 2300858 h 4449429"/>
              <a:gd name="connsiteX909" fmla="*/ 2989230 w 18982931"/>
              <a:gd name="connsiteY909" fmla="*/ 2111521 h 4449429"/>
              <a:gd name="connsiteX910" fmla="*/ 3018038 w 18982931"/>
              <a:gd name="connsiteY910" fmla="*/ 2058015 h 4449429"/>
              <a:gd name="connsiteX911" fmla="*/ 3034502 w 18982931"/>
              <a:gd name="connsiteY911" fmla="*/ 2123871 h 4449429"/>
              <a:gd name="connsiteX912" fmla="*/ 3038620 w 18982931"/>
              <a:gd name="connsiteY912" fmla="*/ 2132104 h 4449429"/>
              <a:gd name="connsiteX913" fmla="*/ 3088018 w 18982931"/>
              <a:gd name="connsiteY913" fmla="*/ 2140336 h 4449429"/>
              <a:gd name="connsiteX914" fmla="*/ 3095320 w 18982931"/>
              <a:gd name="connsiteY914" fmla="*/ 2275334 h 4449429"/>
              <a:gd name="connsiteX915" fmla="*/ 3162101 w 18982931"/>
              <a:gd name="connsiteY915" fmla="*/ 2275334 h 4449429"/>
              <a:gd name="connsiteX916" fmla="*/ 3162101 w 18982931"/>
              <a:gd name="connsiteY916" fmla="*/ 1580555 h 4449429"/>
              <a:gd name="connsiteX917" fmla="*/ 3162101 w 18982931"/>
              <a:gd name="connsiteY917" fmla="*/ 1531163 h 4449429"/>
              <a:gd name="connsiteX918" fmla="*/ 3199146 w 18982931"/>
              <a:gd name="connsiteY918" fmla="*/ 1498235 h 4449429"/>
              <a:gd name="connsiteX919" fmla="*/ 3281469 w 18982931"/>
              <a:gd name="connsiteY919" fmla="*/ 1498235 h 4449429"/>
              <a:gd name="connsiteX920" fmla="*/ 3281469 w 18982931"/>
              <a:gd name="connsiteY920" fmla="*/ 1325362 h 4449429"/>
              <a:gd name="connsiteX921" fmla="*/ 3343207 w 18982931"/>
              <a:gd name="connsiteY921" fmla="*/ 1263619 h 4449429"/>
              <a:gd name="connsiteX922" fmla="*/ 3544891 w 18982931"/>
              <a:gd name="connsiteY922" fmla="*/ 1263619 h 4449429"/>
              <a:gd name="connsiteX923" fmla="*/ 3544891 w 18982931"/>
              <a:gd name="connsiteY923" fmla="*/ 712071 h 4449429"/>
              <a:gd name="connsiteX924" fmla="*/ 3561357 w 18982931"/>
              <a:gd name="connsiteY924" fmla="*/ 555662 h 4449429"/>
              <a:gd name="connsiteX925" fmla="*/ 3606633 w 18982931"/>
              <a:gd name="connsiteY925" fmla="*/ 316933 h 4449429"/>
              <a:gd name="connsiteX926" fmla="*/ 3614865 w 18982931"/>
              <a:gd name="connsiteY926" fmla="*/ 279891 h 4449429"/>
              <a:gd name="connsiteX927" fmla="*/ 3676603 w 18982931"/>
              <a:gd name="connsiteY927" fmla="*/ 341628 h 4449429"/>
              <a:gd name="connsiteX928" fmla="*/ 3684835 w 18982931"/>
              <a:gd name="connsiteY928" fmla="*/ 386907 h 4449429"/>
              <a:gd name="connsiteX929" fmla="*/ 3742460 w 18982931"/>
              <a:gd name="connsiteY929" fmla="*/ 481574 h 4449429"/>
              <a:gd name="connsiteX930" fmla="*/ 3763042 w 18982931"/>
              <a:gd name="connsiteY930" fmla="*/ 703838 h 4449429"/>
              <a:gd name="connsiteX931" fmla="*/ 3763042 w 18982931"/>
              <a:gd name="connsiteY931" fmla="*/ 1144256 h 4449429"/>
              <a:gd name="connsiteX932" fmla="*/ 3771275 w 18982931"/>
              <a:gd name="connsiteY932" fmla="*/ 1181298 h 4449429"/>
              <a:gd name="connsiteX933" fmla="*/ 3775390 w 18982931"/>
              <a:gd name="connsiteY933" fmla="*/ 1115443 h 4449429"/>
              <a:gd name="connsiteX934" fmla="*/ 3923568 w 18982931"/>
              <a:gd name="connsiteY934" fmla="*/ 996079 h 4449429"/>
              <a:gd name="connsiteX935" fmla="*/ 3940029 w 18982931"/>
              <a:gd name="connsiteY935" fmla="*/ 1020776 h 4449429"/>
              <a:gd name="connsiteX936" fmla="*/ 3960611 w 18982931"/>
              <a:gd name="connsiteY936" fmla="*/ 1321244 h 4449429"/>
              <a:gd name="connsiteX937" fmla="*/ 3960611 w 18982931"/>
              <a:gd name="connsiteY937" fmla="*/ 1584670 h 4449429"/>
              <a:gd name="connsiteX938" fmla="*/ 3977076 w 18982931"/>
              <a:gd name="connsiteY938" fmla="*/ 1625830 h 4449429"/>
              <a:gd name="connsiteX939" fmla="*/ 4010007 w 18982931"/>
              <a:gd name="connsiteY939" fmla="*/ 1666990 h 4449429"/>
              <a:gd name="connsiteX940" fmla="*/ 4055279 w 18982931"/>
              <a:gd name="connsiteY940" fmla="*/ 1819286 h 4449429"/>
              <a:gd name="connsiteX941" fmla="*/ 4104670 w 18982931"/>
              <a:gd name="connsiteY941" fmla="*/ 1819286 h 4449429"/>
              <a:gd name="connsiteX942" fmla="*/ 4108788 w 18982931"/>
              <a:gd name="connsiteY942" fmla="*/ 1741079 h 4449429"/>
              <a:gd name="connsiteX943" fmla="*/ 4211689 w 18982931"/>
              <a:gd name="connsiteY943" fmla="*/ 1741079 h 4449429"/>
              <a:gd name="connsiteX944" fmla="*/ 4252847 w 18982931"/>
              <a:gd name="connsiteY944" fmla="*/ 1559973 h 4449429"/>
              <a:gd name="connsiteX945" fmla="*/ 4265197 w 18982931"/>
              <a:gd name="connsiteY945" fmla="*/ 1559973 h 4449429"/>
              <a:gd name="connsiteX946" fmla="*/ 4277546 w 18982931"/>
              <a:gd name="connsiteY946" fmla="*/ 1592900 h 4449429"/>
              <a:gd name="connsiteX947" fmla="*/ 4302239 w 18982931"/>
              <a:gd name="connsiteY947" fmla="*/ 1708150 h 4449429"/>
              <a:gd name="connsiteX948" fmla="*/ 4368100 w 18982931"/>
              <a:gd name="connsiteY948" fmla="*/ 1741079 h 4449429"/>
              <a:gd name="connsiteX949" fmla="*/ 4363984 w 18982931"/>
              <a:gd name="connsiteY949" fmla="*/ 1634062 h 4449429"/>
              <a:gd name="connsiteX950" fmla="*/ 4372218 w 18982931"/>
              <a:gd name="connsiteY950" fmla="*/ 839670 h 4449429"/>
              <a:gd name="connsiteX951" fmla="*/ 4442184 w 18982931"/>
              <a:gd name="connsiteY951" fmla="*/ 279891 h 4449429"/>
              <a:gd name="connsiteX952" fmla="*/ 4479230 w 18982931"/>
              <a:gd name="connsiteY952" fmla="*/ 234611 h 4449429"/>
              <a:gd name="connsiteX953" fmla="*/ 4520394 w 18982931"/>
              <a:gd name="connsiteY953" fmla="*/ 284004 h 4449429"/>
              <a:gd name="connsiteX954" fmla="*/ 4549200 w 18982931"/>
              <a:gd name="connsiteY954" fmla="*/ 440413 h 4449429"/>
              <a:gd name="connsiteX955" fmla="*/ 4680914 w 18982931"/>
              <a:gd name="connsiteY955" fmla="*/ 395140 h 4449429"/>
              <a:gd name="connsiteX956" fmla="*/ 4759121 w 18982931"/>
              <a:gd name="connsiteY956" fmla="*/ 460995 h 4449429"/>
              <a:gd name="connsiteX957" fmla="*/ 4771466 w 18982931"/>
              <a:gd name="connsiteY957" fmla="*/ 493924 h 4449429"/>
              <a:gd name="connsiteX958" fmla="*/ 4888657 w 18982931"/>
              <a:gd name="connsiteY958" fmla="*/ 747622 h 4449429"/>
              <a:gd name="connsiteX959" fmla="*/ 4888893 w 18982931"/>
              <a:gd name="connsiteY959" fmla="*/ 807315 h 4449429"/>
              <a:gd name="connsiteX960" fmla="*/ 4856617 w 18982931"/>
              <a:gd name="connsiteY960" fmla="*/ 807315 h 4449429"/>
              <a:gd name="connsiteX961" fmla="*/ 4856617 w 18982931"/>
              <a:gd name="connsiteY961" fmla="*/ 944475 h 4449429"/>
              <a:gd name="connsiteX962" fmla="*/ 4888332 w 18982931"/>
              <a:gd name="connsiteY962" fmla="*/ 944475 h 4449429"/>
              <a:gd name="connsiteX963" fmla="*/ 4888325 w 18982931"/>
              <a:gd name="connsiteY963" fmla="*/ 945600 h 4449429"/>
              <a:gd name="connsiteX964" fmla="*/ 4890835 w 18982931"/>
              <a:gd name="connsiteY964" fmla="*/ 1609365 h 4449429"/>
              <a:gd name="connsiteX965" fmla="*/ 4952574 w 18982931"/>
              <a:gd name="connsiteY965" fmla="*/ 1617597 h 4449429"/>
              <a:gd name="connsiteX966" fmla="*/ 4952574 w 18982931"/>
              <a:gd name="connsiteY966" fmla="*/ 1868678 h 4449429"/>
              <a:gd name="connsiteX967" fmla="*/ 4956691 w 18982931"/>
              <a:gd name="connsiteY967" fmla="*/ 1905720 h 4449429"/>
              <a:gd name="connsiteX968" fmla="*/ 4981387 w 18982931"/>
              <a:gd name="connsiteY968" fmla="*/ 1967462 h 4449429"/>
              <a:gd name="connsiteX969" fmla="*/ 4981387 w 18982931"/>
              <a:gd name="connsiteY969" fmla="*/ 2058015 h 4449429"/>
              <a:gd name="connsiteX970" fmla="*/ 5001966 w 18982931"/>
              <a:gd name="connsiteY970" fmla="*/ 2086824 h 4449429"/>
              <a:gd name="connsiteX971" fmla="*/ 5018429 w 18982931"/>
              <a:gd name="connsiteY971" fmla="*/ 2078592 h 4449429"/>
              <a:gd name="connsiteX972" fmla="*/ 5018429 w 18982931"/>
              <a:gd name="connsiteY972" fmla="*/ 1881023 h 4449429"/>
              <a:gd name="connsiteX973" fmla="*/ 5018429 w 18982931"/>
              <a:gd name="connsiteY973" fmla="*/ 1366522 h 4449429"/>
              <a:gd name="connsiteX974" fmla="*/ 5034894 w 18982931"/>
              <a:gd name="connsiteY974" fmla="*/ 864367 h 4449429"/>
              <a:gd name="connsiteX975" fmla="*/ 5067821 w 18982931"/>
              <a:gd name="connsiteY975" fmla="*/ 197569 h 4449429"/>
              <a:gd name="connsiteX976" fmla="*/ 5080173 w 18982931"/>
              <a:gd name="connsiteY976" fmla="*/ 102899 h 4449429"/>
              <a:gd name="connsiteX977" fmla="*/ 5216000 w 18982931"/>
              <a:gd name="connsiteY977" fmla="*/ 37042 h 4449429"/>
              <a:gd name="connsiteX978" fmla="*/ 5248927 w 18982931"/>
              <a:gd name="connsiteY978" fmla="*/ 69972 h 4449429"/>
              <a:gd name="connsiteX979" fmla="*/ 5372409 w 18982931"/>
              <a:gd name="connsiteY979" fmla="*/ 69972 h 4449429"/>
              <a:gd name="connsiteX980" fmla="*/ 5434151 w 18982931"/>
              <a:gd name="connsiteY980" fmla="*/ 131714 h 4449429"/>
              <a:gd name="connsiteX981" fmla="*/ 5434151 w 18982931"/>
              <a:gd name="connsiteY981" fmla="*/ 382788 h 4449429"/>
              <a:gd name="connsiteX982" fmla="*/ 5434151 w 18982931"/>
              <a:gd name="connsiteY982" fmla="*/ 683261 h 4449429"/>
              <a:gd name="connsiteX983" fmla="*/ 5545282 w 18982931"/>
              <a:gd name="connsiteY983" fmla="*/ 687375 h 4449429"/>
              <a:gd name="connsiteX984" fmla="*/ 5545282 w 18982931"/>
              <a:gd name="connsiteY984" fmla="*/ 1045471 h 4449429"/>
              <a:gd name="connsiteX985" fmla="*/ 5676994 w 18982931"/>
              <a:gd name="connsiteY985" fmla="*/ 1045471 h 4449429"/>
              <a:gd name="connsiteX986" fmla="*/ 5685227 w 18982931"/>
              <a:gd name="connsiteY986" fmla="*/ 1103096 h 4449429"/>
              <a:gd name="connsiteX987" fmla="*/ 5759314 w 18982931"/>
              <a:gd name="connsiteY987" fmla="*/ 1193648 h 4449429"/>
              <a:gd name="connsiteX988" fmla="*/ 5759314 w 18982931"/>
              <a:gd name="connsiteY988" fmla="*/ 1395331 h 4449429"/>
              <a:gd name="connsiteX989" fmla="*/ 5825171 w 18982931"/>
              <a:gd name="connsiteY989" fmla="*/ 1395331 h 4449429"/>
              <a:gd name="connsiteX990" fmla="*/ 5903378 w 18982931"/>
              <a:gd name="connsiteY990" fmla="*/ 1477653 h 4449429"/>
              <a:gd name="connsiteX991" fmla="*/ 5903378 w 18982931"/>
              <a:gd name="connsiteY991" fmla="*/ 1918070 h 4449429"/>
              <a:gd name="connsiteX992" fmla="*/ 5936306 w 18982931"/>
              <a:gd name="connsiteY992" fmla="*/ 1975695 h 4449429"/>
              <a:gd name="connsiteX993" fmla="*/ 5965115 w 18982931"/>
              <a:gd name="connsiteY993" fmla="*/ 1275969 h 4449429"/>
              <a:gd name="connsiteX994" fmla="*/ 5969235 w 18982931"/>
              <a:gd name="connsiteY994" fmla="*/ 1238922 h 4449429"/>
              <a:gd name="connsiteX995" fmla="*/ 6166804 w 18982931"/>
              <a:gd name="connsiteY995" fmla="*/ 1238922 h 4449429"/>
              <a:gd name="connsiteX996" fmla="*/ 6216196 w 18982931"/>
              <a:gd name="connsiteY996" fmla="*/ 1288315 h 4449429"/>
              <a:gd name="connsiteX997" fmla="*/ 6236774 w 18982931"/>
              <a:gd name="connsiteY997" fmla="*/ 1428261 h 4449429"/>
              <a:gd name="connsiteX998" fmla="*/ 6273821 w 18982931"/>
              <a:gd name="connsiteY998" fmla="*/ 1498235 h 4449429"/>
              <a:gd name="connsiteX999" fmla="*/ 6273821 w 18982931"/>
              <a:gd name="connsiteY999" fmla="*/ 2230888 h 4449429"/>
              <a:gd name="connsiteX1000" fmla="*/ 6277935 w 18982931"/>
              <a:gd name="connsiteY1000" fmla="*/ 2280280 h 4449429"/>
              <a:gd name="connsiteX1001" fmla="*/ 6319095 w 18982931"/>
              <a:gd name="connsiteY1001" fmla="*/ 2193841 h 4449429"/>
              <a:gd name="connsiteX1002" fmla="*/ 6364373 w 18982931"/>
              <a:gd name="connsiteY1002" fmla="*/ 2288513 h 4449429"/>
              <a:gd name="connsiteX1003" fmla="*/ 6389068 w 18982931"/>
              <a:gd name="connsiteY1003" fmla="*/ 2313208 h 4449429"/>
              <a:gd name="connsiteX1004" fmla="*/ 6541355 w 18982931"/>
              <a:gd name="connsiteY1004" fmla="*/ 2313208 h 4449429"/>
              <a:gd name="connsiteX1005" fmla="*/ 6541355 w 18982931"/>
              <a:gd name="connsiteY1005" fmla="*/ 2148567 h 4449429"/>
              <a:gd name="connsiteX1006" fmla="*/ 6660723 w 18982931"/>
              <a:gd name="connsiteY1006" fmla="*/ 2148567 h 4449429"/>
              <a:gd name="connsiteX1007" fmla="*/ 6660723 w 18982931"/>
              <a:gd name="connsiteY1007" fmla="*/ 2259698 h 4449429"/>
              <a:gd name="connsiteX1008" fmla="*/ 6705999 w 18982931"/>
              <a:gd name="connsiteY1008" fmla="*/ 2551938 h 4449429"/>
              <a:gd name="connsiteX1009" fmla="*/ 6714228 w 18982931"/>
              <a:gd name="connsiteY1009" fmla="*/ 2580748 h 4449429"/>
              <a:gd name="connsiteX1010" fmla="*/ 6722461 w 18982931"/>
              <a:gd name="connsiteY1010" fmla="*/ 2576634 h 4449429"/>
              <a:gd name="connsiteX1011" fmla="*/ 6751278 w 18982931"/>
              <a:gd name="connsiteY1011" fmla="*/ 2263816 h 4449429"/>
              <a:gd name="connsiteX1012" fmla="*/ 6800669 w 18982931"/>
              <a:gd name="connsiteY1012" fmla="*/ 2255583 h 4449429"/>
              <a:gd name="connsiteX1013" fmla="*/ 6837709 w 18982931"/>
              <a:gd name="connsiteY1013" fmla="*/ 2181496 h 4449429"/>
              <a:gd name="connsiteX1014" fmla="*/ 6841831 w 18982931"/>
              <a:gd name="connsiteY1014" fmla="*/ 2152681 h 4449429"/>
              <a:gd name="connsiteX1015" fmla="*/ 6845941 w 18982931"/>
              <a:gd name="connsiteY1015" fmla="*/ 2115639 h 4449429"/>
              <a:gd name="connsiteX1016" fmla="*/ 6857139 w 18982931"/>
              <a:gd name="connsiteY1016" fmla="*/ 2115639 h 4449429"/>
              <a:gd name="connsiteX1017" fmla="*/ 6899298 w 18982931"/>
              <a:gd name="connsiteY1017" fmla="*/ 2109470 h 4449429"/>
              <a:gd name="connsiteX1018" fmla="*/ 6922965 w 18982931"/>
              <a:gd name="connsiteY1018" fmla="*/ 2140339 h 4449429"/>
              <a:gd name="connsiteX1019" fmla="*/ 7009406 w 18982931"/>
              <a:gd name="connsiteY1019" fmla="*/ 2070365 h 4449429"/>
              <a:gd name="connsiteX1020" fmla="*/ 7145231 w 18982931"/>
              <a:gd name="connsiteY1020" fmla="*/ 2066247 h 4449429"/>
              <a:gd name="connsiteX1021" fmla="*/ 7145231 w 18982931"/>
              <a:gd name="connsiteY1021" fmla="*/ 1901605 h 4449429"/>
              <a:gd name="connsiteX1022" fmla="*/ 7145231 w 18982931"/>
              <a:gd name="connsiteY1022" fmla="*/ 1769896 h 4449429"/>
              <a:gd name="connsiteX1023" fmla="*/ 7215204 w 18982931"/>
              <a:gd name="connsiteY1023" fmla="*/ 1597024 h 4449429"/>
              <a:gd name="connsiteX1024" fmla="*/ 7285174 w 18982931"/>
              <a:gd name="connsiteY1024" fmla="*/ 1753433 h 4449429"/>
              <a:gd name="connsiteX1025" fmla="*/ 7297524 w 18982931"/>
              <a:gd name="connsiteY1025" fmla="*/ 2062134 h 4449429"/>
              <a:gd name="connsiteX1026" fmla="*/ 7367494 w 18982931"/>
              <a:gd name="connsiteY1026" fmla="*/ 2066247 h 4449429"/>
              <a:gd name="connsiteX1027" fmla="*/ 7371610 w 18982931"/>
              <a:gd name="connsiteY1027" fmla="*/ 2148567 h 4449429"/>
              <a:gd name="connsiteX1028" fmla="*/ 7462167 w 18982931"/>
              <a:gd name="connsiteY1028" fmla="*/ 2148567 h 4449429"/>
              <a:gd name="connsiteX1029" fmla="*/ 7462167 w 18982931"/>
              <a:gd name="connsiteY1029" fmla="*/ 2095061 h 4449429"/>
              <a:gd name="connsiteX1030" fmla="*/ 7462167 w 18982931"/>
              <a:gd name="connsiteY1030" fmla="*/ 1597024 h 4449429"/>
              <a:gd name="connsiteX1031" fmla="*/ 7482743 w 18982931"/>
              <a:gd name="connsiteY1031" fmla="*/ 1008430 h 4449429"/>
              <a:gd name="connsiteX1032" fmla="*/ 7495096 w 18982931"/>
              <a:gd name="connsiteY1032" fmla="*/ 921991 h 4449429"/>
              <a:gd name="connsiteX1033" fmla="*/ 7536254 w 18982931"/>
              <a:gd name="connsiteY1033" fmla="*/ 934341 h 4449429"/>
              <a:gd name="connsiteX1034" fmla="*/ 7577416 w 18982931"/>
              <a:gd name="connsiteY1034" fmla="*/ 563899 h 4449429"/>
              <a:gd name="connsiteX1035" fmla="*/ 7589759 w 18982931"/>
              <a:gd name="connsiteY1035" fmla="*/ 563899 h 4449429"/>
              <a:gd name="connsiteX1036" fmla="*/ 7639153 w 18982931"/>
              <a:gd name="connsiteY1036" fmla="*/ 975501 h 4449429"/>
              <a:gd name="connsiteX1037" fmla="*/ 7655614 w 18982931"/>
              <a:gd name="connsiteY1037" fmla="*/ 926109 h 4449429"/>
              <a:gd name="connsiteX1038" fmla="*/ 7667968 w 18982931"/>
              <a:gd name="connsiteY1038" fmla="*/ 926109 h 4449429"/>
              <a:gd name="connsiteX1039" fmla="*/ 7676196 w 18982931"/>
              <a:gd name="connsiteY1039" fmla="*/ 1037243 h 4449429"/>
              <a:gd name="connsiteX1040" fmla="*/ 7676196 w 18982931"/>
              <a:gd name="connsiteY1040" fmla="*/ 2049787 h 4449429"/>
              <a:gd name="connsiteX1041" fmla="*/ 7705009 w 18982931"/>
              <a:gd name="connsiteY1041" fmla="*/ 2267935 h 4449429"/>
              <a:gd name="connsiteX1042" fmla="*/ 7750287 w 18982931"/>
              <a:gd name="connsiteY1042" fmla="*/ 2469622 h 4449429"/>
              <a:gd name="connsiteX1043" fmla="*/ 7849072 w 18982931"/>
              <a:gd name="connsiteY1043" fmla="*/ 2469622 h 4449429"/>
              <a:gd name="connsiteX1044" fmla="*/ 7849072 w 18982931"/>
              <a:gd name="connsiteY1044" fmla="*/ 2284398 h 4449429"/>
              <a:gd name="connsiteX1045" fmla="*/ 7919042 w 18982931"/>
              <a:gd name="connsiteY1045" fmla="*/ 2284398 h 4449429"/>
              <a:gd name="connsiteX1046" fmla="*/ 7919042 w 18982931"/>
              <a:gd name="connsiteY1046" fmla="*/ 2473736 h 4449429"/>
              <a:gd name="connsiteX1047" fmla="*/ 8108380 w 18982931"/>
              <a:gd name="connsiteY1047" fmla="*/ 2473736 h 4449429"/>
              <a:gd name="connsiteX1048" fmla="*/ 8142338 w 18982931"/>
              <a:gd name="connsiteY1048" fmla="*/ 2481454 h 4449429"/>
              <a:gd name="connsiteX1049" fmla="*/ 8144242 w 18982931"/>
              <a:gd name="connsiteY1049" fmla="*/ 2485067 h 4449429"/>
              <a:gd name="connsiteX1050" fmla="*/ 8144242 w 18982931"/>
              <a:gd name="connsiteY1050" fmla="*/ 1280084 h 4449429"/>
              <a:gd name="connsiteX1051" fmla="*/ 8189518 w 18982931"/>
              <a:gd name="connsiteY1051" fmla="*/ 1115443 h 4449429"/>
              <a:gd name="connsiteX1052" fmla="*/ 8230679 w 18982931"/>
              <a:gd name="connsiteY1052" fmla="*/ 1090746 h 4449429"/>
              <a:gd name="connsiteX1053" fmla="*/ 8477642 w 18982931"/>
              <a:gd name="connsiteY1053" fmla="*/ 1090746 h 4449429"/>
              <a:gd name="connsiteX1054" fmla="*/ 8518799 w 18982931"/>
              <a:gd name="connsiteY1054" fmla="*/ 1111328 h 4449429"/>
              <a:gd name="connsiteX1055" fmla="*/ 8568194 w 18982931"/>
              <a:gd name="connsiteY1055" fmla="*/ 1288315 h 4449429"/>
              <a:gd name="connsiteX1056" fmla="*/ 8572304 w 18982931"/>
              <a:gd name="connsiteY1056" fmla="*/ 2152681 h 4449429"/>
              <a:gd name="connsiteX1057" fmla="*/ 8572304 w 18982931"/>
              <a:gd name="connsiteY1057" fmla="*/ 2222656 h 4449429"/>
              <a:gd name="connsiteX1058" fmla="*/ 8827499 w 18982931"/>
              <a:gd name="connsiteY1058" fmla="*/ 2222656 h 4449429"/>
              <a:gd name="connsiteX1059" fmla="*/ 8827499 w 18982931"/>
              <a:gd name="connsiteY1059" fmla="*/ 2053897 h 4449429"/>
              <a:gd name="connsiteX1060" fmla="*/ 8827499 w 18982931"/>
              <a:gd name="connsiteY1060" fmla="*/ 1996272 h 4449429"/>
              <a:gd name="connsiteX1061" fmla="*/ 8926285 w 18982931"/>
              <a:gd name="connsiteY1061" fmla="*/ 1876910 h 4449429"/>
              <a:gd name="connsiteX1062" fmla="*/ 8926285 w 18982931"/>
              <a:gd name="connsiteY1062" fmla="*/ 1757542 h 4449429"/>
              <a:gd name="connsiteX1063" fmla="*/ 8926285 w 18982931"/>
              <a:gd name="connsiteY1063" fmla="*/ 1527045 h 4449429"/>
              <a:gd name="connsiteX1064" fmla="*/ 8950980 w 18982931"/>
              <a:gd name="connsiteY1064" fmla="*/ 1432378 h 4449429"/>
              <a:gd name="connsiteX1065" fmla="*/ 8950980 w 18982931"/>
              <a:gd name="connsiteY1065" fmla="*/ 1424146 h 4449429"/>
              <a:gd name="connsiteX1066" fmla="*/ 8983911 w 18982931"/>
              <a:gd name="connsiteY1066" fmla="*/ 1107210 h 4449429"/>
              <a:gd name="connsiteX1067" fmla="*/ 8992140 w 18982931"/>
              <a:gd name="connsiteY1067" fmla="*/ 1049586 h 4449429"/>
              <a:gd name="connsiteX1068" fmla="*/ 9012723 w 18982931"/>
              <a:gd name="connsiteY1068" fmla="*/ 1049586 h 4449429"/>
              <a:gd name="connsiteX1069" fmla="*/ 9049767 w 18982931"/>
              <a:gd name="connsiteY1069" fmla="*/ 1325362 h 4449429"/>
              <a:gd name="connsiteX1070" fmla="*/ 9115624 w 18982931"/>
              <a:gd name="connsiteY1070" fmla="*/ 1329476 h 4449429"/>
              <a:gd name="connsiteX1071" fmla="*/ 9165014 w 18982931"/>
              <a:gd name="connsiteY1071" fmla="*/ 1436493 h 4449429"/>
              <a:gd name="connsiteX1072" fmla="*/ 9181479 w 18982931"/>
              <a:gd name="connsiteY1072" fmla="*/ 1494116 h 4449429"/>
              <a:gd name="connsiteX1073" fmla="*/ 9181479 w 18982931"/>
              <a:gd name="connsiteY1073" fmla="*/ 1823399 h 4449429"/>
              <a:gd name="connsiteX1074" fmla="*/ 9181479 w 18982931"/>
              <a:gd name="connsiteY1074" fmla="*/ 1881023 h 4449429"/>
              <a:gd name="connsiteX1075" fmla="*/ 9280267 w 18982931"/>
              <a:gd name="connsiteY1075" fmla="*/ 1881023 h 4449429"/>
              <a:gd name="connsiteX1076" fmla="*/ 9280267 w 18982931"/>
              <a:gd name="connsiteY1076" fmla="*/ 1815166 h 4449429"/>
              <a:gd name="connsiteX1077" fmla="*/ 9280267 w 18982931"/>
              <a:gd name="connsiteY1077" fmla="*/ 304587 h 4449429"/>
              <a:gd name="connsiteX1078" fmla="*/ 9346122 w 18982931"/>
              <a:gd name="connsiteY1078" fmla="*/ 238731 h 4449429"/>
              <a:gd name="connsiteX1079" fmla="*/ 9453137 w 18982931"/>
              <a:gd name="connsiteY1079" fmla="*/ 341628 h 4449429"/>
              <a:gd name="connsiteX1080" fmla="*/ 9453137 w 18982931"/>
              <a:gd name="connsiteY1080" fmla="*/ 1815166 h 4449429"/>
              <a:gd name="connsiteX1081" fmla="*/ 9453137 w 18982931"/>
              <a:gd name="connsiteY1081" fmla="*/ 1876910 h 4449429"/>
              <a:gd name="connsiteX1082" fmla="*/ 9551919 w 18982931"/>
              <a:gd name="connsiteY1082" fmla="*/ 1876910 h 4449429"/>
              <a:gd name="connsiteX1083" fmla="*/ 9551919 w 18982931"/>
              <a:gd name="connsiteY1083" fmla="*/ 1724614 h 4449429"/>
              <a:gd name="connsiteX1084" fmla="*/ 9551919 w 18982931"/>
              <a:gd name="connsiteY1084" fmla="*/ 1481771 h 4449429"/>
              <a:gd name="connsiteX1085" fmla="*/ 9597198 w 18982931"/>
              <a:gd name="connsiteY1085" fmla="*/ 1374754 h 4449429"/>
              <a:gd name="connsiteX1086" fmla="*/ 9613662 w 18982931"/>
              <a:gd name="connsiteY1086" fmla="*/ 1325362 h 4449429"/>
              <a:gd name="connsiteX1087" fmla="*/ 9683632 w 18982931"/>
              <a:gd name="connsiteY1087" fmla="*/ 1325362 h 4449429"/>
              <a:gd name="connsiteX1088" fmla="*/ 9683632 w 18982931"/>
              <a:gd name="connsiteY1088" fmla="*/ 1522931 h 4449429"/>
              <a:gd name="connsiteX1089" fmla="*/ 9819464 w 18982931"/>
              <a:gd name="connsiteY1089" fmla="*/ 1522931 h 4449429"/>
              <a:gd name="connsiteX1090" fmla="*/ 9819464 w 18982931"/>
              <a:gd name="connsiteY1090" fmla="*/ 1720501 h 4449429"/>
              <a:gd name="connsiteX1091" fmla="*/ 9819464 w 18982931"/>
              <a:gd name="connsiteY1091" fmla="*/ 1835749 h 4449429"/>
              <a:gd name="connsiteX1092" fmla="*/ 9868856 w 18982931"/>
              <a:gd name="connsiteY1092" fmla="*/ 1885142 h 4449429"/>
              <a:gd name="connsiteX1093" fmla="*/ 9922361 w 18982931"/>
              <a:gd name="connsiteY1093" fmla="*/ 1938648 h 4449429"/>
              <a:gd name="connsiteX1094" fmla="*/ 9922361 w 18982931"/>
              <a:gd name="connsiteY1094" fmla="*/ 2226770 h 4449429"/>
              <a:gd name="connsiteX1095" fmla="*/ 10189906 w 18982931"/>
              <a:gd name="connsiteY1095" fmla="*/ 2226770 h 4449429"/>
              <a:gd name="connsiteX1096" fmla="*/ 10189906 w 18982931"/>
              <a:gd name="connsiteY1096" fmla="*/ 1864559 h 4449429"/>
              <a:gd name="connsiteX1097" fmla="*/ 10251644 w 18982931"/>
              <a:gd name="connsiteY1097" fmla="*/ 1852213 h 4449429"/>
              <a:gd name="connsiteX1098" fmla="*/ 10251644 w 18982931"/>
              <a:gd name="connsiteY1098" fmla="*/ 1465306 h 4449429"/>
              <a:gd name="connsiteX1099" fmla="*/ 10198137 w 18982931"/>
              <a:gd name="connsiteY1099" fmla="*/ 1461188 h 4449429"/>
              <a:gd name="connsiteX1100" fmla="*/ 10198137 w 18982931"/>
              <a:gd name="connsiteY1100" fmla="*/ 1317129 h 4449429"/>
              <a:gd name="connsiteX1101" fmla="*/ 10572694 w 18982931"/>
              <a:gd name="connsiteY1101" fmla="*/ 1317129 h 4449429"/>
              <a:gd name="connsiteX1102" fmla="*/ 10572694 w 18982931"/>
              <a:gd name="connsiteY1102" fmla="*/ 2140336 h 4449429"/>
              <a:gd name="connsiteX1103" fmla="*/ 10642669 w 18982931"/>
              <a:gd name="connsiteY1103" fmla="*/ 2144449 h 4449429"/>
              <a:gd name="connsiteX1104" fmla="*/ 10642669 w 18982931"/>
              <a:gd name="connsiteY1104" fmla="*/ 2477849 h 4449429"/>
              <a:gd name="connsiteX1105" fmla="*/ 10885512 w 18982931"/>
              <a:gd name="connsiteY1105" fmla="*/ 2477849 h 4449429"/>
              <a:gd name="connsiteX1106" fmla="*/ 10885512 w 18982931"/>
              <a:gd name="connsiteY1106" fmla="*/ 2292626 h 4449429"/>
              <a:gd name="connsiteX1107" fmla="*/ 10959601 w 18982931"/>
              <a:gd name="connsiteY1107" fmla="*/ 2292626 h 4449429"/>
              <a:gd name="connsiteX1108" fmla="*/ 10959601 w 18982931"/>
              <a:gd name="connsiteY1108" fmla="*/ 2477849 h 4449429"/>
              <a:gd name="connsiteX1109" fmla="*/ 11066618 w 18982931"/>
              <a:gd name="connsiteY1109" fmla="*/ 2477849 h 4449429"/>
              <a:gd name="connsiteX1110" fmla="*/ 11107778 w 18982931"/>
              <a:gd name="connsiteY1110" fmla="*/ 2284395 h 4449429"/>
              <a:gd name="connsiteX1111" fmla="*/ 11136593 w 18982931"/>
              <a:gd name="connsiteY1111" fmla="*/ 2053897 h 4449429"/>
              <a:gd name="connsiteX1112" fmla="*/ 11136593 w 18982931"/>
              <a:gd name="connsiteY1112" fmla="*/ 1061936 h 4449429"/>
              <a:gd name="connsiteX1113" fmla="*/ 11148938 w 18982931"/>
              <a:gd name="connsiteY1113" fmla="*/ 938454 h 4449429"/>
              <a:gd name="connsiteX1114" fmla="*/ 11161288 w 18982931"/>
              <a:gd name="connsiteY1114" fmla="*/ 938454 h 4449429"/>
              <a:gd name="connsiteX1115" fmla="*/ 11177753 w 18982931"/>
              <a:gd name="connsiteY1115" fmla="*/ 983729 h 4449429"/>
              <a:gd name="connsiteX1116" fmla="*/ 11231258 w 18982931"/>
              <a:gd name="connsiteY1116" fmla="*/ 572126 h 4449429"/>
              <a:gd name="connsiteX1117" fmla="*/ 11243610 w 18982931"/>
              <a:gd name="connsiteY1117" fmla="*/ 572126 h 4449429"/>
              <a:gd name="connsiteX1118" fmla="*/ 11284770 w 18982931"/>
              <a:gd name="connsiteY1118" fmla="*/ 946687 h 4449429"/>
              <a:gd name="connsiteX1119" fmla="*/ 11325929 w 18982931"/>
              <a:gd name="connsiteY1119" fmla="*/ 934337 h 4449429"/>
              <a:gd name="connsiteX1120" fmla="*/ 11342394 w 18982931"/>
              <a:gd name="connsiteY1120" fmla="*/ 1061936 h 4449429"/>
              <a:gd name="connsiteX1121" fmla="*/ 11342394 w 18982931"/>
              <a:gd name="connsiteY1121" fmla="*/ 1300666 h 4449429"/>
              <a:gd name="connsiteX1122" fmla="*/ 11358857 w 18982931"/>
              <a:gd name="connsiteY1122" fmla="*/ 2132104 h 4449429"/>
              <a:gd name="connsiteX1123" fmla="*/ 11362976 w 18982931"/>
              <a:gd name="connsiteY1123" fmla="*/ 2165031 h 4449429"/>
              <a:gd name="connsiteX1124" fmla="*/ 11453524 w 18982931"/>
              <a:gd name="connsiteY1124" fmla="*/ 2165031 h 4449429"/>
              <a:gd name="connsiteX1125" fmla="*/ 11457643 w 18982931"/>
              <a:gd name="connsiteY1125" fmla="*/ 2082711 h 4449429"/>
              <a:gd name="connsiteX1126" fmla="*/ 11535845 w 18982931"/>
              <a:gd name="connsiteY1126" fmla="*/ 2078592 h 4449429"/>
              <a:gd name="connsiteX1127" fmla="*/ 11535845 w 18982931"/>
              <a:gd name="connsiteY1127" fmla="*/ 2004505 h 4449429"/>
              <a:gd name="connsiteX1128" fmla="*/ 11548195 w 18982931"/>
              <a:gd name="connsiteY1128" fmla="*/ 1736964 h 4449429"/>
              <a:gd name="connsiteX1129" fmla="*/ 11609938 w 18982931"/>
              <a:gd name="connsiteY1129" fmla="*/ 1609365 h 4449429"/>
              <a:gd name="connsiteX1130" fmla="*/ 11688140 w 18982931"/>
              <a:gd name="connsiteY1130" fmla="*/ 1765774 h 4449429"/>
              <a:gd name="connsiteX1131" fmla="*/ 11688140 w 18982931"/>
              <a:gd name="connsiteY1131" fmla="*/ 2082711 h 4449429"/>
              <a:gd name="connsiteX1132" fmla="*/ 11910406 w 18982931"/>
              <a:gd name="connsiteY1132" fmla="*/ 2148567 h 4449429"/>
              <a:gd name="connsiteX1133" fmla="*/ 11988608 w 18982931"/>
              <a:gd name="connsiteY1133" fmla="*/ 2119754 h 4449429"/>
              <a:gd name="connsiteX1134" fmla="*/ 11991181 w 18982931"/>
              <a:gd name="connsiteY1134" fmla="*/ 2153197 h 4449429"/>
              <a:gd name="connsiteX1135" fmla="*/ 11993908 w 18982931"/>
              <a:gd name="connsiteY1135" fmla="*/ 2158900 h 4449429"/>
              <a:gd name="connsiteX1136" fmla="*/ 11993908 w 18982931"/>
              <a:gd name="connsiteY1136" fmla="*/ 2156799 h 4449429"/>
              <a:gd name="connsiteX1137" fmla="*/ 11998023 w 18982931"/>
              <a:gd name="connsiteY1137" fmla="*/ 2115639 h 4449429"/>
              <a:gd name="connsiteX1138" fmla="*/ 12010373 w 18982931"/>
              <a:gd name="connsiteY1138" fmla="*/ 2115639 h 4449429"/>
              <a:gd name="connsiteX1139" fmla="*/ 12014490 w 18982931"/>
              <a:gd name="connsiteY1139" fmla="*/ 2185614 h 4449429"/>
              <a:gd name="connsiteX1140" fmla="*/ 12055650 w 18982931"/>
              <a:gd name="connsiteY1140" fmla="*/ 2259703 h 4449429"/>
              <a:gd name="connsiteX1141" fmla="*/ 12109157 w 18982931"/>
              <a:gd name="connsiteY1141" fmla="*/ 2267933 h 4449429"/>
              <a:gd name="connsiteX1142" fmla="*/ 12137972 w 18982931"/>
              <a:gd name="connsiteY1142" fmla="*/ 2580753 h 4449429"/>
              <a:gd name="connsiteX1143" fmla="*/ 12150317 w 18982931"/>
              <a:gd name="connsiteY1143" fmla="*/ 2580753 h 4449429"/>
              <a:gd name="connsiteX1144" fmla="*/ 12179132 w 18982931"/>
              <a:gd name="connsiteY1144" fmla="*/ 2411992 h 4449429"/>
              <a:gd name="connsiteX1145" fmla="*/ 12207942 w 18982931"/>
              <a:gd name="connsiteY1145" fmla="*/ 2160917 h 4449429"/>
              <a:gd name="connsiteX1146" fmla="*/ 12216174 w 18982931"/>
              <a:gd name="connsiteY1146" fmla="*/ 2152686 h 4449429"/>
              <a:gd name="connsiteX1147" fmla="*/ 12331423 w 18982931"/>
              <a:gd name="connsiteY1147" fmla="*/ 2152686 h 4449429"/>
              <a:gd name="connsiteX1148" fmla="*/ 12331423 w 18982931"/>
              <a:gd name="connsiteY1148" fmla="*/ 2317327 h 4449429"/>
              <a:gd name="connsiteX1149" fmla="*/ 12496064 w 18982931"/>
              <a:gd name="connsiteY1149" fmla="*/ 2313208 h 4449429"/>
              <a:gd name="connsiteX1150" fmla="*/ 12557802 w 18982931"/>
              <a:gd name="connsiteY1150" fmla="*/ 2210310 h 4449429"/>
              <a:gd name="connsiteX1151" fmla="*/ 12566034 w 18982931"/>
              <a:gd name="connsiteY1151" fmla="*/ 2206191 h 4449429"/>
              <a:gd name="connsiteX1152" fmla="*/ 12598962 w 18982931"/>
              <a:gd name="connsiteY1152" fmla="*/ 2267933 h 4449429"/>
              <a:gd name="connsiteX1153" fmla="*/ 12607194 w 18982931"/>
              <a:gd name="connsiteY1153" fmla="*/ 2263816 h 4449429"/>
              <a:gd name="connsiteX1154" fmla="*/ 12607194 w 18982931"/>
              <a:gd name="connsiteY1154" fmla="*/ 1461193 h 4449429"/>
              <a:gd name="connsiteX1155" fmla="*/ 12677169 w 18982931"/>
              <a:gd name="connsiteY1155" fmla="*/ 1230695 h 4449429"/>
              <a:gd name="connsiteX1156" fmla="*/ 12920017 w 18982931"/>
              <a:gd name="connsiteY1156" fmla="*/ 1230695 h 4449429"/>
              <a:gd name="connsiteX1157" fmla="*/ 12948827 w 18982931"/>
              <a:gd name="connsiteY1157" fmla="*/ 1490003 h 4449429"/>
              <a:gd name="connsiteX1158" fmla="*/ 12948827 w 18982931"/>
              <a:gd name="connsiteY1158" fmla="*/ 1909838 h 4449429"/>
              <a:gd name="connsiteX1159" fmla="*/ 12948827 w 18982931"/>
              <a:gd name="connsiteY1159" fmla="*/ 1975695 h 4449429"/>
              <a:gd name="connsiteX1160" fmla="*/ 12969405 w 18982931"/>
              <a:gd name="connsiteY1160" fmla="*/ 1979812 h 4449429"/>
              <a:gd name="connsiteX1161" fmla="*/ 12989987 w 18982931"/>
              <a:gd name="connsiteY1161" fmla="*/ 1913955 h 4449429"/>
              <a:gd name="connsiteX1162" fmla="*/ 12989987 w 18982931"/>
              <a:gd name="connsiteY1162" fmla="*/ 1469425 h 4449429"/>
              <a:gd name="connsiteX1163" fmla="*/ 13064076 w 18982931"/>
              <a:gd name="connsiteY1163" fmla="*/ 1395336 h 4449429"/>
              <a:gd name="connsiteX1164" fmla="*/ 13146396 w 18982931"/>
              <a:gd name="connsiteY1164" fmla="*/ 1395336 h 4449429"/>
              <a:gd name="connsiteX1165" fmla="*/ 13146396 w 18982931"/>
              <a:gd name="connsiteY1165" fmla="*/ 1111328 h 4449429"/>
              <a:gd name="connsiteX1166" fmla="*/ 13216366 w 18982931"/>
              <a:gd name="connsiteY1166" fmla="*/ 1103096 h 4449429"/>
              <a:gd name="connsiteX1167" fmla="*/ 13228716 w 18982931"/>
              <a:gd name="connsiteY1167" fmla="*/ 1041358 h 4449429"/>
              <a:gd name="connsiteX1168" fmla="*/ 13368662 w 18982931"/>
              <a:gd name="connsiteY1168" fmla="*/ 1041358 h 4449429"/>
              <a:gd name="connsiteX1169" fmla="*/ 13368662 w 18982931"/>
              <a:gd name="connsiteY1169" fmla="*/ 687379 h 4449429"/>
              <a:gd name="connsiteX1170" fmla="*/ 13483911 w 18982931"/>
              <a:gd name="connsiteY1170" fmla="*/ 687379 h 4449429"/>
              <a:gd name="connsiteX1171" fmla="*/ 13483911 w 18982931"/>
              <a:gd name="connsiteY1171" fmla="*/ 617404 h 4449429"/>
              <a:gd name="connsiteX1172" fmla="*/ 13483911 w 18982931"/>
              <a:gd name="connsiteY1172" fmla="*/ 131714 h 4449429"/>
              <a:gd name="connsiteX1173" fmla="*/ 13541534 w 18982931"/>
              <a:gd name="connsiteY1173" fmla="*/ 74089 h 4449429"/>
              <a:gd name="connsiteX1174" fmla="*/ 13685593 w 18982931"/>
              <a:gd name="connsiteY1174" fmla="*/ 74089 h 4449429"/>
              <a:gd name="connsiteX1175" fmla="*/ 13730872 w 18982931"/>
              <a:gd name="connsiteY1175" fmla="*/ 49392 h 4449429"/>
              <a:gd name="connsiteX1176" fmla="*/ 13739104 w 18982931"/>
              <a:gd name="connsiteY1176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375751 w 18982931"/>
              <a:gd name="connsiteY867" fmla="*/ 1588787 h 4449429"/>
              <a:gd name="connsiteX868" fmla="*/ 1486884 w 18982931"/>
              <a:gd name="connsiteY868" fmla="*/ 1588787 h 4449429"/>
              <a:gd name="connsiteX869" fmla="*/ 1507466 w 18982931"/>
              <a:gd name="connsiteY869" fmla="*/ 2337905 h 4449429"/>
              <a:gd name="connsiteX870" fmla="*/ 1523929 w 18982931"/>
              <a:gd name="connsiteY870" fmla="*/ 2337905 h 4449429"/>
              <a:gd name="connsiteX871" fmla="*/ 1523929 w 18982931"/>
              <a:gd name="connsiteY871" fmla="*/ 2169146 h 4449429"/>
              <a:gd name="connsiteX872" fmla="*/ 1692685 w 18982931"/>
              <a:gd name="connsiteY872" fmla="*/ 2169146 h 4449429"/>
              <a:gd name="connsiteX873" fmla="*/ 1692685 w 18982931"/>
              <a:gd name="connsiteY873" fmla="*/ 2020968 h 4449429"/>
              <a:gd name="connsiteX874" fmla="*/ 1766772 w 18982931"/>
              <a:gd name="connsiteY874" fmla="*/ 1922183 h 4449429"/>
              <a:gd name="connsiteX875" fmla="*/ 1766772 w 18982931"/>
              <a:gd name="connsiteY875" fmla="*/ 1757542 h 4449429"/>
              <a:gd name="connsiteX876" fmla="*/ 1849095 w 18982931"/>
              <a:gd name="connsiteY876" fmla="*/ 1757542 h 4449429"/>
              <a:gd name="connsiteX877" fmla="*/ 1849095 w 18982931"/>
              <a:gd name="connsiteY877" fmla="*/ 2156799 h 4449429"/>
              <a:gd name="connsiteX878" fmla="*/ 1919070 w 18982931"/>
              <a:gd name="connsiteY878" fmla="*/ 2156799 h 4449429"/>
              <a:gd name="connsiteX879" fmla="*/ 1919070 w 18982931"/>
              <a:gd name="connsiteY879" fmla="*/ 1864559 h 4449429"/>
              <a:gd name="connsiteX880" fmla="*/ 1919070 w 18982931"/>
              <a:gd name="connsiteY880" fmla="*/ 695608 h 4449429"/>
              <a:gd name="connsiteX881" fmla="*/ 2005504 w 18982931"/>
              <a:gd name="connsiteY881" fmla="*/ 609173 h 4449429"/>
              <a:gd name="connsiteX882" fmla="*/ 2026085 w 18982931"/>
              <a:gd name="connsiteY882" fmla="*/ 605054 h 4449429"/>
              <a:gd name="connsiteX883" fmla="*/ 2100174 w 18982931"/>
              <a:gd name="connsiteY883" fmla="*/ 448645 h 4449429"/>
              <a:gd name="connsiteX884" fmla="*/ 2137215 w 18982931"/>
              <a:gd name="connsiteY884" fmla="*/ 407485 h 4449429"/>
              <a:gd name="connsiteX885" fmla="*/ 2194840 w 18982931"/>
              <a:gd name="connsiteY885" fmla="*/ 337515 h 4449429"/>
              <a:gd name="connsiteX886" fmla="*/ 2198958 w 18982931"/>
              <a:gd name="connsiteY886" fmla="*/ 292236 h 4449429"/>
              <a:gd name="connsiteX887" fmla="*/ 2240121 w 18982931"/>
              <a:gd name="connsiteY887" fmla="*/ 358093 h 4449429"/>
              <a:gd name="connsiteX888" fmla="*/ 2273047 w 18982931"/>
              <a:gd name="connsiteY888" fmla="*/ 444532 h 4449429"/>
              <a:gd name="connsiteX889" fmla="*/ 2330670 w 18982931"/>
              <a:gd name="connsiteY889" fmla="*/ 563894 h 4449429"/>
              <a:gd name="connsiteX890" fmla="*/ 2351248 w 18982931"/>
              <a:gd name="connsiteY890" fmla="*/ 613286 h 4449429"/>
              <a:gd name="connsiteX891" fmla="*/ 2429455 w 18982931"/>
              <a:gd name="connsiteY891" fmla="*/ 675029 h 4449429"/>
              <a:gd name="connsiteX892" fmla="*/ 2470614 w 18982931"/>
              <a:gd name="connsiteY892" fmla="*/ 757350 h 4449429"/>
              <a:gd name="connsiteX893" fmla="*/ 2470614 w 18982931"/>
              <a:gd name="connsiteY893" fmla="*/ 1086631 h 4449429"/>
              <a:gd name="connsiteX894" fmla="*/ 2470614 w 18982931"/>
              <a:gd name="connsiteY894" fmla="*/ 2008622 h 4449429"/>
              <a:gd name="connsiteX895" fmla="*/ 2487080 w 18982931"/>
              <a:gd name="connsiteY895" fmla="*/ 2053897 h 4449429"/>
              <a:gd name="connsiteX896" fmla="*/ 2499426 w 18982931"/>
              <a:gd name="connsiteY896" fmla="*/ 1897488 h 4449429"/>
              <a:gd name="connsiteX897" fmla="*/ 2602322 w 18982931"/>
              <a:gd name="connsiteY897" fmla="*/ 1798703 h 4449429"/>
              <a:gd name="connsiteX898" fmla="*/ 2836935 w 18982931"/>
              <a:gd name="connsiteY898" fmla="*/ 1798703 h 4449429"/>
              <a:gd name="connsiteX899" fmla="*/ 2836935 w 18982931"/>
              <a:gd name="connsiteY899" fmla="*/ 1860446 h 4449429"/>
              <a:gd name="connsiteX900" fmla="*/ 2836935 w 18982931"/>
              <a:gd name="connsiteY900" fmla="*/ 2263816 h 4449429"/>
              <a:gd name="connsiteX901" fmla="*/ 2845169 w 18982931"/>
              <a:gd name="connsiteY901" fmla="*/ 2304976 h 4449429"/>
              <a:gd name="connsiteX902" fmla="*/ 2861629 w 18982931"/>
              <a:gd name="connsiteY902" fmla="*/ 2300858 h 4449429"/>
              <a:gd name="connsiteX903" fmla="*/ 2861629 w 18982931"/>
              <a:gd name="connsiteY903" fmla="*/ 2247351 h 4449429"/>
              <a:gd name="connsiteX904" fmla="*/ 2869861 w 18982931"/>
              <a:gd name="connsiteY904" fmla="*/ 1996272 h 4449429"/>
              <a:gd name="connsiteX905" fmla="*/ 2923374 w 18982931"/>
              <a:gd name="connsiteY905" fmla="*/ 1967462 h 4449429"/>
              <a:gd name="connsiteX906" fmla="*/ 2939836 w 18982931"/>
              <a:gd name="connsiteY906" fmla="*/ 2300858 h 4449429"/>
              <a:gd name="connsiteX907" fmla="*/ 2956300 w 18982931"/>
              <a:gd name="connsiteY907" fmla="*/ 2300858 h 4449429"/>
              <a:gd name="connsiteX908" fmla="*/ 2989230 w 18982931"/>
              <a:gd name="connsiteY908" fmla="*/ 2111521 h 4449429"/>
              <a:gd name="connsiteX909" fmla="*/ 3018038 w 18982931"/>
              <a:gd name="connsiteY909" fmla="*/ 2058015 h 4449429"/>
              <a:gd name="connsiteX910" fmla="*/ 3034502 w 18982931"/>
              <a:gd name="connsiteY910" fmla="*/ 2123871 h 4449429"/>
              <a:gd name="connsiteX911" fmla="*/ 3038620 w 18982931"/>
              <a:gd name="connsiteY911" fmla="*/ 2132104 h 4449429"/>
              <a:gd name="connsiteX912" fmla="*/ 3088018 w 18982931"/>
              <a:gd name="connsiteY912" fmla="*/ 2140336 h 4449429"/>
              <a:gd name="connsiteX913" fmla="*/ 3095320 w 18982931"/>
              <a:gd name="connsiteY913" fmla="*/ 2275334 h 4449429"/>
              <a:gd name="connsiteX914" fmla="*/ 3162101 w 18982931"/>
              <a:gd name="connsiteY914" fmla="*/ 2275334 h 4449429"/>
              <a:gd name="connsiteX915" fmla="*/ 3162101 w 18982931"/>
              <a:gd name="connsiteY915" fmla="*/ 1580555 h 4449429"/>
              <a:gd name="connsiteX916" fmla="*/ 3162101 w 18982931"/>
              <a:gd name="connsiteY916" fmla="*/ 1531163 h 4449429"/>
              <a:gd name="connsiteX917" fmla="*/ 3199146 w 18982931"/>
              <a:gd name="connsiteY917" fmla="*/ 1498235 h 4449429"/>
              <a:gd name="connsiteX918" fmla="*/ 3281469 w 18982931"/>
              <a:gd name="connsiteY918" fmla="*/ 1498235 h 4449429"/>
              <a:gd name="connsiteX919" fmla="*/ 3281469 w 18982931"/>
              <a:gd name="connsiteY919" fmla="*/ 1325362 h 4449429"/>
              <a:gd name="connsiteX920" fmla="*/ 3343207 w 18982931"/>
              <a:gd name="connsiteY920" fmla="*/ 1263619 h 4449429"/>
              <a:gd name="connsiteX921" fmla="*/ 3544891 w 18982931"/>
              <a:gd name="connsiteY921" fmla="*/ 1263619 h 4449429"/>
              <a:gd name="connsiteX922" fmla="*/ 3544891 w 18982931"/>
              <a:gd name="connsiteY922" fmla="*/ 712071 h 4449429"/>
              <a:gd name="connsiteX923" fmla="*/ 3561357 w 18982931"/>
              <a:gd name="connsiteY923" fmla="*/ 555662 h 4449429"/>
              <a:gd name="connsiteX924" fmla="*/ 3606633 w 18982931"/>
              <a:gd name="connsiteY924" fmla="*/ 316933 h 4449429"/>
              <a:gd name="connsiteX925" fmla="*/ 3614865 w 18982931"/>
              <a:gd name="connsiteY925" fmla="*/ 279891 h 4449429"/>
              <a:gd name="connsiteX926" fmla="*/ 3676603 w 18982931"/>
              <a:gd name="connsiteY926" fmla="*/ 341628 h 4449429"/>
              <a:gd name="connsiteX927" fmla="*/ 3684835 w 18982931"/>
              <a:gd name="connsiteY927" fmla="*/ 386907 h 4449429"/>
              <a:gd name="connsiteX928" fmla="*/ 3742460 w 18982931"/>
              <a:gd name="connsiteY928" fmla="*/ 481574 h 4449429"/>
              <a:gd name="connsiteX929" fmla="*/ 3763042 w 18982931"/>
              <a:gd name="connsiteY929" fmla="*/ 703838 h 4449429"/>
              <a:gd name="connsiteX930" fmla="*/ 3763042 w 18982931"/>
              <a:gd name="connsiteY930" fmla="*/ 1144256 h 4449429"/>
              <a:gd name="connsiteX931" fmla="*/ 3771275 w 18982931"/>
              <a:gd name="connsiteY931" fmla="*/ 1181298 h 4449429"/>
              <a:gd name="connsiteX932" fmla="*/ 3775390 w 18982931"/>
              <a:gd name="connsiteY932" fmla="*/ 1115443 h 4449429"/>
              <a:gd name="connsiteX933" fmla="*/ 3923568 w 18982931"/>
              <a:gd name="connsiteY933" fmla="*/ 996079 h 4449429"/>
              <a:gd name="connsiteX934" fmla="*/ 3940029 w 18982931"/>
              <a:gd name="connsiteY934" fmla="*/ 1020776 h 4449429"/>
              <a:gd name="connsiteX935" fmla="*/ 3960611 w 18982931"/>
              <a:gd name="connsiteY935" fmla="*/ 1321244 h 4449429"/>
              <a:gd name="connsiteX936" fmla="*/ 3960611 w 18982931"/>
              <a:gd name="connsiteY936" fmla="*/ 1584670 h 4449429"/>
              <a:gd name="connsiteX937" fmla="*/ 3977076 w 18982931"/>
              <a:gd name="connsiteY937" fmla="*/ 1625830 h 4449429"/>
              <a:gd name="connsiteX938" fmla="*/ 4010007 w 18982931"/>
              <a:gd name="connsiteY938" fmla="*/ 1666990 h 4449429"/>
              <a:gd name="connsiteX939" fmla="*/ 4055279 w 18982931"/>
              <a:gd name="connsiteY939" fmla="*/ 1819286 h 4449429"/>
              <a:gd name="connsiteX940" fmla="*/ 4104670 w 18982931"/>
              <a:gd name="connsiteY940" fmla="*/ 1819286 h 4449429"/>
              <a:gd name="connsiteX941" fmla="*/ 4108788 w 18982931"/>
              <a:gd name="connsiteY941" fmla="*/ 1741079 h 4449429"/>
              <a:gd name="connsiteX942" fmla="*/ 4211689 w 18982931"/>
              <a:gd name="connsiteY942" fmla="*/ 1741079 h 4449429"/>
              <a:gd name="connsiteX943" fmla="*/ 4252847 w 18982931"/>
              <a:gd name="connsiteY943" fmla="*/ 1559973 h 4449429"/>
              <a:gd name="connsiteX944" fmla="*/ 4265197 w 18982931"/>
              <a:gd name="connsiteY944" fmla="*/ 1559973 h 4449429"/>
              <a:gd name="connsiteX945" fmla="*/ 4277546 w 18982931"/>
              <a:gd name="connsiteY945" fmla="*/ 1592900 h 4449429"/>
              <a:gd name="connsiteX946" fmla="*/ 4302239 w 18982931"/>
              <a:gd name="connsiteY946" fmla="*/ 1708150 h 4449429"/>
              <a:gd name="connsiteX947" fmla="*/ 4368100 w 18982931"/>
              <a:gd name="connsiteY947" fmla="*/ 1741079 h 4449429"/>
              <a:gd name="connsiteX948" fmla="*/ 4363984 w 18982931"/>
              <a:gd name="connsiteY948" fmla="*/ 1634062 h 4449429"/>
              <a:gd name="connsiteX949" fmla="*/ 4372218 w 18982931"/>
              <a:gd name="connsiteY949" fmla="*/ 839670 h 4449429"/>
              <a:gd name="connsiteX950" fmla="*/ 4442184 w 18982931"/>
              <a:gd name="connsiteY950" fmla="*/ 279891 h 4449429"/>
              <a:gd name="connsiteX951" fmla="*/ 4479230 w 18982931"/>
              <a:gd name="connsiteY951" fmla="*/ 234611 h 4449429"/>
              <a:gd name="connsiteX952" fmla="*/ 4520394 w 18982931"/>
              <a:gd name="connsiteY952" fmla="*/ 284004 h 4449429"/>
              <a:gd name="connsiteX953" fmla="*/ 4549200 w 18982931"/>
              <a:gd name="connsiteY953" fmla="*/ 440413 h 4449429"/>
              <a:gd name="connsiteX954" fmla="*/ 4680914 w 18982931"/>
              <a:gd name="connsiteY954" fmla="*/ 395140 h 4449429"/>
              <a:gd name="connsiteX955" fmla="*/ 4759121 w 18982931"/>
              <a:gd name="connsiteY955" fmla="*/ 460995 h 4449429"/>
              <a:gd name="connsiteX956" fmla="*/ 4771466 w 18982931"/>
              <a:gd name="connsiteY956" fmla="*/ 493924 h 4449429"/>
              <a:gd name="connsiteX957" fmla="*/ 4888657 w 18982931"/>
              <a:gd name="connsiteY957" fmla="*/ 747622 h 4449429"/>
              <a:gd name="connsiteX958" fmla="*/ 4888893 w 18982931"/>
              <a:gd name="connsiteY958" fmla="*/ 807315 h 4449429"/>
              <a:gd name="connsiteX959" fmla="*/ 4856617 w 18982931"/>
              <a:gd name="connsiteY959" fmla="*/ 807315 h 4449429"/>
              <a:gd name="connsiteX960" fmla="*/ 4856617 w 18982931"/>
              <a:gd name="connsiteY960" fmla="*/ 944475 h 4449429"/>
              <a:gd name="connsiteX961" fmla="*/ 4888332 w 18982931"/>
              <a:gd name="connsiteY961" fmla="*/ 944475 h 4449429"/>
              <a:gd name="connsiteX962" fmla="*/ 4888325 w 18982931"/>
              <a:gd name="connsiteY962" fmla="*/ 945600 h 4449429"/>
              <a:gd name="connsiteX963" fmla="*/ 4890835 w 18982931"/>
              <a:gd name="connsiteY963" fmla="*/ 1609365 h 4449429"/>
              <a:gd name="connsiteX964" fmla="*/ 4952574 w 18982931"/>
              <a:gd name="connsiteY964" fmla="*/ 1617597 h 4449429"/>
              <a:gd name="connsiteX965" fmla="*/ 4952574 w 18982931"/>
              <a:gd name="connsiteY965" fmla="*/ 1868678 h 4449429"/>
              <a:gd name="connsiteX966" fmla="*/ 4956691 w 18982931"/>
              <a:gd name="connsiteY966" fmla="*/ 1905720 h 4449429"/>
              <a:gd name="connsiteX967" fmla="*/ 4981387 w 18982931"/>
              <a:gd name="connsiteY967" fmla="*/ 1967462 h 4449429"/>
              <a:gd name="connsiteX968" fmla="*/ 4981387 w 18982931"/>
              <a:gd name="connsiteY968" fmla="*/ 2058015 h 4449429"/>
              <a:gd name="connsiteX969" fmla="*/ 5001966 w 18982931"/>
              <a:gd name="connsiteY969" fmla="*/ 2086824 h 4449429"/>
              <a:gd name="connsiteX970" fmla="*/ 5018429 w 18982931"/>
              <a:gd name="connsiteY970" fmla="*/ 2078592 h 4449429"/>
              <a:gd name="connsiteX971" fmla="*/ 5018429 w 18982931"/>
              <a:gd name="connsiteY971" fmla="*/ 1881023 h 4449429"/>
              <a:gd name="connsiteX972" fmla="*/ 5018429 w 18982931"/>
              <a:gd name="connsiteY972" fmla="*/ 1366522 h 4449429"/>
              <a:gd name="connsiteX973" fmla="*/ 5034894 w 18982931"/>
              <a:gd name="connsiteY973" fmla="*/ 864367 h 4449429"/>
              <a:gd name="connsiteX974" fmla="*/ 5067821 w 18982931"/>
              <a:gd name="connsiteY974" fmla="*/ 197569 h 4449429"/>
              <a:gd name="connsiteX975" fmla="*/ 5080173 w 18982931"/>
              <a:gd name="connsiteY975" fmla="*/ 102899 h 4449429"/>
              <a:gd name="connsiteX976" fmla="*/ 5216000 w 18982931"/>
              <a:gd name="connsiteY976" fmla="*/ 37042 h 4449429"/>
              <a:gd name="connsiteX977" fmla="*/ 5248927 w 18982931"/>
              <a:gd name="connsiteY977" fmla="*/ 69972 h 4449429"/>
              <a:gd name="connsiteX978" fmla="*/ 5372409 w 18982931"/>
              <a:gd name="connsiteY978" fmla="*/ 69972 h 4449429"/>
              <a:gd name="connsiteX979" fmla="*/ 5434151 w 18982931"/>
              <a:gd name="connsiteY979" fmla="*/ 131714 h 4449429"/>
              <a:gd name="connsiteX980" fmla="*/ 5434151 w 18982931"/>
              <a:gd name="connsiteY980" fmla="*/ 382788 h 4449429"/>
              <a:gd name="connsiteX981" fmla="*/ 5434151 w 18982931"/>
              <a:gd name="connsiteY981" fmla="*/ 683261 h 4449429"/>
              <a:gd name="connsiteX982" fmla="*/ 5545282 w 18982931"/>
              <a:gd name="connsiteY982" fmla="*/ 687375 h 4449429"/>
              <a:gd name="connsiteX983" fmla="*/ 5545282 w 18982931"/>
              <a:gd name="connsiteY983" fmla="*/ 1045471 h 4449429"/>
              <a:gd name="connsiteX984" fmla="*/ 5676994 w 18982931"/>
              <a:gd name="connsiteY984" fmla="*/ 1045471 h 4449429"/>
              <a:gd name="connsiteX985" fmla="*/ 5685227 w 18982931"/>
              <a:gd name="connsiteY985" fmla="*/ 1103096 h 4449429"/>
              <a:gd name="connsiteX986" fmla="*/ 5759314 w 18982931"/>
              <a:gd name="connsiteY986" fmla="*/ 1193648 h 4449429"/>
              <a:gd name="connsiteX987" fmla="*/ 5759314 w 18982931"/>
              <a:gd name="connsiteY987" fmla="*/ 1395331 h 4449429"/>
              <a:gd name="connsiteX988" fmla="*/ 5825171 w 18982931"/>
              <a:gd name="connsiteY988" fmla="*/ 1395331 h 4449429"/>
              <a:gd name="connsiteX989" fmla="*/ 5903378 w 18982931"/>
              <a:gd name="connsiteY989" fmla="*/ 1477653 h 4449429"/>
              <a:gd name="connsiteX990" fmla="*/ 5903378 w 18982931"/>
              <a:gd name="connsiteY990" fmla="*/ 1918070 h 4449429"/>
              <a:gd name="connsiteX991" fmla="*/ 5936306 w 18982931"/>
              <a:gd name="connsiteY991" fmla="*/ 1975695 h 4449429"/>
              <a:gd name="connsiteX992" fmla="*/ 5965115 w 18982931"/>
              <a:gd name="connsiteY992" fmla="*/ 1275969 h 4449429"/>
              <a:gd name="connsiteX993" fmla="*/ 5969235 w 18982931"/>
              <a:gd name="connsiteY993" fmla="*/ 1238922 h 4449429"/>
              <a:gd name="connsiteX994" fmla="*/ 6166804 w 18982931"/>
              <a:gd name="connsiteY994" fmla="*/ 1238922 h 4449429"/>
              <a:gd name="connsiteX995" fmla="*/ 6216196 w 18982931"/>
              <a:gd name="connsiteY995" fmla="*/ 1288315 h 4449429"/>
              <a:gd name="connsiteX996" fmla="*/ 6236774 w 18982931"/>
              <a:gd name="connsiteY996" fmla="*/ 1428261 h 4449429"/>
              <a:gd name="connsiteX997" fmla="*/ 6273821 w 18982931"/>
              <a:gd name="connsiteY997" fmla="*/ 1498235 h 4449429"/>
              <a:gd name="connsiteX998" fmla="*/ 6273821 w 18982931"/>
              <a:gd name="connsiteY998" fmla="*/ 2230888 h 4449429"/>
              <a:gd name="connsiteX999" fmla="*/ 6277935 w 18982931"/>
              <a:gd name="connsiteY999" fmla="*/ 2280280 h 4449429"/>
              <a:gd name="connsiteX1000" fmla="*/ 6319095 w 18982931"/>
              <a:gd name="connsiteY1000" fmla="*/ 2193841 h 4449429"/>
              <a:gd name="connsiteX1001" fmla="*/ 6364373 w 18982931"/>
              <a:gd name="connsiteY1001" fmla="*/ 2288513 h 4449429"/>
              <a:gd name="connsiteX1002" fmla="*/ 6389068 w 18982931"/>
              <a:gd name="connsiteY1002" fmla="*/ 2313208 h 4449429"/>
              <a:gd name="connsiteX1003" fmla="*/ 6541355 w 18982931"/>
              <a:gd name="connsiteY1003" fmla="*/ 2313208 h 4449429"/>
              <a:gd name="connsiteX1004" fmla="*/ 6541355 w 18982931"/>
              <a:gd name="connsiteY1004" fmla="*/ 2148567 h 4449429"/>
              <a:gd name="connsiteX1005" fmla="*/ 6660723 w 18982931"/>
              <a:gd name="connsiteY1005" fmla="*/ 2148567 h 4449429"/>
              <a:gd name="connsiteX1006" fmla="*/ 6660723 w 18982931"/>
              <a:gd name="connsiteY1006" fmla="*/ 2259698 h 4449429"/>
              <a:gd name="connsiteX1007" fmla="*/ 6705999 w 18982931"/>
              <a:gd name="connsiteY1007" fmla="*/ 2551938 h 4449429"/>
              <a:gd name="connsiteX1008" fmla="*/ 6714228 w 18982931"/>
              <a:gd name="connsiteY1008" fmla="*/ 2580748 h 4449429"/>
              <a:gd name="connsiteX1009" fmla="*/ 6722461 w 18982931"/>
              <a:gd name="connsiteY1009" fmla="*/ 2576634 h 4449429"/>
              <a:gd name="connsiteX1010" fmla="*/ 6751278 w 18982931"/>
              <a:gd name="connsiteY1010" fmla="*/ 2263816 h 4449429"/>
              <a:gd name="connsiteX1011" fmla="*/ 6800669 w 18982931"/>
              <a:gd name="connsiteY1011" fmla="*/ 2255583 h 4449429"/>
              <a:gd name="connsiteX1012" fmla="*/ 6837709 w 18982931"/>
              <a:gd name="connsiteY1012" fmla="*/ 2181496 h 4449429"/>
              <a:gd name="connsiteX1013" fmla="*/ 6841831 w 18982931"/>
              <a:gd name="connsiteY1013" fmla="*/ 2152681 h 4449429"/>
              <a:gd name="connsiteX1014" fmla="*/ 6845941 w 18982931"/>
              <a:gd name="connsiteY1014" fmla="*/ 2115639 h 4449429"/>
              <a:gd name="connsiteX1015" fmla="*/ 6857139 w 18982931"/>
              <a:gd name="connsiteY1015" fmla="*/ 2115639 h 4449429"/>
              <a:gd name="connsiteX1016" fmla="*/ 6899298 w 18982931"/>
              <a:gd name="connsiteY1016" fmla="*/ 2109470 h 4449429"/>
              <a:gd name="connsiteX1017" fmla="*/ 6922965 w 18982931"/>
              <a:gd name="connsiteY1017" fmla="*/ 2140339 h 4449429"/>
              <a:gd name="connsiteX1018" fmla="*/ 7009406 w 18982931"/>
              <a:gd name="connsiteY1018" fmla="*/ 2070365 h 4449429"/>
              <a:gd name="connsiteX1019" fmla="*/ 7145231 w 18982931"/>
              <a:gd name="connsiteY1019" fmla="*/ 2066247 h 4449429"/>
              <a:gd name="connsiteX1020" fmla="*/ 7145231 w 18982931"/>
              <a:gd name="connsiteY1020" fmla="*/ 1901605 h 4449429"/>
              <a:gd name="connsiteX1021" fmla="*/ 7145231 w 18982931"/>
              <a:gd name="connsiteY1021" fmla="*/ 1769896 h 4449429"/>
              <a:gd name="connsiteX1022" fmla="*/ 7215204 w 18982931"/>
              <a:gd name="connsiteY1022" fmla="*/ 1597024 h 4449429"/>
              <a:gd name="connsiteX1023" fmla="*/ 7285174 w 18982931"/>
              <a:gd name="connsiteY1023" fmla="*/ 1753433 h 4449429"/>
              <a:gd name="connsiteX1024" fmla="*/ 7297524 w 18982931"/>
              <a:gd name="connsiteY1024" fmla="*/ 2062134 h 4449429"/>
              <a:gd name="connsiteX1025" fmla="*/ 7367494 w 18982931"/>
              <a:gd name="connsiteY1025" fmla="*/ 2066247 h 4449429"/>
              <a:gd name="connsiteX1026" fmla="*/ 7371610 w 18982931"/>
              <a:gd name="connsiteY1026" fmla="*/ 2148567 h 4449429"/>
              <a:gd name="connsiteX1027" fmla="*/ 7462167 w 18982931"/>
              <a:gd name="connsiteY1027" fmla="*/ 2148567 h 4449429"/>
              <a:gd name="connsiteX1028" fmla="*/ 7462167 w 18982931"/>
              <a:gd name="connsiteY1028" fmla="*/ 2095061 h 4449429"/>
              <a:gd name="connsiteX1029" fmla="*/ 7462167 w 18982931"/>
              <a:gd name="connsiteY1029" fmla="*/ 1597024 h 4449429"/>
              <a:gd name="connsiteX1030" fmla="*/ 7482743 w 18982931"/>
              <a:gd name="connsiteY1030" fmla="*/ 1008430 h 4449429"/>
              <a:gd name="connsiteX1031" fmla="*/ 7495096 w 18982931"/>
              <a:gd name="connsiteY1031" fmla="*/ 921991 h 4449429"/>
              <a:gd name="connsiteX1032" fmla="*/ 7536254 w 18982931"/>
              <a:gd name="connsiteY1032" fmla="*/ 934341 h 4449429"/>
              <a:gd name="connsiteX1033" fmla="*/ 7577416 w 18982931"/>
              <a:gd name="connsiteY1033" fmla="*/ 563899 h 4449429"/>
              <a:gd name="connsiteX1034" fmla="*/ 7589759 w 18982931"/>
              <a:gd name="connsiteY1034" fmla="*/ 563899 h 4449429"/>
              <a:gd name="connsiteX1035" fmla="*/ 7639153 w 18982931"/>
              <a:gd name="connsiteY1035" fmla="*/ 975501 h 4449429"/>
              <a:gd name="connsiteX1036" fmla="*/ 7655614 w 18982931"/>
              <a:gd name="connsiteY1036" fmla="*/ 926109 h 4449429"/>
              <a:gd name="connsiteX1037" fmla="*/ 7667968 w 18982931"/>
              <a:gd name="connsiteY1037" fmla="*/ 926109 h 4449429"/>
              <a:gd name="connsiteX1038" fmla="*/ 7676196 w 18982931"/>
              <a:gd name="connsiteY1038" fmla="*/ 1037243 h 4449429"/>
              <a:gd name="connsiteX1039" fmla="*/ 7676196 w 18982931"/>
              <a:gd name="connsiteY1039" fmla="*/ 2049787 h 4449429"/>
              <a:gd name="connsiteX1040" fmla="*/ 7705009 w 18982931"/>
              <a:gd name="connsiteY1040" fmla="*/ 2267935 h 4449429"/>
              <a:gd name="connsiteX1041" fmla="*/ 7750287 w 18982931"/>
              <a:gd name="connsiteY1041" fmla="*/ 2469622 h 4449429"/>
              <a:gd name="connsiteX1042" fmla="*/ 7849072 w 18982931"/>
              <a:gd name="connsiteY1042" fmla="*/ 2469622 h 4449429"/>
              <a:gd name="connsiteX1043" fmla="*/ 7849072 w 18982931"/>
              <a:gd name="connsiteY1043" fmla="*/ 2284398 h 4449429"/>
              <a:gd name="connsiteX1044" fmla="*/ 7919042 w 18982931"/>
              <a:gd name="connsiteY1044" fmla="*/ 2284398 h 4449429"/>
              <a:gd name="connsiteX1045" fmla="*/ 7919042 w 18982931"/>
              <a:gd name="connsiteY1045" fmla="*/ 2473736 h 4449429"/>
              <a:gd name="connsiteX1046" fmla="*/ 8108380 w 18982931"/>
              <a:gd name="connsiteY1046" fmla="*/ 2473736 h 4449429"/>
              <a:gd name="connsiteX1047" fmla="*/ 8142338 w 18982931"/>
              <a:gd name="connsiteY1047" fmla="*/ 2481454 h 4449429"/>
              <a:gd name="connsiteX1048" fmla="*/ 8144242 w 18982931"/>
              <a:gd name="connsiteY1048" fmla="*/ 2485067 h 4449429"/>
              <a:gd name="connsiteX1049" fmla="*/ 8144242 w 18982931"/>
              <a:gd name="connsiteY1049" fmla="*/ 1280084 h 4449429"/>
              <a:gd name="connsiteX1050" fmla="*/ 8189518 w 18982931"/>
              <a:gd name="connsiteY1050" fmla="*/ 1115443 h 4449429"/>
              <a:gd name="connsiteX1051" fmla="*/ 8230679 w 18982931"/>
              <a:gd name="connsiteY1051" fmla="*/ 1090746 h 4449429"/>
              <a:gd name="connsiteX1052" fmla="*/ 8477642 w 18982931"/>
              <a:gd name="connsiteY1052" fmla="*/ 1090746 h 4449429"/>
              <a:gd name="connsiteX1053" fmla="*/ 8518799 w 18982931"/>
              <a:gd name="connsiteY1053" fmla="*/ 1111328 h 4449429"/>
              <a:gd name="connsiteX1054" fmla="*/ 8568194 w 18982931"/>
              <a:gd name="connsiteY1054" fmla="*/ 1288315 h 4449429"/>
              <a:gd name="connsiteX1055" fmla="*/ 8572304 w 18982931"/>
              <a:gd name="connsiteY1055" fmla="*/ 2152681 h 4449429"/>
              <a:gd name="connsiteX1056" fmla="*/ 8572304 w 18982931"/>
              <a:gd name="connsiteY1056" fmla="*/ 2222656 h 4449429"/>
              <a:gd name="connsiteX1057" fmla="*/ 8827499 w 18982931"/>
              <a:gd name="connsiteY1057" fmla="*/ 2222656 h 4449429"/>
              <a:gd name="connsiteX1058" fmla="*/ 8827499 w 18982931"/>
              <a:gd name="connsiteY1058" fmla="*/ 2053897 h 4449429"/>
              <a:gd name="connsiteX1059" fmla="*/ 8827499 w 18982931"/>
              <a:gd name="connsiteY1059" fmla="*/ 1996272 h 4449429"/>
              <a:gd name="connsiteX1060" fmla="*/ 8926285 w 18982931"/>
              <a:gd name="connsiteY1060" fmla="*/ 1876910 h 4449429"/>
              <a:gd name="connsiteX1061" fmla="*/ 8926285 w 18982931"/>
              <a:gd name="connsiteY1061" fmla="*/ 1757542 h 4449429"/>
              <a:gd name="connsiteX1062" fmla="*/ 8926285 w 18982931"/>
              <a:gd name="connsiteY1062" fmla="*/ 1527045 h 4449429"/>
              <a:gd name="connsiteX1063" fmla="*/ 8950980 w 18982931"/>
              <a:gd name="connsiteY1063" fmla="*/ 1432378 h 4449429"/>
              <a:gd name="connsiteX1064" fmla="*/ 8950980 w 18982931"/>
              <a:gd name="connsiteY1064" fmla="*/ 1424146 h 4449429"/>
              <a:gd name="connsiteX1065" fmla="*/ 8983911 w 18982931"/>
              <a:gd name="connsiteY1065" fmla="*/ 1107210 h 4449429"/>
              <a:gd name="connsiteX1066" fmla="*/ 8992140 w 18982931"/>
              <a:gd name="connsiteY1066" fmla="*/ 1049586 h 4449429"/>
              <a:gd name="connsiteX1067" fmla="*/ 9012723 w 18982931"/>
              <a:gd name="connsiteY1067" fmla="*/ 1049586 h 4449429"/>
              <a:gd name="connsiteX1068" fmla="*/ 9049767 w 18982931"/>
              <a:gd name="connsiteY1068" fmla="*/ 1325362 h 4449429"/>
              <a:gd name="connsiteX1069" fmla="*/ 9115624 w 18982931"/>
              <a:gd name="connsiteY1069" fmla="*/ 1329476 h 4449429"/>
              <a:gd name="connsiteX1070" fmla="*/ 9165014 w 18982931"/>
              <a:gd name="connsiteY1070" fmla="*/ 1436493 h 4449429"/>
              <a:gd name="connsiteX1071" fmla="*/ 9181479 w 18982931"/>
              <a:gd name="connsiteY1071" fmla="*/ 1494116 h 4449429"/>
              <a:gd name="connsiteX1072" fmla="*/ 9181479 w 18982931"/>
              <a:gd name="connsiteY1072" fmla="*/ 1823399 h 4449429"/>
              <a:gd name="connsiteX1073" fmla="*/ 9181479 w 18982931"/>
              <a:gd name="connsiteY1073" fmla="*/ 1881023 h 4449429"/>
              <a:gd name="connsiteX1074" fmla="*/ 9280267 w 18982931"/>
              <a:gd name="connsiteY1074" fmla="*/ 1881023 h 4449429"/>
              <a:gd name="connsiteX1075" fmla="*/ 9280267 w 18982931"/>
              <a:gd name="connsiteY1075" fmla="*/ 1815166 h 4449429"/>
              <a:gd name="connsiteX1076" fmla="*/ 9280267 w 18982931"/>
              <a:gd name="connsiteY1076" fmla="*/ 304587 h 4449429"/>
              <a:gd name="connsiteX1077" fmla="*/ 9346122 w 18982931"/>
              <a:gd name="connsiteY1077" fmla="*/ 238731 h 4449429"/>
              <a:gd name="connsiteX1078" fmla="*/ 9453137 w 18982931"/>
              <a:gd name="connsiteY1078" fmla="*/ 341628 h 4449429"/>
              <a:gd name="connsiteX1079" fmla="*/ 9453137 w 18982931"/>
              <a:gd name="connsiteY1079" fmla="*/ 1815166 h 4449429"/>
              <a:gd name="connsiteX1080" fmla="*/ 9453137 w 18982931"/>
              <a:gd name="connsiteY1080" fmla="*/ 1876910 h 4449429"/>
              <a:gd name="connsiteX1081" fmla="*/ 9551919 w 18982931"/>
              <a:gd name="connsiteY1081" fmla="*/ 1876910 h 4449429"/>
              <a:gd name="connsiteX1082" fmla="*/ 9551919 w 18982931"/>
              <a:gd name="connsiteY1082" fmla="*/ 1724614 h 4449429"/>
              <a:gd name="connsiteX1083" fmla="*/ 9551919 w 18982931"/>
              <a:gd name="connsiteY1083" fmla="*/ 1481771 h 4449429"/>
              <a:gd name="connsiteX1084" fmla="*/ 9597198 w 18982931"/>
              <a:gd name="connsiteY1084" fmla="*/ 1374754 h 4449429"/>
              <a:gd name="connsiteX1085" fmla="*/ 9613662 w 18982931"/>
              <a:gd name="connsiteY1085" fmla="*/ 1325362 h 4449429"/>
              <a:gd name="connsiteX1086" fmla="*/ 9683632 w 18982931"/>
              <a:gd name="connsiteY1086" fmla="*/ 1325362 h 4449429"/>
              <a:gd name="connsiteX1087" fmla="*/ 9683632 w 18982931"/>
              <a:gd name="connsiteY1087" fmla="*/ 1522931 h 4449429"/>
              <a:gd name="connsiteX1088" fmla="*/ 9819464 w 18982931"/>
              <a:gd name="connsiteY1088" fmla="*/ 1522931 h 4449429"/>
              <a:gd name="connsiteX1089" fmla="*/ 9819464 w 18982931"/>
              <a:gd name="connsiteY1089" fmla="*/ 1720501 h 4449429"/>
              <a:gd name="connsiteX1090" fmla="*/ 9819464 w 18982931"/>
              <a:gd name="connsiteY1090" fmla="*/ 1835749 h 4449429"/>
              <a:gd name="connsiteX1091" fmla="*/ 9868856 w 18982931"/>
              <a:gd name="connsiteY1091" fmla="*/ 1885142 h 4449429"/>
              <a:gd name="connsiteX1092" fmla="*/ 9922361 w 18982931"/>
              <a:gd name="connsiteY1092" fmla="*/ 1938648 h 4449429"/>
              <a:gd name="connsiteX1093" fmla="*/ 9922361 w 18982931"/>
              <a:gd name="connsiteY1093" fmla="*/ 2226770 h 4449429"/>
              <a:gd name="connsiteX1094" fmla="*/ 10189906 w 18982931"/>
              <a:gd name="connsiteY1094" fmla="*/ 2226770 h 4449429"/>
              <a:gd name="connsiteX1095" fmla="*/ 10189906 w 18982931"/>
              <a:gd name="connsiteY1095" fmla="*/ 1864559 h 4449429"/>
              <a:gd name="connsiteX1096" fmla="*/ 10251644 w 18982931"/>
              <a:gd name="connsiteY1096" fmla="*/ 1852213 h 4449429"/>
              <a:gd name="connsiteX1097" fmla="*/ 10251644 w 18982931"/>
              <a:gd name="connsiteY1097" fmla="*/ 1465306 h 4449429"/>
              <a:gd name="connsiteX1098" fmla="*/ 10198137 w 18982931"/>
              <a:gd name="connsiteY1098" fmla="*/ 1461188 h 4449429"/>
              <a:gd name="connsiteX1099" fmla="*/ 10198137 w 18982931"/>
              <a:gd name="connsiteY1099" fmla="*/ 1317129 h 4449429"/>
              <a:gd name="connsiteX1100" fmla="*/ 10572694 w 18982931"/>
              <a:gd name="connsiteY1100" fmla="*/ 1317129 h 4449429"/>
              <a:gd name="connsiteX1101" fmla="*/ 10572694 w 18982931"/>
              <a:gd name="connsiteY1101" fmla="*/ 2140336 h 4449429"/>
              <a:gd name="connsiteX1102" fmla="*/ 10642669 w 18982931"/>
              <a:gd name="connsiteY1102" fmla="*/ 2144449 h 4449429"/>
              <a:gd name="connsiteX1103" fmla="*/ 10642669 w 18982931"/>
              <a:gd name="connsiteY1103" fmla="*/ 2477849 h 4449429"/>
              <a:gd name="connsiteX1104" fmla="*/ 10885512 w 18982931"/>
              <a:gd name="connsiteY1104" fmla="*/ 2477849 h 4449429"/>
              <a:gd name="connsiteX1105" fmla="*/ 10885512 w 18982931"/>
              <a:gd name="connsiteY1105" fmla="*/ 2292626 h 4449429"/>
              <a:gd name="connsiteX1106" fmla="*/ 10959601 w 18982931"/>
              <a:gd name="connsiteY1106" fmla="*/ 2292626 h 4449429"/>
              <a:gd name="connsiteX1107" fmla="*/ 10959601 w 18982931"/>
              <a:gd name="connsiteY1107" fmla="*/ 2477849 h 4449429"/>
              <a:gd name="connsiteX1108" fmla="*/ 11066618 w 18982931"/>
              <a:gd name="connsiteY1108" fmla="*/ 2477849 h 4449429"/>
              <a:gd name="connsiteX1109" fmla="*/ 11107778 w 18982931"/>
              <a:gd name="connsiteY1109" fmla="*/ 2284395 h 4449429"/>
              <a:gd name="connsiteX1110" fmla="*/ 11136593 w 18982931"/>
              <a:gd name="connsiteY1110" fmla="*/ 2053897 h 4449429"/>
              <a:gd name="connsiteX1111" fmla="*/ 11136593 w 18982931"/>
              <a:gd name="connsiteY1111" fmla="*/ 1061936 h 4449429"/>
              <a:gd name="connsiteX1112" fmla="*/ 11148938 w 18982931"/>
              <a:gd name="connsiteY1112" fmla="*/ 938454 h 4449429"/>
              <a:gd name="connsiteX1113" fmla="*/ 11161288 w 18982931"/>
              <a:gd name="connsiteY1113" fmla="*/ 938454 h 4449429"/>
              <a:gd name="connsiteX1114" fmla="*/ 11177753 w 18982931"/>
              <a:gd name="connsiteY1114" fmla="*/ 983729 h 4449429"/>
              <a:gd name="connsiteX1115" fmla="*/ 11231258 w 18982931"/>
              <a:gd name="connsiteY1115" fmla="*/ 572126 h 4449429"/>
              <a:gd name="connsiteX1116" fmla="*/ 11243610 w 18982931"/>
              <a:gd name="connsiteY1116" fmla="*/ 572126 h 4449429"/>
              <a:gd name="connsiteX1117" fmla="*/ 11284770 w 18982931"/>
              <a:gd name="connsiteY1117" fmla="*/ 946687 h 4449429"/>
              <a:gd name="connsiteX1118" fmla="*/ 11325929 w 18982931"/>
              <a:gd name="connsiteY1118" fmla="*/ 934337 h 4449429"/>
              <a:gd name="connsiteX1119" fmla="*/ 11342394 w 18982931"/>
              <a:gd name="connsiteY1119" fmla="*/ 1061936 h 4449429"/>
              <a:gd name="connsiteX1120" fmla="*/ 11342394 w 18982931"/>
              <a:gd name="connsiteY1120" fmla="*/ 1300666 h 4449429"/>
              <a:gd name="connsiteX1121" fmla="*/ 11358857 w 18982931"/>
              <a:gd name="connsiteY1121" fmla="*/ 2132104 h 4449429"/>
              <a:gd name="connsiteX1122" fmla="*/ 11362976 w 18982931"/>
              <a:gd name="connsiteY1122" fmla="*/ 2165031 h 4449429"/>
              <a:gd name="connsiteX1123" fmla="*/ 11453524 w 18982931"/>
              <a:gd name="connsiteY1123" fmla="*/ 2165031 h 4449429"/>
              <a:gd name="connsiteX1124" fmla="*/ 11457643 w 18982931"/>
              <a:gd name="connsiteY1124" fmla="*/ 2082711 h 4449429"/>
              <a:gd name="connsiteX1125" fmla="*/ 11535845 w 18982931"/>
              <a:gd name="connsiteY1125" fmla="*/ 2078592 h 4449429"/>
              <a:gd name="connsiteX1126" fmla="*/ 11535845 w 18982931"/>
              <a:gd name="connsiteY1126" fmla="*/ 2004505 h 4449429"/>
              <a:gd name="connsiteX1127" fmla="*/ 11548195 w 18982931"/>
              <a:gd name="connsiteY1127" fmla="*/ 1736964 h 4449429"/>
              <a:gd name="connsiteX1128" fmla="*/ 11609938 w 18982931"/>
              <a:gd name="connsiteY1128" fmla="*/ 1609365 h 4449429"/>
              <a:gd name="connsiteX1129" fmla="*/ 11688140 w 18982931"/>
              <a:gd name="connsiteY1129" fmla="*/ 1765774 h 4449429"/>
              <a:gd name="connsiteX1130" fmla="*/ 11688140 w 18982931"/>
              <a:gd name="connsiteY1130" fmla="*/ 2082711 h 4449429"/>
              <a:gd name="connsiteX1131" fmla="*/ 11910406 w 18982931"/>
              <a:gd name="connsiteY1131" fmla="*/ 2148567 h 4449429"/>
              <a:gd name="connsiteX1132" fmla="*/ 11988608 w 18982931"/>
              <a:gd name="connsiteY1132" fmla="*/ 2119754 h 4449429"/>
              <a:gd name="connsiteX1133" fmla="*/ 11991181 w 18982931"/>
              <a:gd name="connsiteY1133" fmla="*/ 2153197 h 4449429"/>
              <a:gd name="connsiteX1134" fmla="*/ 11993908 w 18982931"/>
              <a:gd name="connsiteY1134" fmla="*/ 2158900 h 4449429"/>
              <a:gd name="connsiteX1135" fmla="*/ 11993908 w 18982931"/>
              <a:gd name="connsiteY1135" fmla="*/ 2156799 h 4449429"/>
              <a:gd name="connsiteX1136" fmla="*/ 11998023 w 18982931"/>
              <a:gd name="connsiteY1136" fmla="*/ 2115639 h 4449429"/>
              <a:gd name="connsiteX1137" fmla="*/ 12010373 w 18982931"/>
              <a:gd name="connsiteY1137" fmla="*/ 2115639 h 4449429"/>
              <a:gd name="connsiteX1138" fmla="*/ 12014490 w 18982931"/>
              <a:gd name="connsiteY1138" fmla="*/ 2185614 h 4449429"/>
              <a:gd name="connsiteX1139" fmla="*/ 12055650 w 18982931"/>
              <a:gd name="connsiteY1139" fmla="*/ 2259703 h 4449429"/>
              <a:gd name="connsiteX1140" fmla="*/ 12109157 w 18982931"/>
              <a:gd name="connsiteY1140" fmla="*/ 2267933 h 4449429"/>
              <a:gd name="connsiteX1141" fmla="*/ 12137972 w 18982931"/>
              <a:gd name="connsiteY1141" fmla="*/ 2580753 h 4449429"/>
              <a:gd name="connsiteX1142" fmla="*/ 12150317 w 18982931"/>
              <a:gd name="connsiteY1142" fmla="*/ 2580753 h 4449429"/>
              <a:gd name="connsiteX1143" fmla="*/ 12179132 w 18982931"/>
              <a:gd name="connsiteY1143" fmla="*/ 2411992 h 4449429"/>
              <a:gd name="connsiteX1144" fmla="*/ 12207942 w 18982931"/>
              <a:gd name="connsiteY1144" fmla="*/ 2160917 h 4449429"/>
              <a:gd name="connsiteX1145" fmla="*/ 12216174 w 18982931"/>
              <a:gd name="connsiteY1145" fmla="*/ 2152686 h 4449429"/>
              <a:gd name="connsiteX1146" fmla="*/ 12331423 w 18982931"/>
              <a:gd name="connsiteY1146" fmla="*/ 2152686 h 4449429"/>
              <a:gd name="connsiteX1147" fmla="*/ 12331423 w 18982931"/>
              <a:gd name="connsiteY1147" fmla="*/ 2317327 h 4449429"/>
              <a:gd name="connsiteX1148" fmla="*/ 12496064 w 18982931"/>
              <a:gd name="connsiteY1148" fmla="*/ 2313208 h 4449429"/>
              <a:gd name="connsiteX1149" fmla="*/ 12557802 w 18982931"/>
              <a:gd name="connsiteY1149" fmla="*/ 2210310 h 4449429"/>
              <a:gd name="connsiteX1150" fmla="*/ 12566034 w 18982931"/>
              <a:gd name="connsiteY1150" fmla="*/ 2206191 h 4449429"/>
              <a:gd name="connsiteX1151" fmla="*/ 12598962 w 18982931"/>
              <a:gd name="connsiteY1151" fmla="*/ 2267933 h 4449429"/>
              <a:gd name="connsiteX1152" fmla="*/ 12607194 w 18982931"/>
              <a:gd name="connsiteY1152" fmla="*/ 2263816 h 4449429"/>
              <a:gd name="connsiteX1153" fmla="*/ 12607194 w 18982931"/>
              <a:gd name="connsiteY1153" fmla="*/ 1461193 h 4449429"/>
              <a:gd name="connsiteX1154" fmla="*/ 12677169 w 18982931"/>
              <a:gd name="connsiteY1154" fmla="*/ 1230695 h 4449429"/>
              <a:gd name="connsiteX1155" fmla="*/ 12920017 w 18982931"/>
              <a:gd name="connsiteY1155" fmla="*/ 1230695 h 4449429"/>
              <a:gd name="connsiteX1156" fmla="*/ 12948827 w 18982931"/>
              <a:gd name="connsiteY1156" fmla="*/ 1490003 h 4449429"/>
              <a:gd name="connsiteX1157" fmla="*/ 12948827 w 18982931"/>
              <a:gd name="connsiteY1157" fmla="*/ 1909838 h 4449429"/>
              <a:gd name="connsiteX1158" fmla="*/ 12948827 w 18982931"/>
              <a:gd name="connsiteY1158" fmla="*/ 1975695 h 4449429"/>
              <a:gd name="connsiteX1159" fmla="*/ 12969405 w 18982931"/>
              <a:gd name="connsiteY1159" fmla="*/ 1979812 h 4449429"/>
              <a:gd name="connsiteX1160" fmla="*/ 12989987 w 18982931"/>
              <a:gd name="connsiteY1160" fmla="*/ 1913955 h 4449429"/>
              <a:gd name="connsiteX1161" fmla="*/ 12989987 w 18982931"/>
              <a:gd name="connsiteY1161" fmla="*/ 1469425 h 4449429"/>
              <a:gd name="connsiteX1162" fmla="*/ 13064076 w 18982931"/>
              <a:gd name="connsiteY1162" fmla="*/ 1395336 h 4449429"/>
              <a:gd name="connsiteX1163" fmla="*/ 13146396 w 18982931"/>
              <a:gd name="connsiteY1163" fmla="*/ 1395336 h 4449429"/>
              <a:gd name="connsiteX1164" fmla="*/ 13146396 w 18982931"/>
              <a:gd name="connsiteY1164" fmla="*/ 1111328 h 4449429"/>
              <a:gd name="connsiteX1165" fmla="*/ 13216366 w 18982931"/>
              <a:gd name="connsiteY1165" fmla="*/ 1103096 h 4449429"/>
              <a:gd name="connsiteX1166" fmla="*/ 13228716 w 18982931"/>
              <a:gd name="connsiteY1166" fmla="*/ 1041358 h 4449429"/>
              <a:gd name="connsiteX1167" fmla="*/ 13368662 w 18982931"/>
              <a:gd name="connsiteY1167" fmla="*/ 1041358 h 4449429"/>
              <a:gd name="connsiteX1168" fmla="*/ 13368662 w 18982931"/>
              <a:gd name="connsiteY1168" fmla="*/ 687379 h 4449429"/>
              <a:gd name="connsiteX1169" fmla="*/ 13483911 w 18982931"/>
              <a:gd name="connsiteY1169" fmla="*/ 687379 h 4449429"/>
              <a:gd name="connsiteX1170" fmla="*/ 13483911 w 18982931"/>
              <a:gd name="connsiteY1170" fmla="*/ 617404 h 4449429"/>
              <a:gd name="connsiteX1171" fmla="*/ 13483911 w 18982931"/>
              <a:gd name="connsiteY1171" fmla="*/ 131714 h 4449429"/>
              <a:gd name="connsiteX1172" fmla="*/ 13541534 w 18982931"/>
              <a:gd name="connsiteY1172" fmla="*/ 74089 h 4449429"/>
              <a:gd name="connsiteX1173" fmla="*/ 13685593 w 18982931"/>
              <a:gd name="connsiteY1173" fmla="*/ 74089 h 4449429"/>
              <a:gd name="connsiteX1174" fmla="*/ 13730872 w 18982931"/>
              <a:gd name="connsiteY1174" fmla="*/ 49392 h 4449429"/>
              <a:gd name="connsiteX1175" fmla="*/ 13739104 w 18982931"/>
              <a:gd name="connsiteY1175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375751 w 18982931"/>
              <a:gd name="connsiteY867" fmla="*/ 1588787 h 4449429"/>
              <a:gd name="connsiteX868" fmla="*/ 1486884 w 18982931"/>
              <a:gd name="connsiteY868" fmla="*/ 1588787 h 4449429"/>
              <a:gd name="connsiteX869" fmla="*/ 1507466 w 18982931"/>
              <a:gd name="connsiteY869" fmla="*/ 2337905 h 4449429"/>
              <a:gd name="connsiteX870" fmla="*/ 1523929 w 18982931"/>
              <a:gd name="connsiteY870" fmla="*/ 2337905 h 4449429"/>
              <a:gd name="connsiteX871" fmla="*/ 1523929 w 18982931"/>
              <a:gd name="connsiteY871" fmla="*/ 2169146 h 4449429"/>
              <a:gd name="connsiteX872" fmla="*/ 1692685 w 18982931"/>
              <a:gd name="connsiteY872" fmla="*/ 2169146 h 4449429"/>
              <a:gd name="connsiteX873" fmla="*/ 1692685 w 18982931"/>
              <a:gd name="connsiteY873" fmla="*/ 2020968 h 4449429"/>
              <a:gd name="connsiteX874" fmla="*/ 1766772 w 18982931"/>
              <a:gd name="connsiteY874" fmla="*/ 1922183 h 4449429"/>
              <a:gd name="connsiteX875" fmla="*/ 1766772 w 18982931"/>
              <a:gd name="connsiteY875" fmla="*/ 1757542 h 4449429"/>
              <a:gd name="connsiteX876" fmla="*/ 1849095 w 18982931"/>
              <a:gd name="connsiteY876" fmla="*/ 1757542 h 4449429"/>
              <a:gd name="connsiteX877" fmla="*/ 1849095 w 18982931"/>
              <a:gd name="connsiteY877" fmla="*/ 2156799 h 4449429"/>
              <a:gd name="connsiteX878" fmla="*/ 1919070 w 18982931"/>
              <a:gd name="connsiteY878" fmla="*/ 2156799 h 4449429"/>
              <a:gd name="connsiteX879" fmla="*/ 1919070 w 18982931"/>
              <a:gd name="connsiteY879" fmla="*/ 1864559 h 4449429"/>
              <a:gd name="connsiteX880" fmla="*/ 1919070 w 18982931"/>
              <a:gd name="connsiteY880" fmla="*/ 695608 h 4449429"/>
              <a:gd name="connsiteX881" fmla="*/ 2005504 w 18982931"/>
              <a:gd name="connsiteY881" fmla="*/ 609173 h 4449429"/>
              <a:gd name="connsiteX882" fmla="*/ 2026085 w 18982931"/>
              <a:gd name="connsiteY882" fmla="*/ 605054 h 4449429"/>
              <a:gd name="connsiteX883" fmla="*/ 2100174 w 18982931"/>
              <a:gd name="connsiteY883" fmla="*/ 448645 h 4449429"/>
              <a:gd name="connsiteX884" fmla="*/ 2137215 w 18982931"/>
              <a:gd name="connsiteY884" fmla="*/ 407485 h 4449429"/>
              <a:gd name="connsiteX885" fmla="*/ 2194840 w 18982931"/>
              <a:gd name="connsiteY885" fmla="*/ 337515 h 4449429"/>
              <a:gd name="connsiteX886" fmla="*/ 2198958 w 18982931"/>
              <a:gd name="connsiteY886" fmla="*/ 292236 h 4449429"/>
              <a:gd name="connsiteX887" fmla="*/ 2240121 w 18982931"/>
              <a:gd name="connsiteY887" fmla="*/ 358093 h 4449429"/>
              <a:gd name="connsiteX888" fmla="*/ 2273047 w 18982931"/>
              <a:gd name="connsiteY888" fmla="*/ 444532 h 4449429"/>
              <a:gd name="connsiteX889" fmla="*/ 2330670 w 18982931"/>
              <a:gd name="connsiteY889" fmla="*/ 563894 h 4449429"/>
              <a:gd name="connsiteX890" fmla="*/ 2351248 w 18982931"/>
              <a:gd name="connsiteY890" fmla="*/ 613286 h 4449429"/>
              <a:gd name="connsiteX891" fmla="*/ 2429455 w 18982931"/>
              <a:gd name="connsiteY891" fmla="*/ 675029 h 4449429"/>
              <a:gd name="connsiteX892" fmla="*/ 2470614 w 18982931"/>
              <a:gd name="connsiteY892" fmla="*/ 757350 h 4449429"/>
              <a:gd name="connsiteX893" fmla="*/ 2470614 w 18982931"/>
              <a:gd name="connsiteY893" fmla="*/ 1086631 h 4449429"/>
              <a:gd name="connsiteX894" fmla="*/ 2470614 w 18982931"/>
              <a:gd name="connsiteY894" fmla="*/ 2008622 h 4449429"/>
              <a:gd name="connsiteX895" fmla="*/ 2487080 w 18982931"/>
              <a:gd name="connsiteY895" fmla="*/ 2053897 h 4449429"/>
              <a:gd name="connsiteX896" fmla="*/ 2499426 w 18982931"/>
              <a:gd name="connsiteY896" fmla="*/ 1897488 h 4449429"/>
              <a:gd name="connsiteX897" fmla="*/ 2602322 w 18982931"/>
              <a:gd name="connsiteY897" fmla="*/ 1798703 h 4449429"/>
              <a:gd name="connsiteX898" fmla="*/ 2836935 w 18982931"/>
              <a:gd name="connsiteY898" fmla="*/ 1798703 h 4449429"/>
              <a:gd name="connsiteX899" fmla="*/ 2836935 w 18982931"/>
              <a:gd name="connsiteY899" fmla="*/ 1860446 h 4449429"/>
              <a:gd name="connsiteX900" fmla="*/ 2836935 w 18982931"/>
              <a:gd name="connsiteY900" fmla="*/ 2263816 h 4449429"/>
              <a:gd name="connsiteX901" fmla="*/ 2845169 w 18982931"/>
              <a:gd name="connsiteY901" fmla="*/ 2304976 h 4449429"/>
              <a:gd name="connsiteX902" fmla="*/ 2861629 w 18982931"/>
              <a:gd name="connsiteY902" fmla="*/ 2300858 h 4449429"/>
              <a:gd name="connsiteX903" fmla="*/ 2861629 w 18982931"/>
              <a:gd name="connsiteY903" fmla="*/ 2247351 h 4449429"/>
              <a:gd name="connsiteX904" fmla="*/ 2869861 w 18982931"/>
              <a:gd name="connsiteY904" fmla="*/ 1996272 h 4449429"/>
              <a:gd name="connsiteX905" fmla="*/ 2923374 w 18982931"/>
              <a:gd name="connsiteY905" fmla="*/ 1967462 h 4449429"/>
              <a:gd name="connsiteX906" fmla="*/ 2939836 w 18982931"/>
              <a:gd name="connsiteY906" fmla="*/ 2300858 h 4449429"/>
              <a:gd name="connsiteX907" fmla="*/ 2956300 w 18982931"/>
              <a:gd name="connsiteY907" fmla="*/ 2300858 h 4449429"/>
              <a:gd name="connsiteX908" fmla="*/ 2989230 w 18982931"/>
              <a:gd name="connsiteY908" fmla="*/ 2111521 h 4449429"/>
              <a:gd name="connsiteX909" fmla="*/ 3018038 w 18982931"/>
              <a:gd name="connsiteY909" fmla="*/ 2058015 h 4449429"/>
              <a:gd name="connsiteX910" fmla="*/ 3034502 w 18982931"/>
              <a:gd name="connsiteY910" fmla="*/ 2123871 h 4449429"/>
              <a:gd name="connsiteX911" fmla="*/ 3038620 w 18982931"/>
              <a:gd name="connsiteY911" fmla="*/ 2132104 h 4449429"/>
              <a:gd name="connsiteX912" fmla="*/ 3088018 w 18982931"/>
              <a:gd name="connsiteY912" fmla="*/ 2140336 h 4449429"/>
              <a:gd name="connsiteX913" fmla="*/ 3095320 w 18982931"/>
              <a:gd name="connsiteY913" fmla="*/ 2275334 h 4449429"/>
              <a:gd name="connsiteX914" fmla="*/ 3162101 w 18982931"/>
              <a:gd name="connsiteY914" fmla="*/ 2275334 h 4449429"/>
              <a:gd name="connsiteX915" fmla="*/ 3162101 w 18982931"/>
              <a:gd name="connsiteY915" fmla="*/ 1580555 h 4449429"/>
              <a:gd name="connsiteX916" fmla="*/ 3162101 w 18982931"/>
              <a:gd name="connsiteY916" fmla="*/ 1531163 h 4449429"/>
              <a:gd name="connsiteX917" fmla="*/ 3199146 w 18982931"/>
              <a:gd name="connsiteY917" fmla="*/ 1498235 h 4449429"/>
              <a:gd name="connsiteX918" fmla="*/ 3281469 w 18982931"/>
              <a:gd name="connsiteY918" fmla="*/ 1498235 h 4449429"/>
              <a:gd name="connsiteX919" fmla="*/ 3281469 w 18982931"/>
              <a:gd name="connsiteY919" fmla="*/ 1325362 h 4449429"/>
              <a:gd name="connsiteX920" fmla="*/ 3343207 w 18982931"/>
              <a:gd name="connsiteY920" fmla="*/ 1263619 h 4449429"/>
              <a:gd name="connsiteX921" fmla="*/ 3544891 w 18982931"/>
              <a:gd name="connsiteY921" fmla="*/ 1263619 h 4449429"/>
              <a:gd name="connsiteX922" fmla="*/ 3544891 w 18982931"/>
              <a:gd name="connsiteY922" fmla="*/ 712071 h 4449429"/>
              <a:gd name="connsiteX923" fmla="*/ 3561357 w 18982931"/>
              <a:gd name="connsiteY923" fmla="*/ 555662 h 4449429"/>
              <a:gd name="connsiteX924" fmla="*/ 3606633 w 18982931"/>
              <a:gd name="connsiteY924" fmla="*/ 316933 h 4449429"/>
              <a:gd name="connsiteX925" fmla="*/ 3614865 w 18982931"/>
              <a:gd name="connsiteY925" fmla="*/ 279891 h 4449429"/>
              <a:gd name="connsiteX926" fmla="*/ 3676603 w 18982931"/>
              <a:gd name="connsiteY926" fmla="*/ 341628 h 4449429"/>
              <a:gd name="connsiteX927" fmla="*/ 3684835 w 18982931"/>
              <a:gd name="connsiteY927" fmla="*/ 386907 h 4449429"/>
              <a:gd name="connsiteX928" fmla="*/ 3742460 w 18982931"/>
              <a:gd name="connsiteY928" fmla="*/ 481574 h 4449429"/>
              <a:gd name="connsiteX929" fmla="*/ 3763042 w 18982931"/>
              <a:gd name="connsiteY929" fmla="*/ 703838 h 4449429"/>
              <a:gd name="connsiteX930" fmla="*/ 3763042 w 18982931"/>
              <a:gd name="connsiteY930" fmla="*/ 1144256 h 4449429"/>
              <a:gd name="connsiteX931" fmla="*/ 3771275 w 18982931"/>
              <a:gd name="connsiteY931" fmla="*/ 1181298 h 4449429"/>
              <a:gd name="connsiteX932" fmla="*/ 3775390 w 18982931"/>
              <a:gd name="connsiteY932" fmla="*/ 1115443 h 4449429"/>
              <a:gd name="connsiteX933" fmla="*/ 3923568 w 18982931"/>
              <a:gd name="connsiteY933" fmla="*/ 996079 h 4449429"/>
              <a:gd name="connsiteX934" fmla="*/ 3940029 w 18982931"/>
              <a:gd name="connsiteY934" fmla="*/ 1020776 h 4449429"/>
              <a:gd name="connsiteX935" fmla="*/ 3960611 w 18982931"/>
              <a:gd name="connsiteY935" fmla="*/ 1321244 h 4449429"/>
              <a:gd name="connsiteX936" fmla="*/ 3960611 w 18982931"/>
              <a:gd name="connsiteY936" fmla="*/ 1584670 h 4449429"/>
              <a:gd name="connsiteX937" fmla="*/ 3977076 w 18982931"/>
              <a:gd name="connsiteY937" fmla="*/ 1625830 h 4449429"/>
              <a:gd name="connsiteX938" fmla="*/ 4010007 w 18982931"/>
              <a:gd name="connsiteY938" fmla="*/ 1666990 h 4449429"/>
              <a:gd name="connsiteX939" fmla="*/ 4055279 w 18982931"/>
              <a:gd name="connsiteY939" fmla="*/ 1819286 h 4449429"/>
              <a:gd name="connsiteX940" fmla="*/ 4104670 w 18982931"/>
              <a:gd name="connsiteY940" fmla="*/ 1819286 h 4449429"/>
              <a:gd name="connsiteX941" fmla="*/ 4108788 w 18982931"/>
              <a:gd name="connsiteY941" fmla="*/ 1741079 h 4449429"/>
              <a:gd name="connsiteX942" fmla="*/ 4211689 w 18982931"/>
              <a:gd name="connsiteY942" fmla="*/ 1741079 h 4449429"/>
              <a:gd name="connsiteX943" fmla="*/ 4252847 w 18982931"/>
              <a:gd name="connsiteY943" fmla="*/ 1559973 h 4449429"/>
              <a:gd name="connsiteX944" fmla="*/ 4265197 w 18982931"/>
              <a:gd name="connsiteY944" fmla="*/ 1559973 h 4449429"/>
              <a:gd name="connsiteX945" fmla="*/ 4277546 w 18982931"/>
              <a:gd name="connsiteY945" fmla="*/ 1592900 h 4449429"/>
              <a:gd name="connsiteX946" fmla="*/ 4302239 w 18982931"/>
              <a:gd name="connsiteY946" fmla="*/ 1708150 h 4449429"/>
              <a:gd name="connsiteX947" fmla="*/ 4368100 w 18982931"/>
              <a:gd name="connsiteY947" fmla="*/ 1741079 h 4449429"/>
              <a:gd name="connsiteX948" fmla="*/ 4363984 w 18982931"/>
              <a:gd name="connsiteY948" fmla="*/ 1634062 h 4449429"/>
              <a:gd name="connsiteX949" fmla="*/ 4372218 w 18982931"/>
              <a:gd name="connsiteY949" fmla="*/ 839670 h 4449429"/>
              <a:gd name="connsiteX950" fmla="*/ 4442184 w 18982931"/>
              <a:gd name="connsiteY950" fmla="*/ 279891 h 4449429"/>
              <a:gd name="connsiteX951" fmla="*/ 4479230 w 18982931"/>
              <a:gd name="connsiteY951" fmla="*/ 234611 h 4449429"/>
              <a:gd name="connsiteX952" fmla="*/ 4520394 w 18982931"/>
              <a:gd name="connsiteY952" fmla="*/ 284004 h 4449429"/>
              <a:gd name="connsiteX953" fmla="*/ 4549200 w 18982931"/>
              <a:gd name="connsiteY953" fmla="*/ 440413 h 4449429"/>
              <a:gd name="connsiteX954" fmla="*/ 4680914 w 18982931"/>
              <a:gd name="connsiteY954" fmla="*/ 395140 h 4449429"/>
              <a:gd name="connsiteX955" fmla="*/ 4759121 w 18982931"/>
              <a:gd name="connsiteY955" fmla="*/ 460995 h 4449429"/>
              <a:gd name="connsiteX956" fmla="*/ 4771466 w 18982931"/>
              <a:gd name="connsiteY956" fmla="*/ 493924 h 4449429"/>
              <a:gd name="connsiteX957" fmla="*/ 4888657 w 18982931"/>
              <a:gd name="connsiteY957" fmla="*/ 747622 h 4449429"/>
              <a:gd name="connsiteX958" fmla="*/ 4888893 w 18982931"/>
              <a:gd name="connsiteY958" fmla="*/ 807315 h 4449429"/>
              <a:gd name="connsiteX959" fmla="*/ 4856617 w 18982931"/>
              <a:gd name="connsiteY959" fmla="*/ 807315 h 4449429"/>
              <a:gd name="connsiteX960" fmla="*/ 4856617 w 18982931"/>
              <a:gd name="connsiteY960" fmla="*/ 944475 h 4449429"/>
              <a:gd name="connsiteX961" fmla="*/ 4888332 w 18982931"/>
              <a:gd name="connsiteY961" fmla="*/ 944475 h 4449429"/>
              <a:gd name="connsiteX962" fmla="*/ 4888325 w 18982931"/>
              <a:gd name="connsiteY962" fmla="*/ 945600 h 4449429"/>
              <a:gd name="connsiteX963" fmla="*/ 4890835 w 18982931"/>
              <a:gd name="connsiteY963" fmla="*/ 1609365 h 4449429"/>
              <a:gd name="connsiteX964" fmla="*/ 4952574 w 18982931"/>
              <a:gd name="connsiteY964" fmla="*/ 1617597 h 4449429"/>
              <a:gd name="connsiteX965" fmla="*/ 4952574 w 18982931"/>
              <a:gd name="connsiteY965" fmla="*/ 1868678 h 4449429"/>
              <a:gd name="connsiteX966" fmla="*/ 4956691 w 18982931"/>
              <a:gd name="connsiteY966" fmla="*/ 1905720 h 4449429"/>
              <a:gd name="connsiteX967" fmla="*/ 4981387 w 18982931"/>
              <a:gd name="connsiteY967" fmla="*/ 1967462 h 4449429"/>
              <a:gd name="connsiteX968" fmla="*/ 4981387 w 18982931"/>
              <a:gd name="connsiteY968" fmla="*/ 2058015 h 4449429"/>
              <a:gd name="connsiteX969" fmla="*/ 5001966 w 18982931"/>
              <a:gd name="connsiteY969" fmla="*/ 2086824 h 4449429"/>
              <a:gd name="connsiteX970" fmla="*/ 5018429 w 18982931"/>
              <a:gd name="connsiteY970" fmla="*/ 2078592 h 4449429"/>
              <a:gd name="connsiteX971" fmla="*/ 5018429 w 18982931"/>
              <a:gd name="connsiteY971" fmla="*/ 1881023 h 4449429"/>
              <a:gd name="connsiteX972" fmla="*/ 5018429 w 18982931"/>
              <a:gd name="connsiteY972" fmla="*/ 1366522 h 4449429"/>
              <a:gd name="connsiteX973" fmla="*/ 5034894 w 18982931"/>
              <a:gd name="connsiteY973" fmla="*/ 864367 h 4449429"/>
              <a:gd name="connsiteX974" fmla="*/ 5067821 w 18982931"/>
              <a:gd name="connsiteY974" fmla="*/ 197569 h 4449429"/>
              <a:gd name="connsiteX975" fmla="*/ 5080173 w 18982931"/>
              <a:gd name="connsiteY975" fmla="*/ 102899 h 4449429"/>
              <a:gd name="connsiteX976" fmla="*/ 5216000 w 18982931"/>
              <a:gd name="connsiteY976" fmla="*/ 37042 h 4449429"/>
              <a:gd name="connsiteX977" fmla="*/ 5248927 w 18982931"/>
              <a:gd name="connsiteY977" fmla="*/ 69972 h 4449429"/>
              <a:gd name="connsiteX978" fmla="*/ 5372409 w 18982931"/>
              <a:gd name="connsiteY978" fmla="*/ 69972 h 4449429"/>
              <a:gd name="connsiteX979" fmla="*/ 5434151 w 18982931"/>
              <a:gd name="connsiteY979" fmla="*/ 131714 h 4449429"/>
              <a:gd name="connsiteX980" fmla="*/ 5434151 w 18982931"/>
              <a:gd name="connsiteY980" fmla="*/ 382788 h 4449429"/>
              <a:gd name="connsiteX981" fmla="*/ 5434151 w 18982931"/>
              <a:gd name="connsiteY981" fmla="*/ 683261 h 4449429"/>
              <a:gd name="connsiteX982" fmla="*/ 5545282 w 18982931"/>
              <a:gd name="connsiteY982" fmla="*/ 687375 h 4449429"/>
              <a:gd name="connsiteX983" fmla="*/ 5545282 w 18982931"/>
              <a:gd name="connsiteY983" fmla="*/ 1045471 h 4449429"/>
              <a:gd name="connsiteX984" fmla="*/ 5676994 w 18982931"/>
              <a:gd name="connsiteY984" fmla="*/ 1045471 h 4449429"/>
              <a:gd name="connsiteX985" fmla="*/ 5685227 w 18982931"/>
              <a:gd name="connsiteY985" fmla="*/ 1103096 h 4449429"/>
              <a:gd name="connsiteX986" fmla="*/ 5759314 w 18982931"/>
              <a:gd name="connsiteY986" fmla="*/ 1193648 h 4449429"/>
              <a:gd name="connsiteX987" fmla="*/ 5759314 w 18982931"/>
              <a:gd name="connsiteY987" fmla="*/ 1395331 h 4449429"/>
              <a:gd name="connsiteX988" fmla="*/ 5825171 w 18982931"/>
              <a:gd name="connsiteY988" fmla="*/ 1395331 h 4449429"/>
              <a:gd name="connsiteX989" fmla="*/ 5903378 w 18982931"/>
              <a:gd name="connsiteY989" fmla="*/ 1477653 h 4449429"/>
              <a:gd name="connsiteX990" fmla="*/ 5903378 w 18982931"/>
              <a:gd name="connsiteY990" fmla="*/ 1918070 h 4449429"/>
              <a:gd name="connsiteX991" fmla="*/ 5936306 w 18982931"/>
              <a:gd name="connsiteY991" fmla="*/ 1975695 h 4449429"/>
              <a:gd name="connsiteX992" fmla="*/ 5965115 w 18982931"/>
              <a:gd name="connsiteY992" fmla="*/ 1275969 h 4449429"/>
              <a:gd name="connsiteX993" fmla="*/ 5969235 w 18982931"/>
              <a:gd name="connsiteY993" fmla="*/ 1238922 h 4449429"/>
              <a:gd name="connsiteX994" fmla="*/ 6166804 w 18982931"/>
              <a:gd name="connsiteY994" fmla="*/ 1238922 h 4449429"/>
              <a:gd name="connsiteX995" fmla="*/ 6216196 w 18982931"/>
              <a:gd name="connsiteY995" fmla="*/ 1288315 h 4449429"/>
              <a:gd name="connsiteX996" fmla="*/ 6236774 w 18982931"/>
              <a:gd name="connsiteY996" fmla="*/ 1428261 h 4449429"/>
              <a:gd name="connsiteX997" fmla="*/ 6273821 w 18982931"/>
              <a:gd name="connsiteY997" fmla="*/ 1498235 h 4449429"/>
              <a:gd name="connsiteX998" fmla="*/ 6273821 w 18982931"/>
              <a:gd name="connsiteY998" fmla="*/ 2230888 h 4449429"/>
              <a:gd name="connsiteX999" fmla="*/ 6277935 w 18982931"/>
              <a:gd name="connsiteY999" fmla="*/ 2280280 h 4449429"/>
              <a:gd name="connsiteX1000" fmla="*/ 6319095 w 18982931"/>
              <a:gd name="connsiteY1000" fmla="*/ 2193841 h 4449429"/>
              <a:gd name="connsiteX1001" fmla="*/ 6364373 w 18982931"/>
              <a:gd name="connsiteY1001" fmla="*/ 2288513 h 4449429"/>
              <a:gd name="connsiteX1002" fmla="*/ 6389068 w 18982931"/>
              <a:gd name="connsiteY1002" fmla="*/ 2313208 h 4449429"/>
              <a:gd name="connsiteX1003" fmla="*/ 6541355 w 18982931"/>
              <a:gd name="connsiteY1003" fmla="*/ 2313208 h 4449429"/>
              <a:gd name="connsiteX1004" fmla="*/ 6541355 w 18982931"/>
              <a:gd name="connsiteY1004" fmla="*/ 2148567 h 4449429"/>
              <a:gd name="connsiteX1005" fmla="*/ 6660723 w 18982931"/>
              <a:gd name="connsiteY1005" fmla="*/ 2148567 h 4449429"/>
              <a:gd name="connsiteX1006" fmla="*/ 6660723 w 18982931"/>
              <a:gd name="connsiteY1006" fmla="*/ 2259698 h 4449429"/>
              <a:gd name="connsiteX1007" fmla="*/ 6705999 w 18982931"/>
              <a:gd name="connsiteY1007" fmla="*/ 2551938 h 4449429"/>
              <a:gd name="connsiteX1008" fmla="*/ 6714228 w 18982931"/>
              <a:gd name="connsiteY1008" fmla="*/ 2580748 h 4449429"/>
              <a:gd name="connsiteX1009" fmla="*/ 6722461 w 18982931"/>
              <a:gd name="connsiteY1009" fmla="*/ 2576634 h 4449429"/>
              <a:gd name="connsiteX1010" fmla="*/ 6751278 w 18982931"/>
              <a:gd name="connsiteY1010" fmla="*/ 2263816 h 4449429"/>
              <a:gd name="connsiteX1011" fmla="*/ 6800669 w 18982931"/>
              <a:gd name="connsiteY1011" fmla="*/ 2255583 h 4449429"/>
              <a:gd name="connsiteX1012" fmla="*/ 6837709 w 18982931"/>
              <a:gd name="connsiteY1012" fmla="*/ 2181496 h 4449429"/>
              <a:gd name="connsiteX1013" fmla="*/ 6841831 w 18982931"/>
              <a:gd name="connsiteY1013" fmla="*/ 2152681 h 4449429"/>
              <a:gd name="connsiteX1014" fmla="*/ 6845941 w 18982931"/>
              <a:gd name="connsiteY1014" fmla="*/ 2115639 h 4449429"/>
              <a:gd name="connsiteX1015" fmla="*/ 6857139 w 18982931"/>
              <a:gd name="connsiteY1015" fmla="*/ 2115639 h 4449429"/>
              <a:gd name="connsiteX1016" fmla="*/ 6899298 w 18982931"/>
              <a:gd name="connsiteY1016" fmla="*/ 2109470 h 4449429"/>
              <a:gd name="connsiteX1017" fmla="*/ 6922965 w 18982931"/>
              <a:gd name="connsiteY1017" fmla="*/ 2140339 h 4449429"/>
              <a:gd name="connsiteX1018" fmla="*/ 7009406 w 18982931"/>
              <a:gd name="connsiteY1018" fmla="*/ 2070365 h 4449429"/>
              <a:gd name="connsiteX1019" fmla="*/ 7145231 w 18982931"/>
              <a:gd name="connsiteY1019" fmla="*/ 2066247 h 4449429"/>
              <a:gd name="connsiteX1020" fmla="*/ 7145231 w 18982931"/>
              <a:gd name="connsiteY1020" fmla="*/ 1901605 h 4449429"/>
              <a:gd name="connsiteX1021" fmla="*/ 7145231 w 18982931"/>
              <a:gd name="connsiteY1021" fmla="*/ 1769896 h 4449429"/>
              <a:gd name="connsiteX1022" fmla="*/ 7215204 w 18982931"/>
              <a:gd name="connsiteY1022" fmla="*/ 1597024 h 4449429"/>
              <a:gd name="connsiteX1023" fmla="*/ 7285174 w 18982931"/>
              <a:gd name="connsiteY1023" fmla="*/ 1753433 h 4449429"/>
              <a:gd name="connsiteX1024" fmla="*/ 7297524 w 18982931"/>
              <a:gd name="connsiteY1024" fmla="*/ 2062134 h 4449429"/>
              <a:gd name="connsiteX1025" fmla="*/ 7367494 w 18982931"/>
              <a:gd name="connsiteY1025" fmla="*/ 2066247 h 4449429"/>
              <a:gd name="connsiteX1026" fmla="*/ 7371610 w 18982931"/>
              <a:gd name="connsiteY1026" fmla="*/ 2148567 h 4449429"/>
              <a:gd name="connsiteX1027" fmla="*/ 7462167 w 18982931"/>
              <a:gd name="connsiteY1027" fmla="*/ 2148567 h 4449429"/>
              <a:gd name="connsiteX1028" fmla="*/ 7462167 w 18982931"/>
              <a:gd name="connsiteY1028" fmla="*/ 2095061 h 4449429"/>
              <a:gd name="connsiteX1029" fmla="*/ 7462167 w 18982931"/>
              <a:gd name="connsiteY1029" fmla="*/ 1597024 h 4449429"/>
              <a:gd name="connsiteX1030" fmla="*/ 7482743 w 18982931"/>
              <a:gd name="connsiteY1030" fmla="*/ 1008430 h 4449429"/>
              <a:gd name="connsiteX1031" fmla="*/ 7495096 w 18982931"/>
              <a:gd name="connsiteY1031" fmla="*/ 921991 h 4449429"/>
              <a:gd name="connsiteX1032" fmla="*/ 7536254 w 18982931"/>
              <a:gd name="connsiteY1032" fmla="*/ 934341 h 4449429"/>
              <a:gd name="connsiteX1033" fmla="*/ 7577416 w 18982931"/>
              <a:gd name="connsiteY1033" fmla="*/ 563899 h 4449429"/>
              <a:gd name="connsiteX1034" fmla="*/ 7589759 w 18982931"/>
              <a:gd name="connsiteY1034" fmla="*/ 563899 h 4449429"/>
              <a:gd name="connsiteX1035" fmla="*/ 7639153 w 18982931"/>
              <a:gd name="connsiteY1035" fmla="*/ 975501 h 4449429"/>
              <a:gd name="connsiteX1036" fmla="*/ 7655614 w 18982931"/>
              <a:gd name="connsiteY1036" fmla="*/ 926109 h 4449429"/>
              <a:gd name="connsiteX1037" fmla="*/ 7667968 w 18982931"/>
              <a:gd name="connsiteY1037" fmla="*/ 926109 h 4449429"/>
              <a:gd name="connsiteX1038" fmla="*/ 7676196 w 18982931"/>
              <a:gd name="connsiteY1038" fmla="*/ 1037243 h 4449429"/>
              <a:gd name="connsiteX1039" fmla="*/ 7676196 w 18982931"/>
              <a:gd name="connsiteY1039" fmla="*/ 2049787 h 4449429"/>
              <a:gd name="connsiteX1040" fmla="*/ 7705009 w 18982931"/>
              <a:gd name="connsiteY1040" fmla="*/ 2267935 h 4449429"/>
              <a:gd name="connsiteX1041" fmla="*/ 7750287 w 18982931"/>
              <a:gd name="connsiteY1041" fmla="*/ 2469622 h 4449429"/>
              <a:gd name="connsiteX1042" fmla="*/ 7849072 w 18982931"/>
              <a:gd name="connsiteY1042" fmla="*/ 2469622 h 4449429"/>
              <a:gd name="connsiteX1043" fmla="*/ 7849072 w 18982931"/>
              <a:gd name="connsiteY1043" fmla="*/ 2284398 h 4449429"/>
              <a:gd name="connsiteX1044" fmla="*/ 7919042 w 18982931"/>
              <a:gd name="connsiteY1044" fmla="*/ 2284398 h 4449429"/>
              <a:gd name="connsiteX1045" fmla="*/ 7919042 w 18982931"/>
              <a:gd name="connsiteY1045" fmla="*/ 2473736 h 4449429"/>
              <a:gd name="connsiteX1046" fmla="*/ 8108380 w 18982931"/>
              <a:gd name="connsiteY1046" fmla="*/ 2473736 h 4449429"/>
              <a:gd name="connsiteX1047" fmla="*/ 8142338 w 18982931"/>
              <a:gd name="connsiteY1047" fmla="*/ 2481454 h 4449429"/>
              <a:gd name="connsiteX1048" fmla="*/ 8144242 w 18982931"/>
              <a:gd name="connsiteY1048" fmla="*/ 2485067 h 4449429"/>
              <a:gd name="connsiteX1049" fmla="*/ 8144242 w 18982931"/>
              <a:gd name="connsiteY1049" fmla="*/ 1280084 h 4449429"/>
              <a:gd name="connsiteX1050" fmla="*/ 8189518 w 18982931"/>
              <a:gd name="connsiteY1050" fmla="*/ 1115443 h 4449429"/>
              <a:gd name="connsiteX1051" fmla="*/ 8230679 w 18982931"/>
              <a:gd name="connsiteY1051" fmla="*/ 1090746 h 4449429"/>
              <a:gd name="connsiteX1052" fmla="*/ 8477642 w 18982931"/>
              <a:gd name="connsiteY1052" fmla="*/ 1090746 h 4449429"/>
              <a:gd name="connsiteX1053" fmla="*/ 8518799 w 18982931"/>
              <a:gd name="connsiteY1053" fmla="*/ 1111328 h 4449429"/>
              <a:gd name="connsiteX1054" fmla="*/ 8568194 w 18982931"/>
              <a:gd name="connsiteY1054" fmla="*/ 1288315 h 4449429"/>
              <a:gd name="connsiteX1055" fmla="*/ 8572304 w 18982931"/>
              <a:gd name="connsiteY1055" fmla="*/ 2152681 h 4449429"/>
              <a:gd name="connsiteX1056" fmla="*/ 8572304 w 18982931"/>
              <a:gd name="connsiteY1056" fmla="*/ 2222656 h 4449429"/>
              <a:gd name="connsiteX1057" fmla="*/ 8827499 w 18982931"/>
              <a:gd name="connsiteY1057" fmla="*/ 2222656 h 4449429"/>
              <a:gd name="connsiteX1058" fmla="*/ 8827499 w 18982931"/>
              <a:gd name="connsiteY1058" fmla="*/ 2053897 h 4449429"/>
              <a:gd name="connsiteX1059" fmla="*/ 8827499 w 18982931"/>
              <a:gd name="connsiteY1059" fmla="*/ 1996272 h 4449429"/>
              <a:gd name="connsiteX1060" fmla="*/ 8926285 w 18982931"/>
              <a:gd name="connsiteY1060" fmla="*/ 1876910 h 4449429"/>
              <a:gd name="connsiteX1061" fmla="*/ 8926285 w 18982931"/>
              <a:gd name="connsiteY1061" fmla="*/ 1757542 h 4449429"/>
              <a:gd name="connsiteX1062" fmla="*/ 8926285 w 18982931"/>
              <a:gd name="connsiteY1062" fmla="*/ 1527045 h 4449429"/>
              <a:gd name="connsiteX1063" fmla="*/ 8950980 w 18982931"/>
              <a:gd name="connsiteY1063" fmla="*/ 1432378 h 4449429"/>
              <a:gd name="connsiteX1064" fmla="*/ 8950980 w 18982931"/>
              <a:gd name="connsiteY1064" fmla="*/ 1424146 h 4449429"/>
              <a:gd name="connsiteX1065" fmla="*/ 8983911 w 18982931"/>
              <a:gd name="connsiteY1065" fmla="*/ 1107210 h 4449429"/>
              <a:gd name="connsiteX1066" fmla="*/ 8992140 w 18982931"/>
              <a:gd name="connsiteY1066" fmla="*/ 1049586 h 4449429"/>
              <a:gd name="connsiteX1067" fmla="*/ 9012723 w 18982931"/>
              <a:gd name="connsiteY1067" fmla="*/ 1049586 h 4449429"/>
              <a:gd name="connsiteX1068" fmla="*/ 9049767 w 18982931"/>
              <a:gd name="connsiteY1068" fmla="*/ 1325362 h 4449429"/>
              <a:gd name="connsiteX1069" fmla="*/ 9115624 w 18982931"/>
              <a:gd name="connsiteY1069" fmla="*/ 1329476 h 4449429"/>
              <a:gd name="connsiteX1070" fmla="*/ 9165014 w 18982931"/>
              <a:gd name="connsiteY1070" fmla="*/ 1436493 h 4449429"/>
              <a:gd name="connsiteX1071" fmla="*/ 9181479 w 18982931"/>
              <a:gd name="connsiteY1071" fmla="*/ 1494116 h 4449429"/>
              <a:gd name="connsiteX1072" fmla="*/ 9181479 w 18982931"/>
              <a:gd name="connsiteY1072" fmla="*/ 1823399 h 4449429"/>
              <a:gd name="connsiteX1073" fmla="*/ 9181479 w 18982931"/>
              <a:gd name="connsiteY1073" fmla="*/ 1881023 h 4449429"/>
              <a:gd name="connsiteX1074" fmla="*/ 9280267 w 18982931"/>
              <a:gd name="connsiteY1074" fmla="*/ 1881023 h 4449429"/>
              <a:gd name="connsiteX1075" fmla="*/ 9280267 w 18982931"/>
              <a:gd name="connsiteY1075" fmla="*/ 1815166 h 4449429"/>
              <a:gd name="connsiteX1076" fmla="*/ 9280267 w 18982931"/>
              <a:gd name="connsiteY1076" fmla="*/ 304587 h 4449429"/>
              <a:gd name="connsiteX1077" fmla="*/ 9346122 w 18982931"/>
              <a:gd name="connsiteY1077" fmla="*/ 238731 h 4449429"/>
              <a:gd name="connsiteX1078" fmla="*/ 9453137 w 18982931"/>
              <a:gd name="connsiteY1078" fmla="*/ 341628 h 4449429"/>
              <a:gd name="connsiteX1079" fmla="*/ 9453137 w 18982931"/>
              <a:gd name="connsiteY1079" fmla="*/ 1815166 h 4449429"/>
              <a:gd name="connsiteX1080" fmla="*/ 9453137 w 18982931"/>
              <a:gd name="connsiteY1080" fmla="*/ 1876910 h 4449429"/>
              <a:gd name="connsiteX1081" fmla="*/ 9551919 w 18982931"/>
              <a:gd name="connsiteY1081" fmla="*/ 1876910 h 4449429"/>
              <a:gd name="connsiteX1082" fmla="*/ 9551919 w 18982931"/>
              <a:gd name="connsiteY1082" fmla="*/ 1724614 h 4449429"/>
              <a:gd name="connsiteX1083" fmla="*/ 9551919 w 18982931"/>
              <a:gd name="connsiteY1083" fmla="*/ 1481771 h 4449429"/>
              <a:gd name="connsiteX1084" fmla="*/ 9597198 w 18982931"/>
              <a:gd name="connsiteY1084" fmla="*/ 1374754 h 4449429"/>
              <a:gd name="connsiteX1085" fmla="*/ 9613662 w 18982931"/>
              <a:gd name="connsiteY1085" fmla="*/ 1325362 h 4449429"/>
              <a:gd name="connsiteX1086" fmla="*/ 9683632 w 18982931"/>
              <a:gd name="connsiteY1086" fmla="*/ 1325362 h 4449429"/>
              <a:gd name="connsiteX1087" fmla="*/ 9683632 w 18982931"/>
              <a:gd name="connsiteY1087" fmla="*/ 1522931 h 4449429"/>
              <a:gd name="connsiteX1088" fmla="*/ 9819464 w 18982931"/>
              <a:gd name="connsiteY1088" fmla="*/ 1522931 h 4449429"/>
              <a:gd name="connsiteX1089" fmla="*/ 9819464 w 18982931"/>
              <a:gd name="connsiteY1089" fmla="*/ 1720501 h 4449429"/>
              <a:gd name="connsiteX1090" fmla="*/ 9819464 w 18982931"/>
              <a:gd name="connsiteY1090" fmla="*/ 1835749 h 4449429"/>
              <a:gd name="connsiteX1091" fmla="*/ 9868856 w 18982931"/>
              <a:gd name="connsiteY1091" fmla="*/ 1885142 h 4449429"/>
              <a:gd name="connsiteX1092" fmla="*/ 9922361 w 18982931"/>
              <a:gd name="connsiteY1092" fmla="*/ 1938648 h 4449429"/>
              <a:gd name="connsiteX1093" fmla="*/ 9922361 w 18982931"/>
              <a:gd name="connsiteY1093" fmla="*/ 2226770 h 4449429"/>
              <a:gd name="connsiteX1094" fmla="*/ 10189906 w 18982931"/>
              <a:gd name="connsiteY1094" fmla="*/ 2226770 h 4449429"/>
              <a:gd name="connsiteX1095" fmla="*/ 10189906 w 18982931"/>
              <a:gd name="connsiteY1095" fmla="*/ 1864559 h 4449429"/>
              <a:gd name="connsiteX1096" fmla="*/ 10251644 w 18982931"/>
              <a:gd name="connsiteY1096" fmla="*/ 1852213 h 4449429"/>
              <a:gd name="connsiteX1097" fmla="*/ 10251644 w 18982931"/>
              <a:gd name="connsiteY1097" fmla="*/ 1465306 h 4449429"/>
              <a:gd name="connsiteX1098" fmla="*/ 10198137 w 18982931"/>
              <a:gd name="connsiteY1098" fmla="*/ 1461188 h 4449429"/>
              <a:gd name="connsiteX1099" fmla="*/ 10198137 w 18982931"/>
              <a:gd name="connsiteY1099" fmla="*/ 1317129 h 4449429"/>
              <a:gd name="connsiteX1100" fmla="*/ 10572694 w 18982931"/>
              <a:gd name="connsiteY1100" fmla="*/ 1317129 h 4449429"/>
              <a:gd name="connsiteX1101" fmla="*/ 10572694 w 18982931"/>
              <a:gd name="connsiteY1101" fmla="*/ 2140336 h 4449429"/>
              <a:gd name="connsiteX1102" fmla="*/ 10642669 w 18982931"/>
              <a:gd name="connsiteY1102" fmla="*/ 2144449 h 4449429"/>
              <a:gd name="connsiteX1103" fmla="*/ 10642669 w 18982931"/>
              <a:gd name="connsiteY1103" fmla="*/ 2477849 h 4449429"/>
              <a:gd name="connsiteX1104" fmla="*/ 10885512 w 18982931"/>
              <a:gd name="connsiteY1104" fmla="*/ 2477849 h 4449429"/>
              <a:gd name="connsiteX1105" fmla="*/ 10885512 w 18982931"/>
              <a:gd name="connsiteY1105" fmla="*/ 2292626 h 4449429"/>
              <a:gd name="connsiteX1106" fmla="*/ 10959601 w 18982931"/>
              <a:gd name="connsiteY1106" fmla="*/ 2292626 h 4449429"/>
              <a:gd name="connsiteX1107" fmla="*/ 10959601 w 18982931"/>
              <a:gd name="connsiteY1107" fmla="*/ 2477849 h 4449429"/>
              <a:gd name="connsiteX1108" fmla="*/ 11066618 w 18982931"/>
              <a:gd name="connsiteY1108" fmla="*/ 2477849 h 4449429"/>
              <a:gd name="connsiteX1109" fmla="*/ 11107778 w 18982931"/>
              <a:gd name="connsiteY1109" fmla="*/ 2284395 h 4449429"/>
              <a:gd name="connsiteX1110" fmla="*/ 11136593 w 18982931"/>
              <a:gd name="connsiteY1110" fmla="*/ 2053897 h 4449429"/>
              <a:gd name="connsiteX1111" fmla="*/ 11136593 w 18982931"/>
              <a:gd name="connsiteY1111" fmla="*/ 1061936 h 4449429"/>
              <a:gd name="connsiteX1112" fmla="*/ 11148938 w 18982931"/>
              <a:gd name="connsiteY1112" fmla="*/ 938454 h 4449429"/>
              <a:gd name="connsiteX1113" fmla="*/ 11161288 w 18982931"/>
              <a:gd name="connsiteY1113" fmla="*/ 938454 h 4449429"/>
              <a:gd name="connsiteX1114" fmla="*/ 11177753 w 18982931"/>
              <a:gd name="connsiteY1114" fmla="*/ 983729 h 4449429"/>
              <a:gd name="connsiteX1115" fmla="*/ 11231258 w 18982931"/>
              <a:gd name="connsiteY1115" fmla="*/ 572126 h 4449429"/>
              <a:gd name="connsiteX1116" fmla="*/ 11243610 w 18982931"/>
              <a:gd name="connsiteY1116" fmla="*/ 572126 h 4449429"/>
              <a:gd name="connsiteX1117" fmla="*/ 11284770 w 18982931"/>
              <a:gd name="connsiteY1117" fmla="*/ 946687 h 4449429"/>
              <a:gd name="connsiteX1118" fmla="*/ 11325929 w 18982931"/>
              <a:gd name="connsiteY1118" fmla="*/ 934337 h 4449429"/>
              <a:gd name="connsiteX1119" fmla="*/ 11342394 w 18982931"/>
              <a:gd name="connsiteY1119" fmla="*/ 1061936 h 4449429"/>
              <a:gd name="connsiteX1120" fmla="*/ 11342394 w 18982931"/>
              <a:gd name="connsiteY1120" fmla="*/ 1300666 h 4449429"/>
              <a:gd name="connsiteX1121" fmla="*/ 11358857 w 18982931"/>
              <a:gd name="connsiteY1121" fmla="*/ 2132104 h 4449429"/>
              <a:gd name="connsiteX1122" fmla="*/ 11362976 w 18982931"/>
              <a:gd name="connsiteY1122" fmla="*/ 2165031 h 4449429"/>
              <a:gd name="connsiteX1123" fmla="*/ 11453524 w 18982931"/>
              <a:gd name="connsiteY1123" fmla="*/ 2165031 h 4449429"/>
              <a:gd name="connsiteX1124" fmla="*/ 11457643 w 18982931"/>
              <a:gd name="connsiteY1124" fmla="*/ 2082711 h 4449429"/>
              <a:gd name="connsiteX1125" fmla="*/ 11535845 w 18982931"/>
              <a:gd name="connsiteY1125" fmla="*/ 2078592 h 4449429"/>
              <a:gd name="connsiteX1126" fmla="*/ 11535845 w 18982931"/>
              <a:gd name="connsiteY1126" fmla="*/ 2004505 h 4449429"/>
              <a:gd name="connsiteX1127" fmla="*/ 11548195 w 18982931"/>
              <a:gd name="connsiteY1127" fmla="*/ 1736964 h 4449429"/>
              <a:gd name="connsiteX1128" fmla="*/ 11609938 w 18982931"/>
              <a:gd name="connsiteY1128" fmla="*/ 1609365 h 4449429"/>
              <a:gd name="connsiteX1129" fmla="*/ 11688140 w 18982931"/>
              <a:gd name="connsiteY1129" fmla="*/ 1765774 h 4449429"/>
              <a:gd name="connsiteX1130" fmla="*/ 11688140 w 18982931"/>
              <a:gd name="connsiteY1130" fmla="*/ 2082711 h 4449429"/>
              <a:gd name="connsiteX1131" fmla="*/ 11910406 w 18982931"/>
              <a:gd name="connsiteY1131" fmla="*/ 2148567 h 4449429"/>
              <a:gd name="connsiteX1132" fmla="*/ 11988608 w 18982931"/>
              <a:gd name="connsiteY1132" fmla="*/ 2119754 h 4449429"/>
              <a:gd name="connsiteX1133" fmla="*/ 11991181 w 18982931"/>
              <a:gd name="connsiteY1133" fmla="*/ 2153197 h 4449429"/>
              <a:gd name="connsiteX1134" fmla="*/ 11993908 w 18982931"/>
              <a:gd name="connsiteY1134" fmla="*/ 2158900 h 4449429"/>
              <a:gd name="connsiteX1135" fmla="*/ 11993908 w 18982931"/>
              <a:gd name="connsiteY1135" fmla="*/ 2156799 h 4449429"/>
              <a:gd name="connsiteX1136" fmla="*/ 11998023 w 18982931"/>
              <a:gd name="connsiteY1136" fmla="*/ 2115639 h 4449429"/>
              <a:gd name="connsiteX1137" fmla="*/ 12010373 w 18982931"/>
              <a:gd name="connsiteY1137" fmla="*/ 2115639 h 4449429"/>
              <a:gd name="connsiteX1138" fmla="*/ 12014490 w 18982931"/>
              <a:gd name="connsiteY1138" fmla="*/ 2185614 h 4449429"/>
              <a:gd name="connsiteX1139" fmla="*/ 12055650 w 18982931"/>
              <a:gd name="connsiteY1139" fmla="*/ 2259703 h 4449429"/>
              <a:gd name="connsiteX1140" fmla="*/ 12109157 w 18982931"/>
              <a:gd name="connsiteY1140" fmla="*/ 2267933 h 4449429"/>
              <a:gd name="connsiteX1141" fmla="*/ 12137972 w 18982931"/>
              <a:gd name="connsiteY1141" fmla="*/ 2580753 h 4449429"/>
              <a:gd name="connsiteX1142" fmla="*/ 12150317 w 18982931"/>
              <a:gd name="connsiteY1142" fmla="*/ 2580753 h 4449429"/>
              <a:gd name="connsiteX1143" fmla="*/ 12179132 w 18982931"/>
              <a:gd name="connsiteY1143" fmla="*/ 2411992 h 4449429"/>
              <a:gd name="connsiteX1144" fmla="*/ 12207942 w 18982931"/>
              <a:gd name="connsiteY1144" fmla="*/ 2160917 h 4449429"/>
              <a:gd name="connsiteX1145" fmla="*/ 12216174 w 18982931"/>
              <a:gd name="connsiteY1145" fmla="*/ 2152686 h 4449429"/>
              <a:gd name="connsiteX1146" fmla="*/ 12331423 w 18982931"/>
              <a:gd name="connsiteY1146" fmla="*/ 2152686 h 4449429"/>
              <a:gd name="connsiteX1147" fmla="*/ 12331423 w 18982931"/>
              <a:gd name="connsiteY1147" fmla="*/ 2317327 h 4449429"/>
              <a:gd name="connsiteX1148" fmla="*/ 12496064 w 18982931"/>
              <a:gd name="connsiteY1148" fmla="*/ 2313208 h 4449429"/>
              <a:gd name="connsiteX1149" fmla="*/ 12557802 w 18982931"/>
              <a:gd name="connsiteY1149" fmla="*/ 2210310 h 4449429"/>
              <a:gd name="connsiteX1150" fmla="*/ 12566034 w 18982931"/>
              <a:gd name="connsiteY1150" fmla="*/ 2206191 h 4449429"/>
              <a:gd name="connsiteX1151" fmla="*/ 12598962 w 18982931"/>
              <a:gd name="connsiteY1151" fmla="*/ 2267933 h 4449429"/>
              <a:gd name="connsiteX1152" fmla="*/ 12607194 w 18982931"/>
              <a:gd name="connsiteY1152" fmla="*/ 2263816 h 4449429"/>
              <a:gd name="connsiteX1153" fmla="*/ 12607194 w 18982931"/>
              <a:gd name="connsiteY1153" fmla="*/ 1461193 h 4449429"/>
              <a:gd name="connsiteX1154" fmla="*/ 12677169 w 18982931"/>
              <a:gd name="connsiteY1154" fmla="*/ 1230695 h 4449429"/>
              <a:gd name="connsiteX1155" fmla="*/ 12920017 w 18982931"/>
              <a:gd name="connsiteY1155" fmla="*/ 1230695 h 4449429"/>
              <a:gd name="connsiteX1156" fmla="*/ 12948827 w 18982931"/>
              <a:gd name="connsiteY1156" fmla="*/ 1490003 h 4449429"/>
              <a:gd name="connsiteX1157" fmla="*/ 12948827 w 18982931"/>
              <a:gd name="connsiteY1157" fmla="*/ 1909838 h 4449429"/>
              <a:gd name="connsiteX1158" fmla="*/ 12948827 w 18982931"/>
              <a:gd name="connsiteY1158" fmla="*/ 1975695 h 4449429"/>
              <a:gd name="connsiteX1159" fmla="*/ 12969405 w 18982931"/>
              <a:gd name="connsiteY1159" fmla="*/ 1979812 h 4449429"/>
              <a:gd name="connsiteX1160" fmla="*/ 12989987 w 18982931"/>
              <a:gd name="connsiteY1160" fmla="*/ 1913955 h 4449429"/>
              <a:gd name="connsiteX1161" fmla="*/ 12989987 w 18982931"/>
              <a:gd name="connsiteY1161" fmla="*/ 1469425 h 4449429"/>
              <a:gd name="connsiteX1162" fmla="*/ 13064076 w 18982931"/>
              <a:gd name="connsiteY1162" fmla="*/ 1395336 h 4449429"/>
              <a:gd name="connsiteX1163" fmla="*/ 13146396 w 18982931"/>
              <a:gd name="connsiteY1163" fmla="*/ 1395336 h 4449429"/>
              <a:gd name="connsiteX1164" fmla="*/ 13146396 w 18982931"/>
              <a:gd name="connsiteY1164" fmla="*/ 1111328 h 4449429"/>
              <a:gd name="connsiteX1165" fmla="*/ 13216366 w 18982931"/>
              <a:gd name="connsiteY1165" fmla="*/ 1103096 h 4449429"/>
              <a:gd name="connsiteX1166" fmla="*/ 13228716 w 18982931"/>
              <a:gd name="connsiteY1166" fmla="*/ 1041358 h 4449429"/>
              <a:gd name="connsiteX1167" fmla="*/ 13368662 w 18982931"/>
              <a:gd name="connsiteY1167" fmla="*/ 1041358 h 4449429"/>
              <a:gd name="connsiteX1168" fmla="*/ 13368662 w 18982931"/>
              <a:gd name="connsiteY1168" fmla="*/ 687379 h 4449429"/>
              <a:gd name="connsiteX1169" fmla="*/ 13483911 w 18982931"/>
              <a:gd name="connsiteY1169" fmla="*/ 687379 h 4449429"/>
              <a:gd name="connsiteX1170" fmla="*/ 13483911 w 18982931"/>
              <a:gd name="connsiteY1170" fmla="*/ 617404 h 4449429"/>
              <a:gd name="connsiteX1171" fmla="*/ 13483911 w 18982931"/>
              <a:gd name="connsiteY1171" fmla="*/ 131714 h 4449429"/>
              <a:gd name="connsiteX1172" fmla="*/ 13541534 w 18982931"/>
              <a:gd name="connsiteY1172" fmla="*/ 74089 h 4449429"/>
              <a:gd name="connsiteX1173" fmla="*/ 13685593 w 18982931"/>
              <a:gd name="connsiteY1173" fmla="*/ 74089 h 4449429"/>
              <a:gd name="connsiteX1174" fmla="*/ 13730872 w 18982931"/>
              <a:gd name="connsiteY1174" fmla="*/ 49392 h 4449429"/>
              <a:gd name="connsiteX1175" fmla="*/ 13739104 w 18982931"/>
              <a:gd name="connsiteY1175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486884 w 18982931"/>
              <a:gd name="connsiteY867" fmla="*/ 1588787 h 4449429"/>
              <a:gd name="connsiteX868" fmla="*/ 1507466 w 18982931"/>
              <a:gd name="connsiteY868" fmla="*/ 2337905 h 4449429"/>
              <a:gd name="connsiteX869" fmla="*/ 1523929 w 18982931"/>
              <a:gd name="connsiteY869" fmla="*/ 2337905 h 4449429"/>
              <a:gd name="connsiteX870" fmla="*/ 1523929 w 18982931"/>
              <a:gd name="connsiteY870" fmla="*/ 2169146 h 4449429"/>
              <a:gd name="connsiteX871" fmla="*/ 1692685 w 18982931"/>
              <a:gd name="connsiteY871" fmla="*/ 2169146 h 4449429"/>
              <a:gd name="connsiteX872" fmla="*/ 1692685 w 18982931"/>
              <a:gd name="connsiteY872" fmla="*/ 2020968 h 4449429"/>
              <a:gd name="connsiteX873" fmla="*/ 1766772 w 18982931"/>
              <a:gd name="connsiteY873" fmla="*/ 1922183 h 4449429"/>
              <a:gd name="connsiteX874" fmla="*/ 1766772 w 18982931"/>
              <a:gd name="connsiteY874" fmla="*/ 1757542 h 4449429"/>
              <a:gd name="connsiteX875" fmla="*/ 1849095 w 18982931"/>
              <a:gd name="connsiteY875" fmla="*/ 1757542 h 4449429"/>
              <a:gd name="connsiteX876" fmla="*/ 1849095 w 18982931"/>
              <a:gd name="connsiteY876" fmla="*/ 2156799 h 4449429"/>
              <a:gd name="connsiteX877" fmla="*/ 1919070 w 18982931"/>
              <a:gd name="connsiteY877" fmla="*/ 2156799 h 4449429"/>
              <a:gd name="connsiteX878" fmla="*/ 1919070 w 18982931"/>
              <a:gd name="connsiteY878" fmla="*/ 1864559 h 4449429"/>
              <a:gd name="connsiteX879" fmla="*/ 1919070 w 18982931"/>
              <a:gd name="connsiteY879" fmla="*/ 695608 h 4449429"/>
              <a:gd name="connsiteX880" fmla="*/ 2005504 w 18982931"/>
              <a:gd name="connsiteY880" fmla="*/ 609173 h 4449429"/>
              <a:gd name="connsiteX881" fmla="*/ 2026085 w 18982931"/>
              <a:gd name="connsiteY881" fmla="*/ 605054 h 4449429"/>
              <a:gd name="connsiteX882" fmla="*/ 2100174 w 18982931"/>
              <a:gd name="connsiteY882" fmla="*/ 448645 h 4449429"/>
              <a:gd name="connsiteX883" fmla="*/ 2137215 w 18982931"/>
              <a:gd name="connsiteY883" fmla="*/ 407485 h 4449429"/>
              <a:gd name="connsiteX884" fmla="*/ 2194840 w 18982931"/>
              <a:gd name="connsiteY884" fmla="*/ 337515 h 4449429"/>
              <a:gd name="connsiteX885" fmla="*/ 2198958 w 18982931"/>
              <a:gd name="connsiteY885" fmla="*/ 292236 h 4449429"/>
              <a:gd name="connsiteX886" fmla="*/ 2240121 w 18982931"/>
              <a:gd name="connsiteY886" fmla="*/ 358093 h 4449429"/>
              <a:gd name="connsiteX887" fmla="*/ 2273047 w 18982931"/>
              <a:gd name="connsiteY887" fmla="*/ 444532 h 4449429"/>
              <a:gd name="connsiteX888" fmla="*/ 2330670 w 18982931"/>
              <a:gd name="connsiteY888" fmla="*/ 563894 h 4449429"/>
              <a:gd name="connsiteX889" fmla="*/ 2351248 w 18982931"/>
              <a:gd name="connsiteY889" fmla="*/ 613286 h 4449429"/>
              <a:gd name="connsiteX890" fmla="*/ 2429455 w 18982931"/>
              <a:gd name="connsiteY890" fmla="*/ 675029 h 4449429"/>
              <a:gd name="connsiteX891" fmla="*/ 2470614 w 18982931"/>
              <a:gd name="connsiteY891" fmla="*/ 757350 h 4449429"/>
              <a:gd name="connsiteX892" fmla="*/ 2470614 w 18982931"/>
              <a:gd name="connsiteY892" fmla="*/ 1086631 h 4449429"/>
              <a:gd name="connsiteX893" fmla="*/ 2470614 w 18982931"/>
              <a:gd name="connsiteY893" fmla="*/ 2008622 h 4449429"/>
              <a:gd name="connsiteX894" fmla="*/ 2487080 w 18982931"/>
              <a:gd name="connsiteY894" fmla="*/ 2053897 h 4449429"/>
              <a:gd name="connsiteX895" fmla="*/ 2499426 w 18982931"/>
              <a:gd name="connsiteY895" fmla="*/ 1897488 h 4449429"/>
              <a:gd name="connsiteX896" fmla="*/ 2602322 w 18982931"/>
              <a:gd name="connsiteY896" fmla="*/ 1798703 h 4449429"/>
              <a:gd name="connsiteX897" fmla="*/ 2836935 w 18982931"/>
              <a:gd name="connsiteY897" fmla="*/ 1798703 h 4449429"/>
              <a:gd name="connsiteX898" fmla="*/ 2836935 w 18982931"/>
              <a:gd name="connsiteY898" fmla="*/ 1860446 h 4449429"/>
              <a:gd name="connsiteX899" fmla="*/ 2836935 w 18982931"/>
              <a:gd name="connsiteY899" fmla="*/ 2263816 h 4449429"/>
              <a:gd name="connsiteX900" fmla="*/ 2845169 w 18982931"/>
              <a:gd name="connsiteY900" fmla="*/ 2304976 h 4449429"/>
              <a:gd name="connsiteX901" fmla="*/ 2861629 w 18982931"/>
              <a:gd name="connsiteY901" fmla="*/ 2300858 h 4449429"/>
              <a:gd name="connsiteX902" fmla="*/ 2861629 w 18982931"/>
              <a:gd name="connsiteY902" fmla="*/ 2247351 h 4449429"/>
              <a:gd name="connsiteX903" fmla="*/ 2869861 w 18982931"/>
              <a:gd name="connsiteY903" fmla="*/ 1996272 h 4449429"/>
              <a:gd name="connsiteX904" fmla="*/ 2923374 w 18982931"/>
              <a:gd name="connsiteY904" fmla="*/ 1967462 h 4449429"/>
              <a:gd name="connsiteX905" fmla="*/ 2939836 w 18982931"/>
              <a:gd name="connsiteY905" fmla="*/ 2300858 h 4449429"/>
              <a:gd name="connsiteX906" fmla="*/ 2956300 w 18982931"/>
              <a:gd name="connsiteY906" fmla="*/ 2300858 h 4449429"/>
              <a:gd name="connsiteX907" fmla="*/ 2989230 w 18982931"/>
              <a:gd name="connsiteY907" fmla="*/ 2111521 h 4449429"/>
              <a:gd name="connsiteX908" fmla="*/ 3018038 w 18982931"/>
              <a:gd name="connsiteY908" fmla="*/ 2058015 h 4449429"/>
              <a:gd name="connsiteX909" fmla="*/ 3034502 w 18982931"/>
              <a:gd name="connsiteY909" fmla="*/ 2123871 h 4449429"/>
              <a:gd name="connsiteX910" fmla="*/ 3038620 w 18982931"/>
              <a:gd name="connsiteY910" fmla="*/ 2132104 h 4449429"/>
              <a:gd name="connsiteX911" fmla="*/ 3088018 w 18982931"/>
              <a:gd name="connsiteY911" fmla="*/ 2140336 h 4449429"/>
              <a:gd name="connsiteX912" fmla="*/ 3095320 w 18982931"/>
              <a:gd name="connsiteY912" fmla="*/ 2275334 h 4449429"/>
              <a:gd name="connsiteX913" fmla="*/ 3162101 w 18982931"/>
              <a:gd name="connsiteY913" fmla="*/ 2275334 h 4449429"/>
              <a:gd name="connsiteX914" fmla="*/ 3162101 w 18982931"/>
              <a:gd name="connsiteY914" fmla="*/ 1580555 h 4449429"/>
              <a:gd name="connsiteX915" fmla="*/ 3162101 w 18982931"/>
              <a:gd name="connsiteY915" fmla="*/ 1531163 h 4449429"/>
              <a:gd name="connsiteX916" fmla="*/ 3199146 w 18982931"/>
              <a:gd name="connsiteY916" fmla="*/ 1498235 h 4449429"/>
              <a:gd name="connsiteX917" fmla="*/ 3281469 w 18982931"/>
              <a:gd name="connsiteY917" fmla="*/ 1498235 h 4449429"/>
              <a:gd name="connsiteX918" fmla="*/ 3281469 w 18982931"/>
              <a:gd name="connsiteY918" fmla="*/ 1325362 h 4449429"/>
              <a:gd name="connsiteX919" fmla="*/ 3343207 w 18982931"/>
              <a:gd name="connsiteY919" fmla="*/ 1263619 h 4449429"/>
              <a:gd name="connsiteX920" fmla="*/ 3544891 w 18982931"/>
              <a:gd name="connsiteY920" fmla="*/ 1263619 h 4449429"/>
              <a:gd name="connsiteX921" fmla="*/ 3544891 w 18982931"/>
              <a:gd name="connsiteY921" fmla="*/ 712071 h 4449429"/>
              <a:gd name="connsiteX922" fmla="*/ 3561357 w 18982931"/>
              <a:gd name="connsiteY922" fmla="*/ 555662 h 4449429"/>
              <a:gd name="connsiteX923" fmla="*/ 3606633 w 18982931"/>
              <a:gd name="connsiteY923" fmla="*/ 316933 h 4449429"/>
              <a:gd name="connsiteX924" fmla="*/ 3614865 w 18982931"/>
              <a:gd name="connsiteY924" fmla="*/ 279891 h 4449429"/>
              <a:gd name="connsiteX925" fmla="*/ 3676603 w 18982931"/>
              <a:gd name="connsiteY925" fmla="*/ 341628 h 4449429"/>
              <a:gd name="connsiteX926" fmla="*/ 3684835 w 18982931"/>
              <a:gd name="connsiteY926" fmla="*/ 386907 h 4449429"/>
              <a:gd name="connsiteX927" fmla="*/ 3742460 w 18982931"/>
              <a:gd name="connsiteY927" fmla="*/ 481574 h 4449429"/>
              <a:gd name="connsiteX928" fmla="*/ 3763042 w 18982931"/>
              <a:gd name="connsiteY928" fmla="*/ 703838 h 4449429"/>
              <a:gd name="connsiteX929" fmla="*/ 3763042 w 18982931"/>
              <a:gd name="connsiteY929" fmla="*/ 1144256 h 4449429"/>
              <a:gd name="connsiteX930" fmla="*/ 3771275 w 18982931"/>
              <a:gd name="connsiteY930" fmla="*/ 1181298 h 4449429"/>
              <a:gd name="connsiteX931" fmla="*/ 3775390 w 18982931"/>
              <a:gd name="connsiteY931" fmla="*/ 1115443 h 4449429"/>
              <a:gd name="connsiteX932" fmla="*/ 3923568 w 18982931"/>
              <a:gd name="connsiteY932" fmla="*/ 996079 h 4449429"/>
              <a:gd name="connsiteX933" fmla="*/ 3940029 w 18982931"/>
              <a:gd name="connsiteY933" fmla="*/ 1020776 h 4449429"/>
              <a:gd name="connsiteX934" fmla="*/ 3960611 w 18982931"/>
              <a:gd name="connsiteY934" fmla="*/ 1321244 h 4449429"/>
              <a:gd name="connsiteX935" fmla="*/ 3960611 w 18982931"/>
              <a:gd name="connsiteY935" fmla="*/ 1584670 h 4449429"/>
              <a:gd name="connsiteX936" fmla="*/ 3977076 w 18982931"/>
              <a:gd name="connsiteY936" fmla="*/ 1625830 h 4449429"/>
              <a:gd name="connsiteX937" fmla="*/ 4010007 w 18982931"/>
              <a:gd name="connsiteY937" fmla="*/ 1666990 h 4449429"/>
              <a:gd name="connsiteX938" fmla="*/ 4055279 w 18982931"/>
              <a:gd name="connsiteY938" fmla="*/ 1819286 h 4449429"/>
              <a:gd name="connsiteX939" fmla="*/ 4104670 w 18982931"/>
              <a:gd name="connsiteY939" fmla="*/ 1819286 h 4449429"/>
              <a:gd name="connsiteX940" fmla="*/ 4108788 w 18982931"/>
              <a:gd name="connsiteY940" fmla="*/ 1741079 h 4449429"/>
              <a:gd name="connsiteX941" fmla="*/ 4211689 w 18982931"/>
              <a:gd name="connsiteY941" fmla="*/ 1741079 h 4449429"/>
              <a:gd name="connsiteX942" fmla="*/ 4252847 w 18982931"/>
              <a:gd name="connsiteY942" fmla="*/ 1559973 h 4449429"/>
              <a:gd name="connsiteX943" fmla="*/ 4265197 w 18982931"/>
              <a:gd name="connsiteY943" fmla="*/ 1559973 h 4449429"/>
              <a:gd name="connsiteX944" fmla="*/ 4277546 w 18982931"/>
              <a:gd name="connsiteY944" fmla="*/ 1592900 h 4449429"/>
              <a:gd name="connsiteX945" fmla="*/ 4302239 w 18982931"/>
              <a:gd name="connsiteY945" fmla="*/ 1708150 h 4449429"/>
              <a:gd name="connsiteX946" fmla="*/ 4368100 w 18982931"/>
              <a:gd name="connsiteY946" fmla="*/ 1741079 h 4449429"/>
              <a:gd name="connsiteX947" fmla="*/ 4363984 w 18982931"/>
              <a:gd name="connsiteY947" fmla="*/ 1634062 h 4449429"/>
              <a:gd name="connsiteX948" fmla="*/ 4372218 w 18982931"/>
              <a:gd name="connsiteY948" fmla="*/ 839670 h 4449429"/>
              <a:gd name="connsiteX949" fmla="*/ 4442184 w 18982931"/>
              <a:gd name="connsiteY949" fmla="*/ 279891 h 4449429"/>
              <a:gd name="connsiteX950" fmla="*/ 4479230 w 18982931"/>
              <a:gd name="connsiteY950" fmla="*/ 234611 h 4449429"/>
              <a:gd name="connsiteX951" fmla="*/ 4520394 w 18982931"/>
              <a:gd name="connsiteY951" fmla="*/ 284004 h 4449429"/>
              <a:gd name="connsiteX952" fmla="*/ 4549200 w 18982931"/>
              <a:gd name="connsiteY952" fmla="*/ 440413 h 4449429"/>
              <a:gd name="connsiteX953" fmla="*/ 4680914 w 18982931"/>
              <a:gd name="connsiteY953" fmla="*/ 395140 h 4449429"/>
              <a:gd name="connsiteX954" fmla="*/ 4759121 w 18982931"/>
              <a:gd name="connsiteY954" fmla="*/ 460995 h 4449429"/>
              <a:gd name="connsiteX955" fmla="*/ 4771466 w 18982931"/>
              <a:gd name="connsiteY955" fmla="*/ 493924 h 4449429"/>
              <a:gd name="connsiteX956" fmla="*/ 4888657 w 18982931"/>
              <a:gd name="connsiteY956" fmla="*/ 747622 h 4449429"/>
              <a:gd name="connsiteX957" fmla="*/ 4888893 w 18982931"/>
              <a:gd name="connsiteY957" fmla="*/ 807315 h 4449429"/>
              <a:gd name="connsiteX958" fmla="*/ 4856617 w 18982931"/>
              <a:gd name="connsiteY958" fmla="*/ 807315 h 4449429"/>
              <a:gd name="connsiteX959" fmla="*/ 4856617 w 18982931"/>
              <a:gd name="connsiteY959" fmla="*/ 944475 h 4449429"/>
              <a:gd name="connsiteX960" fmla="*/ 4888332 w 18982931"/>
              <a:gd name="connsiteY960" fmla="*/ 944475 h 4449429"/>
              <a:gd name="connsiteX961" fmla="*/ 4888325 w 18982931"/>
              <a:gd name="connsiteY961" fmla="*/ 945600 h 4449429"/>
              <a:gd name="connsiteX962" fmla="*/ 4890835 w 18982931"/>
              <a:gd name="connsiteY962" fmla="*/ 1609365 h 4449429"/>
              <a:gd name="connsiteX963" fmla="*/ 4952574 w 18982931"/>
              <a:gd name="connsiteY963" fmla="*/ 1617597 h 4449429"/>
              <a:gd name="connsiteX964" fmla="*/ 4952574 w 18982931"/>
              <a:gd name="connsiteY964" fmla="*/ 1868678 h 4449429"/>
              <a:gd name="connsiteX965" fmla="*/ 4956691 w 18982931"/>
              <a:gd name="connsiteY965" fmla="*/ 1905720 h 4449429"/>
              <a:gd name="connsiteX966" fmla="*/ 4981387 w 18982931"/>
              <a:gd name="connsiteY966" fmla="*/ 1967462 h 4449429"/>
              <a:gd name="connsiteX967" fmla="*/ 4981387 w 18982931"/>
              <a:gd name="connsiteY967" fmla="*/ 2058015 h 4449429"/>
              <a:gd name="connsiteX968" fmla="*/ 5001966 w 18982931"/>
              <a:gd name="connsiteY968" fmla="*/ 2086824 h 4449429"/>
              <a:gd name="connsiteX969" fmla="*/ 5018429 w 18982931"/>
              <a:gd name="connsiteY969" fmla="*/ 2078592 h 4449429"/>
              <a:gd name="connsiteX970" fmla="*/ 5018429 w 18982931"/>
              <a:gd name="connsiteY970" fmla="*/ 1881023 h 4449429"/>
              <a:gd name="connsiteX971" fmla="*/ 5018429 w 18982931"/>
              <a:gd name="connsiteY971" fmla="*/ 1366522 h 4449429"/>
              <a:gd name="connsiteX972" fmla="*/ 5034894 w 18982931"/>
              <a:gd name="connsiteY972" fmla="*/ 864367 h 4449429"/>
              <a:gd name="connsiteX973" fmla="*/ 5067821 w 18982931"/>
              <a:gd name="connsiteY973" fmla="*/ 197569 h 4449429"/>
              <a:gd name="connsiteX974" fmla="*/ 5080173 w 18982931"/>
              <a:gd name="connsiteY974" fmla="*/ 102899 h 4449429"/>
              <a:gd name="connsiteX975" fmla="*/ 5216000 w 18982931"/>
              <a:gd name="connsiteY975" fmla="*/ 37042 h 4449429"/>
              <a:gd name="connsiteX976" fmla="*/ 5248927 w 18982931"/>
              <a:gd name="connsiteY976" fmla="*/ 69972 h 4449429"/>
              <a:gd name="connsiteX977" fmla="*/ 5372409 w 18982931"/>
              <a:gd name="connsiteY977" fmla="*/ 69972 h 4449429"/>
              <a:gd name="connsiteX978" fmla="*/ 5434151 w 18982931"/>
              <a:gd name="connsiteY978" fmla="*/ 131714 h 4449429"/>
              <a:gd name="connsiteX979" fmla="*/ 5434151 w 18982931"/>
              <a:gd name="connsiteY979" fmla="*/ 382788 h 4449429"/>
              <a:gd name="connsiteX980" fmla="*/ 5434151 w 18982931"/>
              <a:gd name="connsiteY980" fmla="*/ 683261 h 4449429"/>
              <a:gd name="connsiteX981" fmla="*/ 5545282 w 18982931"/>
              <a:gd name="connsiteY981" fmla="*/ 687375 h 4449429"/>
              <a:gd name="connsiteX982" fmla="*/ 5545282 w 18982931"/>
              <a:gd name="connsiteY982" fmla="*/ 1045471 h 4449429"/>
              <a:gd name="connsiteX983" fmla="*/ 5676994 w 18982931"/>
              <a:gd name="connsiteY983" fmla="*/ 1045471 h 4449429"/>
              <a:gd name="connsiteX984" fmla="*/ 5685227 w 18982931"/>
              <a:gd name="connsiteY984" fmla="*/ 1103096 h 4449429"/>
              <a:gd name="connsiteX985" fmla="*/ 5759314 w 18982931"/>
              <a:gd name="connsiteY985" fmla="*/ 1193648 h 4449429"/>
              <a:gd name="connsiteX986" fmla="*/ 5759314 w 18982931"/>
              <a:gd name="connsiteY986" fmla="*/ 1395331 h 4449429"/>
              <a:gd name="connsiteX987" fmla="*/ 5825171 w 18982931"/>
              <a:gd name="connsiteY987" fmla="*/ 1395331 h 4449429"/>
              <a:gd name="connsiteX988" fmla="*/ 5903378 w 18982931"/>
              <a:gd name="connsiteY988" fmla="*/ 1477653 h 4449429"/>
              <a:gd name="connsiteX989" fmla="*/ 5903378 w 18982931"/>
              <a:gd name="connsiteY989" fmla="*/ 1918070 h 4449429"/>
              <a:gd name="connsiteX990" fmla="*/ 5936306 w 18982931"/>
              <a:gd name="connsiteY990" fmla="*/ 1975695 h 4449429"/>
              <a:gd name="connsiteX991" fmla="*/ 5965115 w 18982931"/>
              <a:gd name="connsiteY991" fmla="*/ 1275969 h 4449429"/>
              <a:gd name="connsiteX992" fmla="*/ 5969235 w 18982931"/>
              <a:gd name="connsiteY992" fmla="*/ 1238922 h 4449429"/>
              <a:gd name="connsiteX993" fmla="*/ 6166804 w 18982931"/>
              <a:gd name="connsiteY993" fmla="*/ 1238922 h 4449429"/>
              <a:gd name="connsiteX994" fmla="*/ 6216196 w 18982931"/>
              <a:gd name="connsiteY994" fmla="*/ 1288315 h 4449429"/>
              <a:gd name="connsiteX995" fmla="*/ 6236774 w 18982931"/>
              <a:gd name="connsiteY995" fmla="*/ 1428261 h 4449429"/>
              <a:gd name="connsiteX996" fmla="*/ 6273821 w 18982931"/>
              <a:gd name="connsiteY996" fmla="*/ 1498235 h 4449429"/>
              <a:gd name="connsiteX997" fmla="*/ 6273821 w 18982931"/>
              <a:gd name="connsiteY997" fmla="*/ 2230888 h 4449429"/>
              <a:gd name="connsiteX998" fmla="*/ 6277935 w 18982931"/>
              <a:gd name="connsiteY998" fmla="*/ 2280280 h 4449429"/>
              <a:gd name="connsiteX999" fmla="*/ 6319095 w 18982931"/>
              <a:gd name="connsiteY999" fmla="*/ 2193841 h 4449429"/>
              <a:gd name="connsiteX1000" fmla="*/ 6364373 w 18982931"/>
              <a:gd name="connsiteY1000" fmla="*/ 2288513 h 4449429"/>
              <a:gd name="connsiteX1001" fmla="*/ 6389068 w 18982931"/>
              <a:gd name="connsiteY1001" fmla="*/ 2313208 h 4449429"/>
              <a:gd name="connsiteX1002" fmla="*/ 6541355 w 18982931"/>
              <a:gd name="connsiteY1002" fmla="*/ 2313208 h 4449429"/>
              <a:gd name="connsiteX1003" fmla="*/ 6541355 w 18982931"/>
              <a:gd name="connsiteY1003" fmla="*/ 2148567 h 4449429"/>
              <a:gd name="connsiteX1004" fmla="*/ 6660723 w 18982931"/>
              <a:gd name="connsiteY1004" fmla="*/ 2148567 h 4449429"/>
              <a:gd name="connsiteX1005" fmla="*/ 6660723 w 18982931"/>
              <a:gd name="connsiteY1005" fmla="*/ 2259698 h 4449429"/>
              <a:gd name="connsiteX1006" fmla="*/ 6705999 w 18982931"/>
              <a:gd name="connsiteY1006" fmla="*/ 2551938 h 4449429"/>
              <a:gd name="connsiteX1007" fmla="*/ 6714228 w 18982931"/>
              <a:gd name="connsiteY1007" fmla="*/ 2580748 h 4449429"/>
              <a:gd name="connsiteX1008" fmla="*/ 6722461 w 18982931"/>
              <a:gd name="connsiteY1008" fmla="*/ 2576634 h 4449429"/>
              <a:gd name="connsiteX1009" fmla="*/ 6751278 w 18982931"/>
              <a:gd name="connsiteY1009" fmla="*/ 2263816 h 4449429"/>
              <a:gd name="connsiteX1010" fmla="*/ 6800669 w 18982931"/>
              <a:gd name="connsiteY1010" fmla="*/ 2255583 h 4449429"/>
              <a:gd name="connsiteX1011" fmla="*/ 6837709 w 18982931"/>
              <a:gd name="connsiteY1011" fmla="*/ 2181496 h 4449429"/>
              <a:gd name="connsiteX1012" fmla="*/ 6841831 w 18982931"/>
              <a:gd name="connsiteY1012" fmla="*/ 2152681 h 4449429"/>
              <a:gd name="connsiteX1013" fmla="*/ 6845941 w 18982931"/>
              <a:gd name="connsiteY1013" fmla="*/ 2115639 h 4449429"/>
              <a:gd name="connsiteX1014" fmla="*/ 6857139 w 18982931"/>
              <a:gd name="connsiteY1014" fmla="*/ 2115639 h 4449429"/>
              <a:gd name="connsiteX1015" fmla="*/ 6899298 w 18982931"/>
              <a:gd name="connsiteY1015" fmla="*/ 2109470 h 4449429"/>
              <a:gd name="connsiteX1016" fmla="*/ 6922965 w 18982931"/>
              <a:gd name="connsiteY1016" fmla="*/ 2140339 h 4449429"/>
              <a:gd name="connsiteX1017" fmla="*/ 7009406 w 18982931"/>
              <a:gd name="connsiteY1017" fmla="*/ 2070365 h 4449429"/>
              <a:gd name="connsiteX1018" fmla="*/ 7145231 w 18982931"/>
              <a:gd name="connsiteY1018" fmla="*/ 2066247 h 4449429"/>
              <a:gd name="connsiteX1019" fmla="*/ 7145231 w 18982931"/>
              <a:gd name="connsiteY1019" fmla="*/ 1901605 h 4449429"/>
              <a:gd name="connsiteX1020" fmla="*/ 7145231 w 18982931"/>
              <a:gd name="connsiteY1020" fmla="*/ 1769896 h 4449429"/>
              <a:gd name="connsiteX1021" fmla="*/ 7215204 w 18982931"/>
              <a:gd name="connsiteY1021" fmla="*/ 1597024 h 4449429"/>
              <a:gd name="connsiteX1022" fmla="*/ 7285174 w 18982931"/>
              <a:gd name="connsiteY1022" fmla="*/ 1753433 h 4449429"/>
              <a:gd name="connsiteX1023" fmla="*/ 7297524 w 18982931"/>
              <a:gd name="connsiteY1023" fmla="*/ 2062134 h 4449429"/>
              <a:gd name="connsiteX1024" fmla="*/ 7367494 w 18982931"/>
              <a:gd name="connsiteY1024" fmla="*/ 2066247 h 4449429"/>
              <a:gd name="connsiteX1025" fmla="*/ 7371610 w 18982931"/>
              <a:gd name="connsiteY1025" fmla="*/ 2148567 h 4449429"/>
              <a:gd name="connsiteX1026" fmla="*/ 7462167 w 18982931"/>
              <a:gd name="connsiteY1026" fmla="*/ 2148567 h 4449429"/>
              <a:gd name="connsiteX1027" fmla="*/ 7462167 w 18982931"/>
              <a:gd name="connsiteY1027" fmla="*/ 2095061 h 4449429"/>
              <a:gd name="connsiteX1028" fmla="*/ 7462167 w 18982931"/>
              <a:gd name="connsiteY1028" fmla="*/ 1597024 h 4449429"/>
              <a:gd name="connsiteX1029" fmla="*/ 7482743 w 18982931"/>
              <a:gd name="connsiteY1029" fmla="*/ 1008430 h 4449429"/>
              <a:gd name="connsiteX1030" fmla="*/ 7495096 w 18982931"/>
              <a:gd name="connsiteY1030" fmla="*/ 921991 h 4449429"/>
              <a:gd name="connsiteX1031" fmla="*/ 7536254 w 18982931"/>
              <a:gd name="connsiteY1031" fmla="*/ 934341 h 4449429"/>
              <a:gd name="connsiteX1032" fmla="*/ 7577416 w 18982931"/>
              <a:gd name="connsiteY1032" fmla="*/ 563899 h 4449429"/>
              <a:gd name="connsiteX1033" fmla="*/ 7589759 w 18982931"/>
              <a:gd name="connsiteY1033" fmla="*/ 563899 h 4449429"/>
              <a:gd name="connsiteX1034" fmla="*/ 7639153 w 18982931"/>
              <a:gd name="connsiteY1034" fmla="*/ 975501 h 4449429"/>
              <a:gd name="connsiteX1035" fmla="*/ 7655614 w 18982931"/>
              <a:gd name="connsiteY1035" fmla="*/ 926109 h 4449429"/>
              <a:gd name="connsiteX1036" fmla="*/ 7667968 w 18982931"/>
              <a:gd name="connsiteY1036" fmla="*/ 926109 h 4449429"/>
              <a:gd name="connsiteX1037" fmla="*/ 7676196 w 18982931"/>
              <a:gd name="connsiteY1037" fmla="*/ 1037243 h 4449429"/>
              <a:gd name="connsiteX1038" fmla="*/ 7676196 w 18982931"/>
              <a:gd name="connsiteY1038" fmla="*/ 2049787 h 4449429"/>
              <a:gd name="connsiteX1039" fmla="*/ 7705009 w 18982931"/>
              <a:gd name="connsiteY1039" fmla="*/ 2267935 h 4449429"/>
              <a:gd name="connsiteX1040" fmla="*/ 7750287 w 18982931"/>
              <a:gd name="connsiteY1040" fmla="*/ 2469622 h 4449429"/>
              <a:gd name="connsiteX1041" fmla="*/ 7849072 w 18982931"/>
              <a:gd name="connsiteY1041" fmla="*/ 2469622 h 4449429"/>
              <a:gd name="connsiteX1042" fmla="*/ 7849072 w 18982931"/>
              <a:gd name="connsiteY1042" fmla="*/ 2284398 h 4449429"/>
              <a:gd name="connsiteX1043" fmla="*/ 7919042 w 18982931"/>
              <a:gd name="connsiteY1043" fmla="*/ 2284398 h 4449429"/>
              <a:gd name="connsiteX1044" fmla="*/ 7919042 w 18982931"/>
              <a:gd name="connsiteY1044" fmla="*/ 2473736 h 4449429"/>
              <a:gd name="connsiteX1045" fmla="*/ 8108380 w 18982931"/>
              <a:gd name="connsiteY1045" fmla="*/ 2473736 h 4449429"/>
              <a:gd name="connsiteX1046" fmla="*/ 8142338 w 18982931"/>
              <a:gd name="connsiteY1046" fmla="*/ 2481454 h 4449429"/>
              <a:gd name="connsiteX1047" fmla="*/ 8144242 w 18982931"/>
              <a:gd name="connsiteY1047" fmla="*/ 2485067 h 4449429"/>
              <a:gd name="connsiteX1048" fmla="*/ 8144242 w 18982931"/>
              <a:gd name="connsiteY1048" fmla="*/ 1280084 h 4449429"/>
              <a:gd name="connsiteX1049" fmla="*/ 8189518 w 18982931"/>
              <a:gd name="connsiteY1049" fmla="*/ 1115443 h 4449429"/>
              <a:gd name="connsiteX1050" fmla="*/ 8230679 w 18982931"/>
              <a:gd name="connsiteY1050" fmla="*/ 1090746 h 4449429"/>
              <a:gd name="connsiteX1051" fmla="*/ 8477642 w 18982931"/>
              <a:gd name="connsiteY1051" fmla="*/ 1090746 h 4449429"/>
              <a:gd name="connsiteX1052" fmla="*/ 8518799 w 18982931"/>
              <a:gd name="connsiteY1052" fmla="*/ 1111328 h 4449429"/>
              <a:gd name="connsiteX1053" fmla="*/ 8568194 w 18982931"/>
              <a:gd name="connsiteY1053" fmla="*/ 1288315 h 4449429"/>
              <a:gd name="connsiteX1054" fmla="*/ 8572304 w 18982931"/>
              <a:gd name="connsiteY1054" fmla="*/ 2152681 h 4449429"/>
              <a:gd name="connsiteX1055" fmla="*/ 8572304 w 18982931"/>
              <a:gd name="connsiteY1055" fmla="*/ 2222656 h 4449429"/>
              <a:gd name="connsiteX1056" fmla="*/ 8827499 w 18982931"/>
              <a:gd name="connsiteY1056" fmla="*/ 2222656 h 4449429"/>
              <a:gd name="connsiteX1057" fmla="*/ 8827499 w 18982931"/>
              <a:gd name="connsiteY1057" fmla="*/ 2053897 h 4449429"/>
              <a:gd name="connsiteX1058" fmla="*/ 8827499 w 18982931"/>
              <a:gd name="connsiteY1058" fmla="*/ 1996272 h 4449429"/>
              <a:gd name="connsiteX1059" fmla="*/ 8926285 w 18982931"/>
              <a:gd name="connsiteY1059" fmla="*/ 1876910 h 4449429"/>
              <a:gd name="connsiteX1060" fmla="*/ 8926285 w 18982931"/>
              <a:gd name="connsiteY1060" fmla="*/ 1757542 h 4449429"/>
              <a:gd name="connsiteX1061" fmla="*/ 8926285 w 18982931"/>
              <a:gd name="connsiteY1061" fmla="*/ 1527045 h 4449429"/>
              <a:gd name="connsiteX1062" fmla="*/ 8950980 w 18982931"/>
              <a:gd name="connsiteY1062" fmla="*/ 1432378 h 4449429"/>
              <a:gd name="connsiteX1063" fmla="*/ 8950980 w 18982931"/>
              <a:gd name="connsiteY1063" fmla="*/ 1424146 h 4449429"/>
              <a:gd name="connsiteX1064" fmla="*/ 8983911 w 18982931"/>
              <a:gd name="connsiteY1064" fmla="*/ 1107210 h 4449429"/>
              <a:gd name="connsiteX1065" fmla="*/ 8992140 w 18982931"/>
              <a:gd name="connsiteY1065" fmla="*/ 1049586 h 4449429"/>
              <a:gd name="connsiteX1066" fmla="*/ 9012723 w 18982931"/>
              <a:gd name="connsiteY1066" fmla="*/ 1049586 h 4449429"/>
              <a:gd name="connsiteX1067" fmla="*/ 9049767 w 18982931"/>
              <a:gd name="connsiteY1067" fmla="*/ 1325362 h 4449429"/>
              <a:gd name="connsiteX1068" fmla="*/ 9115624 w 18982931"/>
              <a:gd name="connsiteY1068" fmla="*/ 1329476 h 4449429"/>
              <a:gd name="connsiteX1069" fmla="*/ 9165014 w 18982931"/>
              <a:gd name="connsiteY1069" fmla="*/ 1436493 h 4449429"/>
              <a:gd name="connsiteX1070" fmla="*/ 9181479 w 18982931"/>
              <a:gd name="connsiteY1070" fmla="*/ 1494116 h 4449429"/>
              <a:gd name="connsiteX1071" fmla="*/ 9181479 w 18982931"/>
              <a:gd name="connsiteY1071" fmla="*/ 1823399 h 4449429"/>
              <a:gd name="connsiteX1072" fmla="*/ 9181479 w 18982931"/>
              <a:gd name="connsiteY1072" fmla="*/ 1881023 h 4449429"/>
              <a:gd name="connsiteX1073" fmla="*/ 9280267 w 18982931"/>
              <a:gd name="connsiteY1073" fmla="*/ 1881023 h 4449429"/>
              <a:gd name="connsiteX1074" fmla="*/ 9280267 w 18982931"/>
              <a:gd name="connsiteY1074" fmla="*/ 1815166 h 4449429"/>
              <a:gd name="connsiteX1075" fmla="*/ 9280267 w 18982931"/>
              <a:gd name="connsiteY1075" fmla="*/ 304587 h 4449429"/>
              <a:gd name="connsiteX1076" fmla="*/ 9346122 w 18982931"/>
              <a:gd name="connsiteY1076" fmla="*/ 238731 h 4449429"/>
              <a:gd name="connsiteX1077" fmla="*/ 9453137 w 18982931"/>
              <a:gd name="connsiteY1077" fmla="*/ 341628 h 4449429"/>
              <a:gd name="connsiteX1078" fmla="*/ 9453137 w 18982931"/>
              <a:gd name="connsiteY1078" fmla="*/ 1815166 h 4449429"/>
              <a:gd name="connsiteX1079" fmla="*/ 9453137 w 18982931"/>
              <a:gd name="connsiteY1079" fmla="*/ 1876910 h 4449429"/>
              <a:gd name="connsiteX1080" fmla="*/ 9551919 w 18982931"/>
              <a:gd name="connsiteY1080" fmla="*/ 1876910 h 4449429"/>
              <a:gd name="connsiteX1081" fmla="*/ 9551919 w 18982931"/>
              <a:gd name="connsiteY1081" fmla="*/ 1724614 h 4449429"/>
              <a:gd name="connsiteX1082" fmla="*/ 9551919 w 18982931"/>
              <a:gd name="connsiteY1082" fmla="*/ 1481771 h 4449429"/>
              <a:gd name="connsiteX1083" fmla="*/ 9597198 w 18982931"/>
              <a:gd name="connsiteY1083" fmla="*/ 1374754 h 4449429"/>
              <a:gd name="connsiteX1084" fmla="*/ 9613662 w 18982931"/>
              <a:gd name="connsiteY1084" fmla="*/ 1325362 h 4449429"/>
              <a:gd name="connsiteX1085" fmla="*/ 9683632 w 18982931"/>
              <a:gd name="connsiteY1085" fmla="*/ 1325362 h 4449429"/>
              <a:gd name="connsiteX1086" fmla="*/ 9683632 w 18982931"/>
              <a:gd name="connsiteY1086" fmla="*/ 1522931 h 4449429"/>
              <a:gd name="connsiteX1087" fmla="*/ 9819464 w 18982931"/>
              <a:gd name="connsiteY1087" fmla="*/ 1522931 h 4449429"/>
              <a:gd name="connsiteX1088" fmla="*/ 9819464 w 18982931"/>
              <a:gd name="connsiteY1088" fmla="*/ 1720501 h 4449429"/>
              <a:gd name="connsiteX1089" fmla="*/ 9819464 w 18982931"/>
              <a:gd name="connsiteY1089" fmla="*/ 1835749 h 4449429"/>
              <a:gd name="connsiteX1090" fmla="*/ 9868856 w 18982931"/>
              <a:gd name="connsiteY1090" fmla="*/ 1885142 h 4449429"/>
              <a:gd name="connsiteX1091" fmla="*/ 9922361 w 18982931"/>
              <a:gd name="connsiteY1091" fmla="*/ 1938648 h 4449429"/>
              <a:gd name="connsiteX1092" fmla="*/ 9922361 w 18982931"/>
              <a:gd name="connsiteY1092" fmla="*/ 2226770 h 4449429"/>
              <a:gd name="connsiteX1093" fmla="*/ 10189906 w 18982931"/>
              <a:gd name="connsiteY1093" fmla="*/ 2226770 h 4449429"/>
              <a:gd name="connsiteX1094" fmla="*/ 10189906 w 18982931"/>
              <a:gd name="connsiteY1094" fmla="*/ 1864559 h 4449429"/>
              <a:gd name="connsiteX1095" fmla="*/ 10251644 w 18982931"/>
              <a:gd name="connsiteY1095" fmla="*/ 1852213 h 4449429"/>
              <a:gd name="connsiteX1096" fmla="*/ 10251644 w 18982931"/>
              <a:gd name="connsiteY1096" fmla="*/ 1465306 h 4449429"/>
              <a:gd name="connsiteX1097" fmla="*/ 10198137 w 18982931"/>
              <a:gd name="connsiteY1097" fmla="*/ 1461188 h 4449429"/>
              <a:gd name="connsiteX1098" fmla="*/ 10198137 w 18982931"/>
              <a:gd name="connsiteY1098" fmla="*/ 1317129 h 4449429"/>
              <a:gd name="connsiteX1099" fmla="*/ 10572694 w 18982931"/>
              <a:gd name="connsiteY1099" fmla="*/ 1317129 h 4449429"/>
              <a:gd name="connsiteX1100" fmla="*/ 10572694 w 18982931"/>
              <a:gd name="connsiteY1100" fmla="*/ 2140336 h 4449429"/>
              <a:gd name="connsiteX1101" fmla="*/ 10642669 w 18982931"/>
              <a:gd name="connsiteY1101" fmla="*/ 2144449 h 4449429"/>
              <a:gd name="connsiteX1102" fmla="*/ 10642669 w 18982931"/>
              <a:gd name="connsiteY1102" fmla="*/ 2477849 h 4449429"/>
              <a:gd name="connsiteX1103" fmla="*/ 10885512 w 18982931"/>
              <a:gd name="connsiteY1103" fmla="*/ 2477849 h 4449429"/>
              <a:gd name="connsiteX1104" fmla="*/ 10885512 w 18982931"/>
              <a:gd name="connsiteY1104" fmla="*/ 2292626 h 4449429"/>
              <a:gd name="connsiteX1105" fmla="*/ 10959601 w 18982931"/>
              <a:gd name="connsiteY1105" fmla="*/ 2292626 h 4449429"/>
              <a:gd name="connsiteX1106" fmla="*/ 10959601 w 18982931"/>
              <a:gd name="connsiteY1106" fmla="*/ 2477849 h 4449429"/>
              <a:gd name="connsiteX1107" fmla="*/ 11066618 w 18982931"/>
              <a:gd name="connsiteY1107" fmla="*/ 2477849 h 4449429"/>
              <a:gd name="connsiteX1108" fmla="*/ 11107778 w 18982931"/>
              <a:gd name="connsiteY1108" fmla="*/ 2284395 h 4449429"/>
              <a:gd name="connsiteX1109" fmla="*/ 11136593 w 18982931"/>
              <a:gd name="connsiteY1109" fmla="*/ 2053897 h 4449429"/>
              <a:gd name="connsiteX1110" fmla="*/ 11136593 w 18982931"/>
              <a:gd name="connsiteY1110" fmla="*/ 1061936 h 4449429"/>
              <a:gd name="connsiteX1111" fmla="*/ 11148938 w 18982931"/>
              <a:gd name="connsiteY1111" fmla="*/ 938454 h 4449429"/>
              <a:gd name="connsiteX1112" fmla="*/ 11161288 w 18982931"/>
              <a:gd name="connsiteY1112" fmla="*/ 938454 h 4449429"/>
              <a:gd name="connsiteX1113" fmla="*/ 11177753 w 18982931"/>
              <a:gd name="connsiteY1113" fmla="*/ 983729 h 4449429"/>
              <a:gd name="connsiteX1114" fmla="*/ 11231258 w 18982931"/>
              <a:gd name="connsiteY1114" fmla="*/ 572126 h 4449429"/>
              <a:gd name="connsiteX1115" fmla="*/ 11243610 w 18982931"/>
              <a:gd name="connsiteY1115" fmla="*/ 572126 h 4449429"/>
              <a:gd name="connsiteX1116" fmla="*/ 11284770 w 18982931"/>
              <a:gd name="connsiteY1116" fmla="*/ 946687 h 4449429"/>
              <a:gd name="connsiteX1117" fmla="*/ 11325929 w 18982931"/>
              <a:gd name="connsiteY1117" fmla="*/ 934337 h 4449429"/>
              <a:gd name="connsiteX1118" fmla="*/ 11342394 w 18982931"/>
              <a:gd name="connsiteY1118" fmla="*/ 1061936 h 4449429"/>
              <a:gd name="connsiteX1119" fmla="*/ 11342394 w 18982931"/>
              <a:gd name="connsiteY1119" fmla="*/ 1300666 h 4449429"/>
              <a:gd name="connsiteX1120" fmla="*/ 11358857 w 18982931"/>
              <a:gd name="connsiteY1120" fmla="*/ 2132104 h 4449429"/>
              <a:gd name="connsiteX1121" fmla="*/ 11362976 w 18982931"/>
              <a:gd name="connsiteY1121" fmla="*/ 2165031 h 4449429"/>
              <a:gd name="connsiteX1122" fmla="*/ 11453524 w 18982931"/>
              <a:gd name="connsiteY1122" fmla="*/ 2165031 h 4449429"/>
              <a:gd name="connsiteX1123" fmla="*/ 11457643 w 18982931"/>
              <a:gd name="connsiteY1123" fmla="*/ 2082711 h 4449429"/>
              <a:gd name="connsiteX1124" fmla="*/ 11535845 w 18982931"/>
              <a:gd name="connsiteY1124" fmla="*/ 2078592 h 4449429"/>
              <a:gd name="connsiteX1125" fmla="*/ 11535845 w 18982931"/>
              <a:gd name="connsiteY1125" fmla="*/ 2004505 h 4449429"/>
              <a:gd name="connsiteX1126" fmla="*/ 11548195 w 18982931"/>
              <a:gd name="connsiteY1126" fmla="*/ 1736964 h 4449429"/>
              <a:gd name="connsiteX1127" fmla="*/ 11609938 w 18982931"/>
              <a:gd name="connsiteY1127" fmla="*/ 1609365 h 4449429"/>
              <a:gd name="connsiteX1128" fmla="*/ 11688140 w 18982931"/>
              <a:gd name="connsiteY1128" fmla="*/ 1765774 h 4449429"/>
              <a:gd name="connsiteX1129" fmla="*/ 11688140 w 18982931"/>
              <a:gd name="connsiteY1129" fmla="*/ 2082711 h 4449429"/>
              <a:gd name="connsiteX1130" fmla="*/ 11910406 w 18982931"/>
              <a:gd name="connsiteY1130" fmla="*/ 2148567 h 4449429"/>
              <a:gd name="connsiteX1131" fmla="*/ 11988608 w 18982931"/>
              <a:gd name="connsiteY1131" fmla="*/ 2119754 h 4449429"/>
              <a:gd name="connsiteX1132" fmla="*/ 11991181 w 18982931"/>
              <a:gd name="connsiteY1132" fmla="*/ 2153197 h 4449429"/>
              <a:gd name="connsiteX1133" fmla="*/ 11993908 w 18982931"/>
              <a:gd name="connsiteY1133" fmla="*/ 2158900 h 4449429"/>
              <a:gd name="connsiteX1134" fmla="*/ 11993908 w 18982931"/>
              <a:gd name="connsiteY1134" fmla="*/ 2156799 h 4449429"/>
              <a:gd name="connsiteX1135" fmla="*/ 11998023 w 18982931"/>
              <a:gd name="connsiteY1135" fmla="*/ 2115639 h 4449429"/>
              <a:gd name="connsiteX1136" fmla="*/ 12010373 w 18982931"/>
              <a:gd name="connsiteY1136" fmla="*/ 2115639 h 4449429"/>
              <a:gd name="connsiteX1137" fmla="*/ 12014490 w 18982931"/>
              <a:gd name="connsiteY1137" fmla="*/ 2185614 h 4449429"/>
              <a:gd name="connsiteX1138" fmla="*/ 12055650 w 18982931"/>
              <a:gd name="connsiteY1138" fmla="*/ 2259703 h 4449429"/>
              <a:gd name="connsiteX1139" fmla="*/ 12109157 w 18982931"/>
              <a:gd name="connsiteY1139" fmla="*/ 2267933 h 4449429"/>
              <a:gd name="connsiteX1140" fmla="*/ 12137972 w 18982931"/>
              <a:gd name="connsiteY1140" fmla="*/ 2580753 h 4449429"/>
              <a:gd name="connsiteX1141" fmla="*/ 12150317 w 18982931"/>
              <a:gd name="connsiteY1141" fmla="*/ 2580753 h 4449429"/>
              <a:gd name="connsiteX1142" fmla="*/ 12179132 w 18982931"/>
              <a:gd name="connsiteY1142" fmla="*/ 2411992 h 4449429"/>
              <a:gd name="connsiteX1143" fmla="*/ 12207942 w 18982931"/>
              <a:gd name="connsiteY1143" fmla="*/ 2160917 h 4449429"/>
              <a:gd name="connsiteX1144" fmla="*/ 12216174 w 18982931"/>
              <a:gd name="connsiteY1144" fmla="*/ 2152686 h 4449429"/>
              <a:gd name="connsiteX1145" fmla="*/ 12331423 w 18982931"/>
              <a:gd name="connsiteY1145" fmla="*/ 2152686 h 4449429"/>
              <a:gd name="connsiteX1146" fmla="*/ 12331423 w 18982931"/>
              <a:gd name="connsiteY1146" fmla="*/ 2317327 h 4449429"/>
              <a:gd name="connsiteX1147" fmla="*/ 12496064 w 18982931"/>
              <a:gd name="connsiteY1147" fmla="*/ 2313208 h 4449429"/>
              <a:gd name="connsiteX1148" fmla="*/ 12557802 w 18982931"/>
              <a:gd name="connsiteY1148" fmla="*/ 2210310 h 4449429"/>
              <a:gd name="connsiteX1149" fmla="*/ 12566034 w 18982931"/>
              <a:gd name="connsiteY1149" fmla="*/ 2206191 h 4449429"/>
              <a:gd name="connsiteX1150" fmla="*/ 12598962 w 18982931"/>
              <a:gd name="connsiteY1150" fmla="*/ 2267933 h 4449429"/>
              <a:gd name="connsiteX1151" fmla="*/ 12607194 w 18982931"/>
              <a:gd name="connsiteY1151" fmla="*/ 2263816 h 4449429"/>
              <a:gd name="connsiteX1152" fmla="*/ 12607194 w 18982931"/>
              <a:gd name="connsiteY1152" fmla="*/ 1461193 h 4449429"/>
              <a:gd name="connsiteX1153" fmla="*/ 12677169 w 18982931"/>
              <a:gd name="connsiteY1153" fmla="*/ 1230695 h 4449429"/>
              <a:gd name="connsiteX1154" fmla="*/ 12920017 w 18982931"/>
              <a:gd name="connsiteY1154" fmla="*/ 1230695 h 4449429"/>
              <a:gd name="connsiteX1155" fmla="*/ 12948827 w 18982931"/>
              <a:gd name="connsiteY1155" fmla="*/ 1490003 h 4449429"/>
              <a:gd name="connsiteX1156" fmla="*/ 12948827 w 18982931"/>
              <a:gd name="connsiteY1156" fmla="*/ 1909838 h 4449429"/>
              <a:gd name="connsiteX1157" fmla="*/ 12948827 w 18982931"/>
              <a:gd name="connsiteY1157" fmla="*/ 1975695 h 4449429"/>
              <a:gd name="connsiteX1158" fmla="*/ 12969405 w 18982931"/>
              <a:gd name="connsiteY1158" fmla="*/ 1979812 h 4449429"/>
              <a:gd name="connsiteX1159" fmla="*/ 12989987 w 18982931"/>
              <a:gd name="connsiteY1159" fmla="*/ 1913955 h 4449429"/>
              <a:gd name="connsiteX1160" fmla="*/ 12989987 w 18982931"/>
              <a:gd name="connsiteY1160" fmla="*/ 1469425 h 4449429"/>
              <a:gd name="connsiteX1161" fmla="*/ 13064076 w 18982931"/>
              <a:gd name="connsiteY1161" fmla="*/ 1395336 h 4449429"/>
              <a:gd name="connsiteX1162" fmla="*/ 13146396 w 18982931"/>
              <a:gd name="connsiteY1162" fmla="*/ 1395336 h 4449429"/>
              <a:gd name="connsiteX1163" fmla="*/ 13146396 w 18982931"/>
              <a:gd name="connsiteY1163" fmla="*/ 1111328 h 4449429"/>
              <a:gd name="connsiteX1164" fmla="*/ 13216366 w 18982931"/>
              <a:gd name="connsiteY1164" fmla="*/ 1103096 h 4449429"/>
              <a:gd name="connsiteX1165" fmla="*/ 13228716 w 18982931"/>
              <a:gd name="connsiteY1165" fmla="*/ 1041358 h 4449429"/>
              <a:gd name="connsiteX1166" fmla="*/ 13368662 w 18982931"/>
              <a:gd name="connsiteY1166" fmla="*/ 1041358 h 4449429"/>
              <a:gd name="connsiteX1167" fmla="*/ 13368662 w 18982931"/>
              <a:gd name="connsiteY1167" fmla="*/ 687379 h 4449429"/>
              <a:gd name="connsiteX1168" fmla="*/ 13483911 w 18982931"/>
              <a:gd name="connsiteY1168" fmla="*/ 687379 h 4449429"/>
              <a:gd name="connsiteX1169" fmla="*/ 13483911 w 18982931"/>
              <a:gd name="connsiteY1169" fmla="*/ 617404 h 4449429"/>
              <a:gd name="connsiteX1170" fmla="*/ 13483911 w 18982931"/>
              <a:gd name="connsiteY1170" fmla="*/ 131714 h 4449429"/>
              <a:gd name="connsiteX1171" fmla="*/ 13541534 w 18982931"/>
              <a:gd name="connsiteY1171" fmla="*/ 74089 h 4449429"/>
              <a:gd name="connsiteX1172" fmla="*/ 13685593 w 18982931"/>
              <a:gd name="connsiteY1172" fmla="*/ 74089 h 4449429"/>
              <a:gd name="connsiteX1173" fmla="*/ 13730872 w 18982931"/>
              <a:gd name="connsiteY1173" fmla="*/ 49392 h 4449429"/>
              <a:gd name="connsiteX1174" fmla="*/ 13739104 w 18982931"/>
              <a:gd name="connsiteY1174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486884 w 18982931"/>
              <a:gd name="connsiteY867" fmla="*/ 1588787 h 4449429"/>
              <a:gd name="connsiteX868" fmla="*/ 1507466 w 18982931"/>
              <a:gd name="connsiteY868" fmla="*/ 2337905 h 4449429"/>
              <a:gd name="connsiteX869" fmla="*/ 1523929 w 18982931"/>
              <a:gd name="connsiteY869" fmla="*/ 2337905 h 4449429"/>
              <a:gd name="connsiteX870" fmla="*/ 1523929 w 18982931"/>
              <a:gd name="connsiteY870" fmla="*/ 2169146 h 4449429"/>
              <a:gd name="connsiteX871" fmla="*/ 1692685 w 18982931"/>
              <a:gd name="connsiteY871" fmla="*/ 2169146 h 4449429"/>
              <a:gd name="connsiteX872" fmla="*/ 1692685 w 18982931"/>
              <a:gd name="connsiteY872" fmla="*/ 2020968 h 4449429"/>
              <a:gd name="connsiteX873" fmla="*/ 1766772 w 18982931"/>
              <a:gd name="connsiteY873" fmla="*/ 1922183 h 4449429"/>
              <a:gd name="connsiteX874" fmla="*/ 1766772 w 18982931"/>
              <a:gd name="connsiteY874" fmla="*/ 1757542 h 4449429"/>
              <a:gd name="connsiteX875" fmla="*/ 1849095 w 18982931"/>
              <a:gd name="connsiteY875" fmla="*/ 1757542 h 4449429"/>
              <a:gd name="connsiteX876" fmla="*/ 1849095 w 18982931"/>
              <a:gd name="connsiteY876" fmla="*/ 2156799 h 4449429"/>
              <a:gd name="connsiteX877" fmla="*/ 1919070 w 18982931"/>
              <a:gd name="connsiteY877" fmla="*/ 2156799 h 4449429"/>
              <a:gd name="connsiteX878" fmla="*/ 1919070 w 18982931"/>
              <a:gd name="connsiteY878" fmla="*/ 1864559 h 4449429"/>
              <a:gd name="connsiteX879" fmla="*/ 1919070 w 18982931"/>
              <a:gd name="connsiteY879" fmla="*/ 695608 h 4449429"/>
              <a:gd name="connsiteX880" fmla="*/ 2005504 w 18982931"/>
              <a:gd name="connsiteY880" fmla="*/ 609173 h 4449429"/>
              <a:gd name="connsiteX881" fmla="*/ 2026085 w 18982931"/>
              <a:gd name="connsiteY881" fmla="*/ 605054 h 4449429"/>
              <a:gd name="connsiteX882" fmla="*/ 2100174 w 18982931"/>
              <a:gd name="connsiteY882" fmla="*/ 448645 h 4449429"/>
              <a:gd name="connsiteX883" fmla="*/ 2137215 w 18982931"/>
              <a:gd name="connsiteY883" fmla="*/ 407485 h 4449429"/>
              <a:gd name="connsiteX884" fmla="*/ 2194840 w 18982931"/>
              <a:gd name="connsiteY884" fmla="*/ 337515 h 4449429"/>
              <a:gd name="connsiteX885" fmla="*/ 2198958 w 18982931"/>
              <a:gd name="connsiteY885" fmla="*/ 292236 h 4449429"/>
              <a:gd name="connsiteX886" fmla="*/ 2240121 w 18982931"/>
              <a:gd name="connsiteY886" fmla="*/ 358093 h 4449429"/>
              <a:gd name="connsiteX887" fmla="*/ 2273047 w 18982931"/>
              <a:gd name="connsiteY887" fmla="*/ 444532 h 4449429"/>
              <a:gd name="connsiteX888" fmla="*/ 2330670 w 18982931"/>
              <a:gd name="connsiteY888" fmla="*/ 563894 h 4449429"/>
              <a:gd name="connsiteX889" fmla="*/ 2351248 w 18982931"/>
              <a:gd name="connsiteY889" fmla="*/ 613286 h 4449429"/>
              <a:gd name="connsiteX890" fmla="*/ 2429455 w 18982931"/>
              <a:gd name="connsiteY890" fmla="*/ 675029 h 4449429"/>
              <a:gd name="connsiteX891" fmla="*/ 2470614 w 18982931"/>
              <a:gd name="connsiteY891" fmla="*/ 757350 h 4449429"/>
              <a:gd name="connsiteX892" fmla="*/ 2470614 w 18982931"/>
              <a:gd name="connsiteY892" fmla="*/ 1086631 h 4449429"/>
              <a:gd name="connsiteX893" fmla="*/ 2470614 w 18982931"/>
              <a:gd name="connsiteY893" fmla="*/ 2008622 h 4449429"/>
              <a:gd name="connsiteX894" fmla="*/ 2487080 w 18982931"/>
              <a:gd name="connsiteY894" fmla="*/ 2053897 h 4449429"/>
              <a:gd name="connsiteX895" fmla="*/ 2499426 w 18982931"/>
              <a:gd name="connsiteY895" fmla="*/ 1897488 h 4449429"/>
              <a:gd name="connsiteX896" fmla="*/ 2602322 w 18982931"/>
              <a:gd name="connsiteY896" fmla="*/ 1798703 h 4449429"/>
              <a:gd name="connsiteX897" fmla="*/ 2836935 w 18982931"/>
              <a:gd name="connsiteY897" fmla="*/ 1798703 h 4449429"/>
              <a:gd name="connsiteX898" fmla="*/ 2836935 w 18982931"/>
              <a:gd name="connsiteY898" fmla="*/ 1860446 h 4449429"/>
              <a:gd name="connsiteX899" fmla="*/ 2836935 w 18982931"/>
              <a:gd name="connsiteY899" fmla="*/ 2263816 h 4449429"/>
              <a:gd name="connsiteX900" fmla="*/ 2845169 w 18982931"/>
              <a:gd name="connsiteY900" fmla="*/ 2304976 h 4449429"/>
              <a:gd name="connsiteX901" fmla="*/ 2861629 w 18982931"/>
              <a:gd name="connsiteY901" fmla="*/ 2300858 h 4449429"/>
              <a:gd name="connsiteX902" fmla="*/ 2861629 w 18982931"/>
              <a:gd name="connsiteY902" fmla="*/ 2247351 h 4449429"/>
              <a:gd name="connsiteX903" fmla="*/ 2869861 w 18982931"/>
              <a:gd name="connsiteY903" fmla="*/ 1996272 h 4449429"/>
              <a:gd name="connsiteX904" fmla="*/ 2923374 w 18982931"/>
              <a:gd name="connsiteY904" fmla="*/ 1967462 h 4449429"/>
              <a:gd name="connsiteX905" fmla="*/ 2939836 w 18982931"/>
              <a:gd name="connsiteY905" fmla="*/ 2300858 h 4449429"/>
              <a:gd name="connsiteX906" fmla="*/ 2956300 w 18982931"/>
              <a:gd name="connsiteY906" fmla="*/ 2300858 h 4449429"/>
              <a:gd name="connsiteX907" fmla="*/ 2989230 w 18982931"/>
              <a:gd name="connsiteY907" fmla="*/ 2111521 h 4449429"/>
              <a:gd name="connsiteX908" fmla="*/ 3018038 w 18982931"/>
              <a:gd name="connsiteY908" fmla="*/ 2058015 h 4449429"/>
              <a:gd name="connsiteX909" fmla="*/ 3034502 w 18982931"/>
              <a:gd name="connsiteY909" fmla="*/ 2123871 h 4449429"/>
              <a:gd name="connsiteX910" fmla="*/ 3038620 w 18982931"/>
              <a:gd name="connsiteY910" fmla="*/ 2132104 h 4449429"/>
              <a:gd name="connsiteX911" fmla="*/ 3088018 w 18982931"/>
              <a:gd name="connsiteY911" fmla="*/ 2140336 h 4449429"/>
              <a:gd name="connsiteX912" fmla="*/ 3095320 w 18982931"/>
              <a:gd name="connsiteY912" fmla="*/ 2275334 h 4449429"/>
              <a:gd name="connsiteX913" fmla="*/ 3162101 w 18982931"/>
              <a:gd name="connsiteY913" fmla="*/ 2275334 h 4449429"/>
              <a:gd name="connsiteX914" fmla="*/ 3162101 w 18982931"/>
              <a:gd name="connsiteY914" fmla="*/ 1580555 h 4449429"/>
              <a:gd name="connsiteX915" fmla="*/ 3162101 w 18982931"/>
              <a:gd name="connsiteY915" fmla="*/ 1531163 h 4449429"/>
              <a:gd name="connsiteX916" fmla="*/ 3199146 w 18982931"/>
              <a:gd name="connsiteY916" fmla="*/ 1498235 h 4449429"/>
              <a:gd name="connsiteX917" fmla="*/ 3281469 w 18982931"/>
              <a:gd name="connsiteY917" fmla="*/ 1498235 h 4449429"/>
              <a:gd name="connsiteX918" fmla="*/ 3281469 w 18982931"/>
              <a:gd name="connsiteY918" fmla="*/ 1325362 h 4449429"/>
              <a:gd name="connsiteX919" fmla="*/ 3343207 w 18982931"/>
              <a:gd name="connsiteY919" fmla="*/ 1263619 h 4449429"/>
              <a:gd name="connsiteX920" fmla="*/ 3544891 w 18982931"/>
              <a:gd name="connsiteY920" fmla="*/ 1263619 h 4449429"/>
              <a:gd name="connsiteX921" fmla="*/ 3544891 w 18982931"/>
              <a:gd name="connsiteY921" fmla="*/ 712071 h 4449429"/>
              <a:gd name="connsiteX922" fmla="*/ 3561357 w 18982931"/>
              <a:gd name="connsiteY922" fmla="*/ 555662 h 4449429"/>
              <a:gd name="connsiteX923" fmla="*/ 3606633 w 18982931"/>
              <a:gd name="connsiteY923" fmla="*/ 316933 h 4449429"/>
              <a:gd name="connsiteX924" fmla="*/ 3614865 w 18982931"/>
              <a:gd name="connsiteY924" fmla="*/ 279891 h 4449429"/>
              <a:gd name="connsiteX925" fmla="*/ 3676603 w 18982931"/>
              <a:gd name="connsiteY925" fmla="*/ 341628 h 4449429"/>
              <a:gd name="connsiteX926" fmla="*/ 3684835 w 18982931"/>
              <a:gd name="connsiteY926" fmla="*/ 386907 h 4449429"/>
              <a:gd name="connsiteX927" fmla="*/ 3742460 w 18982931"/>
              <a:gd name="connsiteY927" fmla="*/ 481574 h 4449429"/>
              <a:gd name="connsiteX928" fmla="*/ 3763042 w 18982931"/>
              <a:gd name="connsiteY928" fmla="*/ 703838 h 4449429"/>
              <a:gd name="connsiteX929" fmla="*/ 3763042 w 18982931"/>
              <a:gd name="connsiteY929" fmla="*/ 1144256 h 4449429"/>
              <a:gd name="connsiteX930" fmla="*/ 3771275 w 18982931"/>
              <a:gd name="connsiteY930" fmla="*/ 1181298 h 4449429"/>
              <a:gd name="connsiteX931" fmla="*/ 3775390 w 18982931"/>
              <a:gd name="connsiteY931" fmla="*/ 1115443 h 4449429"/>
              <a:gd name="connsiteX932" fmla="*/ 3923568 w 18982931"/>
              <a:gd name="connsiteY932" fmla="*/ 996079 h 4449429"/>
              <a:gd name="connsiteX933" fmla="*/ 3940029 w 18982931"/>
              <a:gd name="connsiteY933" fmla="*/ 1020776 h 4449429"/>
              <a:gd name="connsiteX934" fmla="*/ 3960611 w 18982931"/>
              <a:gd name="connsiteY934" fmla="*/ 1321244 h 4449429"/>
              <a:gd name="connsiteX935" fmla="*/ 3960611 w 18982931"/>
              <a:gd name="connsiteY935" fmla="*/ 1584670 h 4449429"/>
              <a:gd name="connsiteX936" fmla="*/ 3977076 w 18982931"/>
              <a:gd name="connsiteY936" fmla="*/ 1625830 h 4449429"/>
              <a:gd name="connsiteX937" fmla="*/ 4010007 w 18982931"/>
              <a:gd name="connsiteY937" fmla="*/ 1666990 h 4449429"/>
              <a:gd name="connsiteX938" fmla="*/ 4055279 w 18982931"/>
              <a:gd name="connsiteY938" fmla="*/ 1819286 h 4449429"/>
              <a:gd name="connsiteX939" fmla="*/ 4104670 w 18982931"/>
              <a:gd name="connsiteY939" fmla="*/ 1819286 h 4449429"/>
              <a:gd name="connsiteX940" fmla="*/ 4108788 w 18982931"/>
              <a:gd name="connsiteY940" fmla="*/ 1741079 h 4449429"/>
              <a:gd name="connsiteX941" fmla="*/ 4211689 w 18982931"/>
              <a:gd name="connsiteY941" fmla="*/ 1741079 h 4449429"/>
              <a:gd name="connsiteX942" fmla="*/ 4252847 w 18982931"/>
              <a:gd name="connsiteY942" fmla="*/ 1559973 h 4449429"/>
              <a:gd name="connsiteX943" fmla="*/ 4265197 w 18982931"/>
              <a:gd name="connsiteY943" fmla="*/ 1559973 h 4449429"/>
              <a:gd name="connsiteX944" fmla="*/ 4277546 w 18982931"/>
              <a:gd name="connsiteY944" fmla="*/ 1592900 h 4449429"/>
              <a:gd name="connsiteX945" fmla="*/ 4302239 w 18982931"/>
              <a:gd name="connsiteY945" fmla="*/ 1708150 h 4449429"/>
              <a:gd name="connsiteX946" fmla="*/ 4368100 w 18982931"/>
              <a:gd name="connsiteY946" fmla="*/ 1741079 h 4449429"/>
              <a:gd name="connsiteX947" fmla="*/ 4363984 w 18982931"/>
              <a:gd name="connsiteY947" fmla="*/ 1634062 h 4449429"/>
              <a:gd name="connsiteX948" fmla="*/ 4372218 w 18982931"/>
              <a:gd name="connsiteY948" fmla="*/ 839670 h 4449429"/>
              <a:gd name="connsiteX949" fmla="*/ 4442184 w 18982931"/>
              <a:gd name="connsiteY949" fmla="*/ 279891 h 4449429"/>
              <a:gd name="connsiteX950" fmla="*/ 4479230 w 18982931"/>
              <a:gd name="connsiteY950" fmla="*/ 234611 h 4449429"/>
              <a:gd name="connsiteX951" fmla="*/ 4520394 w 18982931"/>
              <a:gd name="connsiteY951" fmla="*/ 284004 h 4449429"/>
              <a:gd name="connsiteX952" fmla="*/ 4549200 w 18982931"/>
              <a:gd name="connsiteY952" fmla="*/ 440413 h 4449429"/>
              <a:gd name="connsiteX953" fmla="*/ 4680914 w 18982931"/>
              <a:gd name="connsiteY953" fmla="*/ 395140 h 4449429"/>
              <a:gd name="connsiteX954" fmla="*/ 4759121 w 18982931"/>
              <a:gd name="connsiteY954" fmla="*/ 460995 h 4449429"/>
              <a:gd name="connsiteX955" fmla="*/ 4771466 w 18982931"/>
              <a:gd name="connsiteY955" fmla="*/ 493924 h 4449429"/>
              <a:gd name="connsiteX956" fmla="*/ 4888657 w 18982931"/>
              <a:gd name="connsiteY956" fmla="*/ 747622 h 4449429"/>
              <a:gd name="connsiteX957" fmla="*/ 4888893 w 18982931"/>
              <a:gd name="connsiteY957" fmla="*/ 807315 h 4449429"/>
              <a:gd name="connsiteX958" fmla="*/ 4856617 w 18982931"/>
              <a:gd name="connsiteY958" fmla="*/ 807315 h 4449429"/>
              <a:gd name="connsiteX959" fmla="*/ 4856617 w 18982931"/>
              <a:gd name="connsiteY959" fmla="*/ 944475 h 4449429"/>
              <a:gd name="connsiteX960" fmla="*/ 4888332 w 18982931"/>
              <a:gd name="connsiteY960" fmla="*/ 944475 h 4449429"/>
              <a:gd name="connsiteX961" fmla="*/ 4888325 w 18982931"/>
              <a:gd name="connsiteY961" fmla="*/ 945600 h 4449429"/>
              <a:gd name="connsiteX962" fmla="*/ 4890835 w 18982931"/>
              <a:gd name="connsiteY962" fmla="*/ 1609365 h 4449429"/>
              <a:gd name="connsiteX963" fmla="*/ 4952574 w 18982931"/>
              <a:gd name="connsiteY963" fmla="*/ 1617597 h 4449429"/>
              <a:gd name="connsiteX964" fmla="*/ 4952574 w 18982931"/>
              <a:gd name="connsiteY964" fmla="*/ 1868678 h 4449429"/>
              <a:gd name="connsiteX965" fmla="*/ 4956691 w 18982931"/>
              <a:gd name="connsiteY965" fmla="*/ 1905720 h 4449429"/>
              <a:gd name="connsiteX966" fmla="*/ 4981387 w 18982931"/>
              <a:gd name="connsiteY966" fmla="*/ 1967462 h 4449429"/>
              <a:gd name="connsiteX967" fmla="*/ 4981387 w 18982931"/>
              <a:gd name="connsiteY967" fmla="*/ 2058015 h 4449429"/>
              <a:gd name="connsiteX968" fmla="*/ 5001966 w 18982931"/>
              <a:gd name="connsiteY968" fmla="*/ 2086824 h 4449429"/>
              <a:gd name="connsiteX969" fmla="*/ 5018429 w 18982931"/>
              <a:gd name="connsiteY969" fmla="*/ 2078592 h 4449429"/>
              <a:gd name="connsiteX970" fmla="*/ 5018429 w 18982931"/>
              <a:gd name="connsiteY970" fmla="*/ 1881023 h 4449429"/>
              <a:gd name="connsiteX971" fmla="*/ 5018429 w 18982931"/>
              <a:gd name="connsiteY971" fmla="*/ 1366522 h 4449429"/>
              <a:gd name="connsiteX972" fmla="*/ 5034894 w 18982931"/>
              <a:gd name="connsiteY972" fmla="*/ 864367 h 4449429"/>
              <a:gd name="connsiteX973" fmla="*/ 5067821 w 18982931"/>
              <a:gd name="connsiteY973" fmla="*/ 197569 h 4449429"/>
              <a:gd name="connsiteX974" fmla="*/ 5080173 w 18982931"/>
              <a:gd name="connsiteY974" fmla="*/ 102899 h 4449429"/>
              <a:gd name="connsiteX975" fmla="*/ 5216000 w 18982931"/>
              <a:gd name="connsiteY975" fmla="*/ 37042 h 4449429"/>
              <a:gd name="connsiteX976" fmla="*/ 5248927 w 18982931"/>
              <a:gd name="connsiteY976" fmla="*/ 69972 h 4449429"/>
              <a:gd name="connsiteX977" fmla="*/ 5372409 w 18982931"/>
              <a:gd name="connsiteY977" fmla="*/ 69972 h 4449429"/>
              <a:gd name="connsiteX978" fmla="*/ 5434151 w 18982931"/>
              <a:gd name="connsiteY978" fmla="*/ 131714 h 4449429"/>
              <a:gd name="connsiteX979" fmla="*/ 5434151 w 18982931"/>
              <a:gd name="connsiteY979" fmla="*/ 382788 h 4449429"/>
              <a:gd name="connsiteX980" fmla="*/ 5434151 w 18982931"/>
              <a:gd name="connsiteY980" fmla="*/ 683261 h 4449429"/>
              <a:gd name="connsiteX981" fmla="*/ 5545282 w 18982931"/>
              <a:gd name="connsiteY981" fmla="*/ 687375 h 4449429"/>
              <a:gd name="connsiteX982" fmla="*/ 5545282 w 18982931"/>
              <a:gd name="connsiteY982" fmla="*/ 1045471 h 4449429"/>
              <a:gd name="connsiteX983" fmla="*/ 5676994 w 18982931"/>
              <a:gd name="connsiteY983" fmla="*/ 1045471 h 4449429"/>
              <a:gd name="connsiteX984" fmla="*/ 5685227 w 18982931"/>
              <a:gd name="connsiteY984" fmla="*/ 1103096 h 4449429"/>
              <a:gd name="connsiteX985" fmla="*/ 5759314 w 18982931"/>
              <a:gd name="connsiteY985" fmla="*/ 1193648 h 4449429"/>
              <a:gd name="connsiteX986" fmla="*/ 5759314 w 18982931"/>
              <a:gd name="connsiteY986" fmla="*/ 1395331 h 4449429"/>
              <a:gd name="connsiteX987" fmla="*/ 5825171 w 18982931"/>
              <a:gd name="connsiteY987" fmla="*/ 1395331 h 4449429"/>
              <a:gd name="connsiteX988" fmla="*/ 5903378 w 18982931"/>
              <a:gd name="connsiteY988" fmla="*/ 1477653 h 4449429"/>
              <a:gd name="connsiteX989" fmla="*/ 5903378 w 18982931"/>
              <a:gd name="connsiteY989" fmla="*/ 1918070 h 4449429"/>
              <a:gd name="connsiteX990" fmla="*/ 5936306 w 18982931"/>
              <a:gd name="connsiteY990" fmla="*/ 1975695 h 4449429"/>
              <a:gd name="connsiteX991" fmla="*/ 5965115 w 18982931"/>
              <a:gd name="connsiteY991" fmla="*/ 1275969 h 4449429"/>
              <a:gd name="connsiteX992" fmla="*/ 5969235 w 18982931"/>
              <a:gd name="connsiteY992" fmla="*/ 1238922 h 4449429"/>
              <a:gd name="connsiteX993" fmla="*/ 6166804 w 18982931"/>
              <a:gd name="connsiteY993" fmla="*/ 1238922 h 4449429"/>
              <a:gd name="connsiteX994" fmla="*/ 6216196 w 18982931"/>
              <a:gd name="connsiteY994" fmla="*/ 1288315 h 4449429"/>
              <a:gd name="connsiteX995" fmla="*/ 6236774 w 18982931"/>
              <a:gd name="connsiteY995" fmla="*/ 1428261 h 4449429"/>
              <a:gd name="connsiteX996" fmla="*/ 6273821 w 18982931"/>
              <a:gd name="connsiteY996" fmla="*/ 1498235 h 4449429"/>
              <a:gd name="connsiteX997" fmla="*/ 6273821 w 18982931"/>
              <a:gd name="connsiteY997" fmla="*/ 2230888 h 4449429"/>
              <a:gd name="connsiteX998" fmla="*/ 6277935 w 18982931"/>
              <a:gd name="connsiteY998" fmla="*/ 2280280 h 4449429"/>
              <a:gd name="connsiteX999" fmla="*/ 6319095 w 18982931"/>
              <a:gd name="connsiteY999" fmla="*/ 2193841 h 4449429"/>
              <a:gd name="connsiteX1000" fmla="*/ 6364373 w 18982931"/>
              <a:gd name="connsiteY1000" fmla="*/ 2288513 h 4449429"/>
              <a:gd name="connsiteX1001" fmla="*/ 6389068 w 18982931"/>
              <a:gd name="connsiteY1001" fmla="*/ 2313208 h 4449429"/>
              <a:gd name="connsiteX1002" fmla="*/ 6541355 w 18982931"/>
              <a:gd name="connsiteY1002" fmla="*/ 2313208 h 4449429"/>
              <a:gd name="connsiteX1003" fmla="*/ 6541355 w 18982931"/>
              <a:gd name="connsiteY1003" fmla="*/ 2148567 h 4449429"/>
              <a:gd name="connsiteX1004" fmla="*/ 6660723 w 18982931"/>
              <a:gd name="connsiteY1004" fmla="*/ 2148567 h 4449429"/>
              <a:gd name="connsiteX1005" fmla="*/ 6660723 w 18982931"/>
              <a:gd name="connsiteY1005" fmla="*/ 2259698 h 4449429"/>
              <a:gd name="connsiteX1006" fmla="*/ 6705999 w 18982931"/>
              <a:gd name="connsiteY1006" fmla="*/ 2551938 h 4449429"/>
              <a:gd name="connsiteX1007" fmla="*/ 6714228 w 18982931"/>
              <a:gd name="connsiteY1007" fmla="*/ 2580748 h 4449429"/>
              <a:gd name="connsiteX1008" fmla="*/ 6722461 w 18982931"/>
              <a:gd name="connsiteY1008" fmla="*/ 2576634 h 4449429"/>
              <a:gd name="connsiteX1009" fmla="*/ 6751278 w 18982931"/>
              <a:gd name="connsiteY1009" fmla="*/ 2263816 h 4449429"/>
              <a:gd name="connsiteX1010" fmla="*/ 6800669 w 18982931"/>
              <a:gd name="connsiteY1010" fmla="*/ 2255583 h 4449429"/>
              <a:gd name="connsiteX1011" fmla="*/ 6837709 w 18982931"/>
              <a:gd name="connsiteY1011" fmla="*/ 2181496 h 4449429"/>
              <a:gd name="connsiteX1012" fmla="*/ 6841831 w 18982931"/>
              <a:gd name="connsiteY1012" fmla="*/ 2152681 h 4449429"/>
              <a:gd name="connsiteX1013" fmla="*/ 6845941 w 18982931"/>
              <a:gd name="connsiteY1013" fmla="*/ 2115639 h 4449429"/>
              <a:gd name="connsiteX1014" fmla="*/ 6857139 w 18982931"/>
              <a:gd name="connsiteY1014" fmla="*/ 2115639 h 4449429"/>
              <a:gd name="connsiteX1015" fmla="*/ 6899298 w 18982931"/>
              <a:gd name="connsiteY1015" fmla="*/ 2109470 h 4449429"/>
              <a:gd name="connsiteX1016" fmla="*/ 6922965 w 18982931"/>
              <a:gd name="connsiteY1016" fmla="*/ 2140339 h 4449429"/>
              <a:gd name="connsiteX1017" fmla="*/ 7009406 w 18982931"/>
              <a:gd name="connsiteY1017" fmla="*/ 2070365 h 4449429"/>
              <a:gd name="connsiteX1018" fmla="*/ 7145231 w 18982931"/>
              <a:gd name="connsiteY1018" fmla="*/ 2066247 h 4449429"/>
              <a:gd name="connsiteX1019" fmla="*/ 7145231 w 18982931"/>
              <a:gd name="connsiteY1019" fmla="*/ 1901605 h 4449429"/>
              <a:gd name="connsiteX1020" fmla="*/ 7145231 w 18982931"/>
              <a:gd name="connsiteY1020" fmla="*/ 1769896 h 4449429"/>
              <a:gd name="connsiteX1021" fmla="*/ 7215204 w 18982931"/>
              <a:gd name="connsiteY1021" fmla="*/ 1597024 h 4449429"/>
              <a:gd name="connsiteX1022" fmla="*/ 7285174 w 18982931"/>
              <a:gd name="connsiteY1022" fmla="*/ 1753433 h 4449429"/>
              <a:gd name="connsiteX1023" fmla="*/ 7297524 w 18982931"/>
              <a:gd name="connsiteY1023" fmla="*/ 2062134 h 4449429"/>
              <a:gd name="connsiteX1024" fmla="*/ 7367494 w 18982931"/>
              <a:gd name="connsiteY1024" fmla="*/ 2066247 h 4449429"/>
              <a:gd name="connsiteX1025" fmla="*/ 7371610 w 18982931"/>
              <a:gd name="connsiteY1025" fmla="*/ 2148567 h 4449429"/>
              <a:gd name="connsiteX1026" fmla="*/ 7462167 w 18982931"/>
              <a:gd name="connsiteY1026" fmla="*/ 2148567 h 4449429"/>
              <a:gd name="connsiteX1027" fmla="*/ 7462167 w 18982931"/>
              <a:gd name="connsiteY1027" fmla="*/ 2095061 h 4449429"/>
              <a:gd name="connsiteX1028" fmla="*/ 7462167 w 18982931"/>
              <a:gd name="connsiteY1028" fmla="*/ 1597024 h 4449429"/>
              <a:gd name="connsiteX1029" fmla="*/ 7482743 w 18982931"/>
              <a:gd name="connsiteY1029" fmla="*/ 1008430 h 4449429"/>
              <a:gd name="connsiteX1030" fmla="*/ 7495096 w 18982931"/>
              <a:gd name="connsiteY1030" fmla="*/ 921991 h 4449429"/>
              <a:gd name="connsiteX1031" fmla="*/ 7536254 w 18982931"/>
              <a:gd name="connsiteY1031" fmla="*/ 934341 h 4449429"/>
              <a:gd name="connsiteX1032" fmla="*/ 7577416 w 18982931"/>
              <a:gd name="connsiteY1032" fmla="*/ 563899 h 4449429"/>
              <a:gd name="connsiteX1033" fmla="*/ 7589759 w 18982931"/>
              <a:gd name="connsiteY1033" fmla="*/ 563899 h 4449429"/>
              <a:gd name="connsiteX1034" fmla="*/ 7639153 w 18982931"/>
              <a:gd name="connsiteY1034" fmla="*/ 975501 h 4449429"/>
              <a:gd name="connsiteX1035" fmla="*/ 7655614 w 18982931"/>
              <a:gd name="connsiteY1035" fmla="*/ 926109 h 4449429"/>
              <a:gd name="connsiteX1036" fmla="*/ 7667968 w 18982931"/>
              <a:gd name="connsiteY1036" fmla="*/ 926109 h 4449429"/>
              <a:gd name="connsiteX1037" fmla="*/ 7676196 w 18982931"/>
              <a:gd name="connsiteY1037" fmla="*/ 1037243 h 4449429"/>
              <a:gd name="connsiteX1038" fmla="*/ 7676196 w 18982931"/>
              <a:gd name="connsiteY1038" fmla="*/ 2049787 h 4449429"/>
              <a:gd name="connsiteX1039" fmla="*/ 7705009 w 18982931"/>
              <a:gd name="connsiteY1039" fmla="*/ 2267935 h 4449429"/>
              <a:gd name="connsiteX1040" fmla="*/ 7750287 w 18982931"/>
              <a:gd name="connsiteY1040" fmla="*/ 2469622 h 4449429"/>
              <a:gd name="connsiteX1041" fmla="*/ 7849072 w 18982931"/>
              <a:gd name="connsiteY1041" fmla="*/ 2469622 h 4449429"/>
              <a:gd name="connsiteX1042" fmla="*/ 7849072 w 18982931"/>
              <a:gd name="connsiteY1042" fmla="*/ 2284398 h 4449429"/>
              <a:gd name="connsiteX1043" fmla="*/ 7919042 w 18982931"/>
              <a:gd name="connsiteY1043" fmla="*/ 2284398 h 4449429"/>
              <a:gd name="connsiteX1044" fmla="*/ 7919042 w 18982931"/>
              <a:gd name="connsiteY1044" fmla="*/ 2473736 h 4449429"/>
              <a:gd name="connsiteX1045" fmla="*/ 8108380 w 18982931"/>
              <a:gd name="connsiteY1045" fmla="*/ 2473736 h 4449429"/>
              <a:gd name="connsiteX1046" fmla="*/ 8142338 w 18982931"/>
              <a:gd name="connsiteY1046" fmla="*/ 2481454 h 4449429"/>
              <a:gd name="connsiteX1047" fmla="*/ 8144242 w 18982931"/>
              <a:gd name="connsiteY1047" fmla="*/ 2485067 h 4449429"/>
              <a:gd name="connsiteX1048" fmla="*/ 8144242 w 18982931"/>
              <a:gd name="connsiteY1048" fmla="*/ 1280084 h 4449429"/>
              <a:gd name="connsiteX1049" fmla="*/ 8189518 w 18982931"/>
              <a:gd name="connsiteY1049" fmla="*/ 1115443 h 4449429"/>
              <a:gd name="connsiteX1050" fmla="*/ 8230679 w 18982931"/>
              <a:gd name="connsiteY1050" fmla="*/ 1090746 h 4449429"/>
              <a:gd name="connsiteX1051" fmla="*/ 8477642 w 18982931"/>
              <a:gd name="connsiteY1051" fmla="*/ 1090746 h 4449429"/>
              <a:gd name="connsiteX1052" fmla="*/ 8518799 w 18982931"/>
              <a:gd name="connsiteY1052" fmla="*/ 1111328 h 4449429"/>
              <a:gd name="connsiteX1053" fmla="*/ 8568194 w 18982931"/>
              <a:gd name="connsiteY1053" fmla="*/ 1288315 h 4449429"/>
              <a:gd name="connsiteX1054" fmla="*/ 8572304 w 18982931"/>
              <a:gd name="connsiteY1054" fmla="*/ 2152681 h 4449429"/>
              <a:gd name="connsiteX1055" fmla="*/ 8572304 w 18982931"/>
              <a:gd name="connsiteY1055" fmla="*/ 2222656 h 4449429"/>
              <a:gd name="connsiteX1056" fmla="*/ 8827499 w 18982931"/>
              <a:gd name="connsiteY1056" fmla="*/ 2222656 h 4449429"/>
              <a:gd name="connsiteX1057" fmla="*/ 8827499 w 18982931"/>
              <a:gd name="connsiteY1057" fmla="*/ 2053897 h 4449429"/>
              <a:gd name="connsiteX1058" fmla="*/ 8827499 w 18982931"/>
              <a:gd name="connsiteY1058" fmla="*/ 1996272 h 4449429"/>
              <a:gd name="connsiteX1059" fmla="*/ 8926285 w 18982931"/>
              <a:gd name="connsiteY1059" fmla="*/ 1876910 h 4449429"/>
              <a:gd name="connsiteX1060" fmla="*/ 8926285 w 18982931"/>
              <a:gd name="connsiteY1060" fmla="*/ 1757542 h 4449429"/>
              <a:gd name="connsiteX1061" fmla="*/ 8926285 w 18982931"/>
              <a:gd name="connsiteY1061" fmla="*/ 1527045 h 4449429"/>
              <a:gd name="connsiteX1062" fmla="*/ 8950980 w 18982931"/>
              <a:gd name="connsiteY1062" fmla="*/ 1432378 h 4449429"/>
              <a:gd name="connsiteX1063" fmla="*/ 8950980 w 18982931"/>
              <a:gd name="connsiteY1063" fmla="*/ 1424146 h 4449429"/>
              <a:gd name="connsiteX1064" fmla="*/ 8983911 w 18982931"/>
              <a:gd name="connsiteY1064" fmla="*/ 1107210 h 4449429"/>
              <a:gd name="connsiteX1065" fmla="*/ 8992140 w 18982931"/>
              <a:gd name="connsiteY1065" fmla="*/ 1049586 h 4449429"/>
              <a:gd name="connsiteX1066" fmla="*/ 9012723 w 18982931"/>
              <a:gd name="connsiteY1066" fmla="*/ 1049586 h 4449429"/>
              <a:gd name="connsiteX1067" fmla="*/ 9049767 w 18982931"/>
              <a:gd name="connsiteY1067" fmla="*/ 1325362 h 4449429"/>
              <a:gd name="connsiteX1068" fmla="*/ 9115624 w 18982931"/>
              <a:gd name="connsiteY1068" fmla="*/ 1329476 h 4449429"/>
              <a:gd name="connsiteX1069" fmla="*/ 9165014 w 18982931"/>
              <a:gd name="connsiteY1069" fmla="*/ 1436493 h 4449429"/>
              <a:gd name="connsiteX1070" fmla="*/ 9181479 w 18982931"/>
              <a:gd name="connsiteY1070" fmla="*/ 1494116 h 4449429"/>
              <a:gd name="connsiteX1071" fmla="*/ 9181479 w 18982931"/>
              <a:gd name="connsiteY1071" fmla="*/ 1823399 h 4449429"/>
              <a:gd name="connsiteX1072" fmla="*/ 9181479 w 18982931"/>
              <a:gd name="connsiteY1072" fmla="*/ 1881023 h 4449429"/>
              <a:gd name="connsiteX1073" fmla="*/ 9280267 w 18982931"/>
              <a:gd name="connsiteY1073" fmla="*/ 1881023 h 4449429"/>
              <a:gd name="connsiteX1074" fmla="*/ 9280267 w 18982931"/>
              <a:gd name="connsiteY1074" fmla="*/ 1815166 h 4449429"/>
              <a:gd name="connsiteX1075" fmla="*/ 9280267 w 18982931"/>
              <a:gd name="connsiteY1075" fmla="*/ 304587 h 4449429"/>
              <a:gd name="connsiteX1076" fmla="*/ 9346122 w 18982931"/>
              <a:gd name="connsiteY1076" fmla="*/ 238731 h 4449429"/>
              <a:gd name="connsiteX1077" fmla="*/ 9453137 w 18982931"/>
              <a:gd name="connsiteY1077" fmla="*/ 341628 h 4449429"/>
              <a:gd name="connsiteX1078" fmla="*/ 9453137 w 18982931"/>
              <a:gd name="connsiteY1078" fmla="*/ 1815166 h 4449429"/>
              <a:gd name="connsiteX1079" fmla="*/ 9453137 w 18982931"/>
              <a:gd name="connsiteY1079" fmla="*/ 1876910 h 4449429"/>
              <a:gd name="connsiteX1080" fmla="*/ 9551919 w 18982931"/>
              <a:gd name="connsiteY1080" fmla="*/ 1876910 h 4449429"/>
              <a:gd name="connsiteX1081" fmla="*/ 9551919 w 18982931"/>
              <a:gd name="connsiteY1081" fmla="*/ 1724614 h 4449429"/>
              <a:gd name="connsiteX1082" fmla="*/ 9551919 w 18982931"/>
              <a:gd name="connsiteY1082" fmla="*/ 1481771 h 4449429"/>
              <a:gd name="connsiteX1083" fmla="*/ 9597198 w 18982931"/>
              <a:gd name="connsiteY1083" fmla="*/ 1374754 h 4449429"/>
              <a:gd name="connsiteX1084" fmla="*/ 9613662 w 18982931"/>
              <a:gd name="connsiteY1084" fmla="*/ 1325362 h 4449429"/>
              <a:gd name="connsiteX1085" fmla="*/ 9683632 w 18982931"/>
              <a:gd name="connsiteY1085" fmla="*/ 1325362 h 4449429"/>
              <a:gd name="connsiteX1086" fmla="*/ 9683632 w 18982931"/>
              <a:gd name="connsiteY1086" fmla="*/ 1522931 h 4449429"/>
              <a:gd name="connsiteX1087" fmla="*/ 9819464 w 18982931"/>
              <a:gd name="connsiteY1087" fmla="*/ 1522931 h 4449429"/>
              <a:gd name="connsiteX1088" fmla="*/ 9819464 w 18982931"/>
              <a:gd name="connsiteY1088" fmla="*/ 1720501 h 4449429"/>
              <a:gd name="connsiteX1089" fmla="*/ 9819464 w 18982931"/>
              <a:gd name="connsiteY1089" fmla="*/ 1835749 h 4449429"/>
              <a:gd name="connsiteX1090" fmla="*/ 9868856 w 18982931"/>
              <a:gd name="connsiteY1090" fmla="*/ 1885142 h 4449429"/>
              <a:gd name="connsiteX1091" fmla="*/ 9922361 w 18982931"/>
              <a:gd name="connsiteY1091" fmla="*/ 1938648 h 4449429"/>
              <a:gd name="connsiteX1092" fmla="*/ 9922361 w 18982931"/>
              <a:gd name="connsiteY1092" fmla="*/ 2226770 h 4449429"/>
              <a:gd name="connsiteX1093" fmla="*/ 10189906 w 18982931"/>
              <a:gd name="connsiteY1093" fmla="*/ 2226770 h 4449429"/>
              <a:gd name="connsiteX1094" fmla="*/ 10189906 w 18982931"/>
              <a:gd name="connsiteY1094" fmla="*/ 1864559 h 4449429"/>
              <a:gd name="connsiteX1095" fmla="*/ 10251644 w 18982931"/>
              <a:gd name="connsiteY1095" fmla="*/ 1852213 h 4449429"/>
              <a:gd name="connsiteX1096" fmla="*/ 10251644 w 18982931"/>
              <a:gd name="connsiteY1096" fmla="*/ 1465306 h 4449429"/>
              <a:gd name="connsiteX1097" fmla="*/ 10198137 w 18982931"/>
              <a:gd name="connsiteY1097" fmla="*/ 1461188 h 4449429"/>
              <a:gd name="connsiteX1098" fmla="*/ 10198137 w 18982931"/>
              <a:gd name="connsiteY1098" fmla="*/ 1317129 h 4449429"/>
              <a:gd name="connsiteX1099" fmla="*/ 10572694 w 18982931"/>
              <a:gd name="connsiteY1099" fmla="*/ 1317129 h 4449429"/>
              <a:gd name="connsiteX1100" fmla="*/ 10572694 w 18982931"/>
              <a:gd name="connsiteY1100" fmla="*/ 2140336 h 4449429"/>
              <a:gd name="connsiteX1101" fmla="*/ 10642669 w 18982931"/>
              <a:gd name="connsiteY1101" fmla="*/ 2144449 h 4449429"/>
              <a:gd name="connsiteX1102" fmla="*/ 10642669 w 18982931"/>
              <a:gd name="connsiteY1102" fmla="*/ 2477849 h 4449429"/>
              <a:gd name="connsiteX1103" fmla="*/ 10885512 w 18982931"/>
              <a:gd name="connsiteY1103" fmla="*/ 2477849 h 4449429"/>
              <a:gd name="connsiteX1104" fmla="*/ 10885512 w 18982931"/>
              <a:gd name="connsiteY1104" fmla="*/ 2292626 h 4449429"/>
              <a:gd name="connsiteX1105" fmla="*/ 10959601 w 18982931"/>
              <a:gd name="connsiteY1105" fmla="*/ 2292626 h 4449429"/>
              <a:gd name="connsiteX1106" fmla="*/ 10959601 w 18982931"/>
              <a:gd name="connsiteY1106" fmla="*/ 2477849 h 4449429"/>
              <a:gd name="connsiteX1107" fmla="*/ 11066618 w 18982931"/>
              <a:gd name="connsiteY1107" fmla="*/ 2477849 h 4449429"/>
              <a:gd name="connsiteX1108" fmla="*/ 11107778 w 18982931"/>
              <a:gd name="connsiteY1108" fmla="*/ 2284395 h 4449429"/>
              <a:gd name="connsiteX1109" fmla="*/ 11136593 w 18982931"/>
              <a:gd name="connsiteY1109" fmla="*/ 2053897 h 4449429"/>
              <a:gd name="connsiteX1110" fmla="*/ 11136593 w 18982931"/>
              <a:gd name="connsiteY1110" fmla="*/ 1061936 h 4449429"/>
              <a:gd name="connsiteX1111" fmla="*/ 11148938 w 18982931"/>
              <a:gd name="connsiteY1111" fmla="*/ 938454 h 4449429"/>
              <a:gd name="connsiteX1112" fmla="*/ 11161288 w 18982931"/>
              <a:gd name="connsiteY1112" fmla="*/ 938454 h 4449429"/>
              <a:gd name="connsiteX1113" fmla="*/ 11177753 w 18982931"/>
              <a:gd name="connsiteY1113" fmla="*/ 983729 h 4449429"/>
              <a:gd name="connsiteX1114" fmla="*/ 11231258 w 18982931"/>
              <a:gd name="connsiteY1114" fmla="*/ 572126 h 4449429"/>
              <a:gd name="connsiteX1115" fmla="*/ 11243610 w 18982931"/>
              <a:gd name="connsiteY1115" fmla="*/ 572126 h 4449429"/>
              <a:gd name="connsiteX1116" fmla="*/ 11284770 w 18982931"/>
              <a:gd name="connsiteY1116" fmla="*/ 946687 h 4449429"/>
              <a:gd name="connsiteX1117" fmla="*/ 11325929 w 18982931"/>
              <a:gd name="connsiteY1117" fmla="*/ 934337 h 4449429"/>
              <a:gd name="connsiteX1118" fmla="*/ 11342394 w 18982931"/>
              <a:gd name="connsiteY1118" fmla="*/ 1061936 h 4449429"/>
              <a:gd name="connsiteX1119" fmla="*/ 11342394 w 18982931"/>
              <a:gd name="connsiteY1119" fmla="*/ 1300666 h 4449429"/>
              <a:gd name="connsiteX1120" fmla="*/ 11358857 w 18982931"/>
              <a:gd name="connsiteY1120" fmla="*/ 2132104 h 4449429"/>
              <a:gd name="connsiteX1121" fmla="*/ 11362976 w 18982931"/>
              <a:gd name="connsiteY1121" fmla="*/ 2165031 h 4449429"/>
              <a:gd name="connsiteX1122" fmla="*/ 11453524 w 18982931"/>
              <a:gd name="connsiteY1122" fmla="*/ 2165031 h 4449429"/>
              <a:gd name="connsiteX1123" fmla="*/ 11457643 w 18982931"/>
              <a:gd name="connsiteY1123" fmla="*/ 2082711 h 4449429"/>
              <a:gd name="connsiteX1124" fmla="*/ 11535845 w 18982931"/>
              <a:gd name="connsiteY1124" fmla="*/ 2078592 h 4449429"/>
              <a:gd name="connsiteX1125" fmla="*/ 11535845 w 18982931"/>
              <a:gd name="connsiteY1125" fmla="*/ 2004505 h 4449429"/>
              <a:gd name="connsiteX1126" fmla="*/ 11548195 w 18982931"/>
              <a:gd name="connsiteY1126" fmla="*/ 1736964 h 4449429"/>
              <a:gd name="connsiteX1127" fmla="*/ 11609938 w 18982931"/>
              <a:gd name="connsiteY1127" fmla="*/ 1609365 h 4449429"/>
              <a:gd name="connsiteX1128" fmla="*/ 11688140 w 18982931"/>
              <a:gd name="connsiteY1128" fmla="*/ 1765774 h 4449429"/>
              <a:gd name="connsiteX1129" fmla="*/ 11688140 w 18982931"/>
              <a:gd name="connsiteY1129" fmla="*/ 2082711 h 4449429"/>
              <a:gd name="connsiteX1130" fmla="*/ 11910406 w 18982931"/>
              <a:gd name="connsiteY1130" fmla="*/ 2148567 h 4449429"/>
              <a:gd name="connsiteX1131" fmla="*/ 11988608 w 18982931"/>
              <a:gd name="connsiteY1131" fmla="*/ 2119754 h 4449429"/>
              <a:gd name="connsiteX1132" fmla="*/ 11991181 w 18982931"/>
              <a:gd name="connsiteY1132" fmla="*/ 2153197 h 4449429"/>
              <a:gd name="connsiteX1133" fmla="*/ 11993908 w 18982931"/>
              <a:gd name="connsiteY1133" fmla="*/ 2158900 h 4449429"/>
              <a:gd name="connsiteX1134" fmla="*/ 11993908 w 18982931"/>
              <a:gd name="connsiteY1134" fmla="*/ 2156799 h 4449429"/>
              <a:gd name="connsiteX1135" fmla="*/ 11998023 w 18982931"/>
              <a:gd name="connsiteY1135" fmla="*/ 2115639 h 4449429"/>
              <a:gd name="connsiteX1136" fmla="*/ 12010373 w 18982931"/>
              <a:gd name="connsiteY1136" fmla="*/ 2115639 h 4449429"/>
              <a:gd name="connsiteX1137" fmla="*/ 12014490 w 18982931"/>
              <a:gd name="connsiteY1137" fmla="*/ 2185614 h 4449429"/>
              <a:gd name="connsiteX1138" fmla="*/ 12055650 w 18982931"/>
              <a:gd name="connsiteY1138" fmla="*/ 2259703 h 4449429"/>
              <a:gd name="connsiteX1139" fmla="*/ 12109157 w 18982931"/>
              <a:gd name="connsiteY1139" fmla="*/ 2267933 h 4449429"/>
              <a:gd name="connsiteX1140" fmla="*/ 12137972 w 18982931"/>
              <a:gd name="connsiteY1140" fmla="*/ 2580753 h 4449429"/>
              <a:gd name="connsiteX1141" fmla="*/ 12150317 w 18982931"/>
              <a:gd name="connsiteY1141" fmla="*/ 2580753 h 4449429"/>
              <a:gd name="connsiteX1142" fmla="*/ 12179132 w 18982931"/>
              <a:gd name="connsiteY1142" fmla="*/ 2411992 h 4449429"/>
              <a:gd name="connsiteX1143" fmla="*/ 12207942 w 18982931"/>
              <a:gd name="connsiteY1143" fmla="*/ 2160917 h 4449429"/>
              <a:gd name="connsiteX1144" fmla="*/ 12216174 w 18982931"/>
              <a:gd name="connsiteY1144" fmla="*/ 2152686 h 4449429"/>
              <a:gd name="connsiteX1145" fmla="*/ 12331423 w 18982931"/>
              <a:gd name="connsiteY1145" fmla="*/ 2152686 h 4449429"/>
              <a:gd name="connsiteX1146" fmla="*/ 12331423 w 18982931"/>
              <a:gd name="connsiteY1146" fmla="*/ 2317327 h 4449429"/>
              <a:gd name="connsiteX1147" fmla="*/ 12496064 w 18982931"/>
              <a:gd name="connsiteY1147" fmla="*/ 2313208 h 4449429"/>
              <a:gd name="connsiteX1148" fmla="*/ 12557802 w 18982931"/>
              <a:gd name="connsiteY1148" fmla="*/ 2210310 h 4449429"/>
              <a:gd name="connsiteX1149" fmla="*/ 12566034 w 18982931"/>
              <a:gd name="connsiteY1149" fmla="*/ 2206191 h 4449429"/>
              <a:gd name="connsiteX1150" fmla="*/ 12598962 w 18982931"/>
              <a:gd name="connsiteY1150" fmla="*/ 2267933 h 4449429"/>
              <a:gd name="connsiteX1151" fmla="*/ 12607194 w 18982931"/>
              <a:gd name="connsiteY1151" fmla="*/ 2263816 h 4449429"/>
              <a:gd name="connsiteX1152" fmla="*/ 12607194 w 18982931"/>
              <a:gd name="connsiteY1152" fmla="*/ 1461193 h 4449429"/>
              <a:gd name="connsiteX1153" fmla="*/ 12677169 w 18982931"/>
              <a:gd name="connsiteY1153" fmla="*/ 1230695 h 4449429"/>
              <a:gd name="connsiteX1154" fmla="*/ 12920017 w 18982931"/>
              <a:gd name="connsiteY1154" fmla="*/ 1230695 h 4449429"/>
              <a:gd name="connsiteX1155" fmla="*/ 12948827 w 18982931"/>
              <a:gd name="connsiteY1155" fmla="*/ 1490003 h 4449429"/>
              <a:gd name="connsiteX1156" fmla="*/ 12948827 w 18982931"/>
              <a:gd name="connsiteY1156" fmla="*/ 1909838 h 4449429"/>
              <a:gd name="connsiteX1157" fmla="*/ 12948827 w 18982931"/>
              <a:gd name="connsiteY1157" fmla="*/ 1975695 h 4449429"/>
              <a:gd name="connsiteX1158" fmla="*/ 12969405 w 18982931"/>
              <a:gd name="connsiteY1158" fmla="*/ 1979812 h 4449429"/>
              <a:gd name="connsiteX1159" fmla="*/ 12989987 w 18982931"/>
              <a:gd name="connsiteY1159" fmla="*/ 1913955 h 4449429"/>
              <a:gd name="connsiteX1160" fmla="*/ 12989987 w 18982931"/>
              <a:gd name="connsiteY1160" fmla="*/ 1469425 h 4449429"/>
              <a:gd name="connsiteX1161" fmla="*/ 13064076 w 18982931"/>
              <a:gd name="connsiteY1161" fmla="*/ 1395336 h 4449429"/>
              <a:gd name="connsiteX1162" fmla="*/ 13146396 w 18982931"/>
              <a:gd name="connsiteY1162" fmla="*/ 1395336 h 4449429"/>
              <a:gd name="connsiteX1163" fmla="*/ 13146396 w 18982931"/>
              <a:gd name="connsiteY1163" fmla="*/ 1111328 h 4449429"/>
              <a:gd name="connsiteX1164" fmla="*/ 13216366 w 18982931"/>
              <a:gd name="connsiteY1164" fmla="*/ 1103096 h 4449429"/>
              <a:gd name="connsiteX1165" fmla="*/ 13228716 w 18982931"/>
              <a:gd name="connsiteY1165" fmla="*/ 1041358 h 4449429"/>
              <a:gd name="connsiteX1166" fmla="*/ 13368662 w 18982931"/>
              <a:gd name="connsiteY1166" fmla="*/ 1041358 h 4449429"/>
              <a:gd name="connsiteX1167" fmla="*/ 13368662 w 18982931"/>
              <a:gd name="connsiteY1167" fmla="*/ 687379 h 4449429"/>
              <a:gd name="connsiteX1168" fmla="*/ 13483911 w 18982931"/>
              <a:gd name="connsiteY1168" fmla="*/ 687379 h 4449429"/>
              <a:gd name="connsiteX1169" fmla="*/ 13483911 w 18982931"/>
              <a:gd name="connsiteY1169" fmla="*/ 617404 h 4449429"/>
              <a:gd name="connsiteX1170" fmla="*/ 13483911 w 18982931"/>
              <a:gd name="connsiteY1170" fmla="*/ 131714 h 4449429"/>
              <a:gd name="connsiteX1171" fmla="*/ 13541534 w 18982931"/>
              <a:gd name="connsiteY1171" fmla="*/ 74089 h 4449429"/>
              <a:gd name="connsiteX1172" fmla="*/ 13685593 w 18982931"/>
              <a:gd name="connsiteY1172" fmla="*/ 74089 h 4449429"/>
              <a:gd name="connsiteX1173" fmla="*/ 13730872 w 18982931"/>
              <a:gd name="connsiteY1173" fmla="*/ 49392 h 4449429"/>
              <a:gd name="connsiteX1174" fmla="*/ 13739104 w 18982931"/>
              <a:gd name="connsiteY1174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486884 w 18982931"/>
              <a:gd name="connsiteY867" fmla="*/ 1588787 h 4449429"/>
              <a:gd name="connsiteX868" fmla="*/ 1507466 w 18982931"/>
              <a:gd name="connsiteY868" fmla="*/ 2337905 h 4449429"/>
              <a:gd name="connsiteX869" fmla="*/ 1523929 w 18982931"/>
              <a:gd name="connsiteY869" fmla="*/ 2337905 h 4449429"/>
              <a:gd name="connsiteX870" fmla="*/ 1523929 w 18982931"/>
              <a:gd name="connsiteY870" fmla="*/ 2169146 h 4449429"/>
              <a:gd name="connsiteX871" fmla="*/ 1692685 w 18982931"/>
              <a:gd name="connsiteY871" fmla="*/ 2169146 h 4449429"/>
              <a:gd name="connsiteX872" fmla="*/ 1692685 w 18982931"/>
              <a:gd name="connsiteY872" fmla="*/ 2020968 h 4449429"/>
              <a:gd name="connsiteX873" fmla="*/ 1766772 w 18982931"/>
              <a:gd name="connsiteY873" fmla="*/ 1922183 h 4449429"/>
              <a:gd name="connsiteX874" fmla="*/ 1766772 w 18982931"/>
              <a:gd name="connsiteY874" fmla="*/ 1757542 h 4449429"/>
              <a:gd name="connsiteX875" fmla="*/ 1849095 w 18982931"/>
              <a:gd name="connsiteY875" fmla="*/ 1757542 h 4449429"/>
              <a:gd name="connsiteX876" fmla="*/ 1849095 w 18982931"/>
              <a:gd name="connsiteY876" fmla="*/ 2156799 h 4449429"/>
              <a:gd name="connsiteX877" fmla="*/ 1919070 w 18982931"/>
              <a:gd name="connsiteY877" fmla="*/ 2156799 h 4449429"/>
              <a:gd name="connsiteX878" fmla="*/ 1919070 w 18982931"/>
              <a:gd name="connsiteY878" fmla="*/ 1864559 h 4449429"/>
              <a:gd name="connsiteX879" fmla="*/ 1919070 w 18982931"/>
              <a:gd name="connsiteY879" fmla="*/ 695608 h 4449429"/>
              <a:gd name="connsiteX880" fmla="*/ 2005504 w 18982931"/>
              <a:gd name="connsiteY880" fmla="*/ 609173 h 4449429"/>
              <a:gd name="connsiteX881" fmla="*/ 2026085 w 18982931"/>
              <a:gd name="connsiteY881" fmla="*/ 605054 h 4449429"/>
              <a:gd name="connsiteX882" fmla="*/ 2100174 w 18982931"/>
              <a:gd name="connsiteY882" fmla="*/ 448645 h 4449429"/>
              <a:gd name="connsiteX883" fmla="*/ 2137215 w 18982931"/>
              <a:gd name="connsiteY883" fmla="*/ 407485 h 4449429"/>
              <a:gd name="connsiteX884" fmla="*/ 2194840 w 18982931"/>
              <a:gd name="connsiteY884" fmla="*/ 337515 h 4449429"/>
              <a:gd name="connsiteX885" fmla="*/ 2198958 w 18982931"/>
              <a:gd name="connsiteY885" fmla="*/ 292236 h 4449429"/>
              <a:gd name="connsiteX886" fmla="*/ 2240121 w 18982931"/>
              <a:gd name="connsiteY886" fmla="*/ 358093 h 4449429"/>
              <a:gd name="connsiteX887" fmla="*/ 2273047 w 18982931"/>
              <a:gd name="connsiteY887" fmla="*/ 444532 h 4449429"/>
              <a:gd name="connsiteX888" fmla="*/ 2330670 w 18982931"/>
              <a:gd name="connsiteY888" fmla="*/ 563894 h 4449429"/>
              <a:gd name="connsiteX889" fmla="*/ 2351248 w 18982931"/>
              <a:gd name="connsiteY889" fmla="*/ 613286 h 4449429"/>
              <a:gd name="connsiteX890" fmla="*/ 2429455 w 18982931"/>
              <a:gd name="connsiteY890" fmla="*/ 675029 h 4449429"/>
              <a:gd name="connsiteX891" fmla="*/ 2470614 w 18982931"/>
              <a:gd name="connsiteY891" fmla="*/ 757350 h 4449429"/>
              <a:gd name="connsiteX892" fmla="*/ 2470614 w 18982931"/>
              <a:gd name="connsiteY892" fmla="*/ 1086631 h 4449429"/>
              <a:gd name="connsiteX893" fmla="*/ 2470614 w 18982931"/>
              <a:gd name="connsiteY893" fmla="*/ 2008622 h 4449429"/>
              <a:gd name="connsiteX894" fmla="*/ 2487080 w 18982931"/>
              <a:gd name="connsiteY894" fmla="*/ 2053897 h 4449429"/>
              <a:gd name="connsiteX895" fmla="*/ 2499426 w 18982931"/>
              <a:gd name="connsiteY895" fmla="*/ 1897488 h 4449429"/>
              <a:gd name="connsiteX896" fmla="*/ 2602322 w 18982931"/>
              <a:gd name="connsiteY896" fmla="*/ 1798703 h 4449429"/>
              <a:gd name="connsiteX897" fmla="*/ 2836935 w 18982931"/>
              <a:gd name="connsiteY897" fmla="*/ 1798703 h 4449429"/>
              <a:gd name="connsiteX898" fmla="*/ 2836935 w 18982931"/>
              <a:gd name="connsiteY898" fmla="*/ 1860446 h 4449429"/>
              <a:gd name="connsiteX899" fmla="*/ 2836935 w 18982931"/>
              <a:gd name="connsiteY899" fmla="*/ 2263816 h 4449429"/>
              <a:gd name="connsiteX900" fmla="*/ 2845169 w 18982931"/>
              <a:gd name="connsiteY900" fmla="*/ 2304976 h 4449429"/>
              <a:gd name="connsiteX901" fmla="*/ 2861629 w 18982931"/>
              <a:gd name="connsiteY901" fmla="*/ 2300858 h 4449429"/>
              <a:gd name="connsiteX902" fmla="*/ 2861629 w 18982931"/>
              <a:gd name="connsiteY902" fmla="*/ 2247351 h 4449429"/>
              <a:gd name="connsiteX903" fmla="*/ 2869861 w 18982931"/>
              <a:gd name="connsiteY903" fmla="*/ 1996272 h 4449429"/>
              <a:gd name="connsiteX904" fmla="*/ 2923374 w 18982931"/>
              <a:gd name="connsiteY904" fmla="*/ 1967462 h 4449429"/>
              <a:gd name="connsiteX905" fmla="*/ 2939836 w 18982931"/>
              <a:gd name="connsiteY905" fmla="*/ 2300858 h 4449429"/>
              <a:gd name="connsiteX906" fmla="*/ 2956300 w 18982931"/>
              <a:gd name="connsiteY906" fmla="*/ 2300858 h 4449429"/>
              <a:gd name="connsiteX907" fmla="*/ 2989230 w 18982931"/>
              <a:gd name="connsiteY907" fmla="*/ 2111521 h 4449429"/>
              <a:gd name="connsiteX908" fmla="*/ 3018038 w 18982931"/>
              <a:gd name="connsiteY908" fmla="*/ 2058015 h 4449429"/>
              <a:gd name="connsiteX909" fmla="*/ 3034502 w 18982931"/>
              <a:gd name="connsiteY909" fmla="*/ 2123871 h 4449429"/>
              <a:gd name="connsiteX910" fmla="*/ 3038620 w 18982931"/>
              <a:gd name="connsiteY910" fmla="*/ 2132104 h 4449429"/>
              <a:gd name="connsiteX911" fmla="*/ 3088018 w 18982931"/>
              <a:gd name="connsiteY911" fmla="*/ 2140336 h 4449429"/>
              <a:gd name="connsiteX912" fmla="*/ 3095320 w 18982931"/>
              <a:gd name="connsiteY912" fmla="*/ 2275334 h 4449429"/>
              <a:gd name="connsiteX913" fmla="*/ 3162101 w 18982931"/>
              <a:gd name="connsiteY913" fmla="*/ 2275334 h 4449429"/>
              <a:gd name="connsiteX914" fmla="*/ 3162101 w 18982931"/>
              <a:gd name="connsiteY914" fmla="*/ 1580555 h 4449429"/>
              <a:gd name="connsiteX915" fmla="*/ 3162101 w 18982931"/>
              <a:gd name="connsiteY915" fmla="*/ 1531163 h 4449429"/>
              <a:gd name="connsiteX916" fmla="*/ 3199146 w 18982931"/>
              <a:gd name="connsiteY916" fmla="*/ 1498235 h 4449429"/>
              <a:gd name="connsiteX917" fmla="*/ 3281469 w 18982931"/>
              <a:gd name="connsiteY917" fmla="*/ 1498235 h 4449429"/>
              <a:gd name="connsiteX918" fmla="*/ 3281469 w 18982931"/>
              <a:gd name="connsiteY918" fmla="*/ 1325362 h 4449429"/>
              <a:gd name="connsiteX919" fmla="*/ 3343207 w 18982931"/>
              <a:gd name="connsiteY919" fmla="*/ 1263619 h 4449429"/>
              <a:gd name="connsiteX920" fmla="*/ 3544891 w 18982931"/>
              <a:gd name="connsiteY920" fmla="*/ 1263619 h 4449429"/>
              <a:gd name="connsiteX921" fmla="*/ 3544891 w 18982931"/>
              <a:gd name="connsiteY921" fmla="*/ 712071 h 4449429"/>
              <a:gd name="connsiteX922" fmla="*/ 3561357 w 18982931"/>
              <a:gd name="connsiteY922" fmla="*/ 555662 h 4449429"/>
              <a:gd name="connsiteX923" fmla="*/ 3606633 w 18982931"/>
              <a:gd name="connsiteY923" fmla="*/ 316933 h 4449429"/>
              <a:gd name="connsiteX924" fmla="*/ 3614865 w 18982931"/>
              <a:gd name="connsiteY924" fmla="*/ 279891 h 4449429"/>
              <a:gd name="connsiteX925" fmla="*/ 3676603 w 18982931"/>
              <a:gd name="connsiteY925" fmla="*/ 341628 h 4449429"/>
              <a:gd name="connsiteX926" fmla="*/ 3684835 w 18982931"/>
              <a:gd name="connsiteY926" fmla="*/ 386907 h 4449429"/>
              <a:gd name="connsiteX927" fmla="*/ 3742460 w 18982931"/>
              <a:gd name="connsiteY927" fmla="*/ 481574 h 4449429"/>
              <a:gd name="connsiteX928" fmla="*/ 3763042 w 18982931"/>
              <a:gd name="connsiteY928" fmla="*/ 703838 h 4449429"/>
              <a:gd name="connsiteX929" fmla="*/ 3763042 w 18982931"/>
              <a:gd name="connsiteY929" fmla="*/ 1144256 h 4449429"/>
              <a:gd name="connsiteX930" fmla="*/ 3771275 w 18982931"/>
              <a:gd name="connsiteY930" fmla="*/ 1181298 h 4449429"/>
              <a:gd name="connsiteX931" fmla="*/ 3775390 w 18982931"/>
              <a:gd name="connsiteY931" fmla="*/ 1115443 h 4449429"/>
              <a:gd name="connsiteX932" fmla="*/ 3923568 w 18982931"/>
              <a:gd name="connsiteY932" fmla="*/ 996079 h 4449429"/>
              <a:gd name="connsiteX933" fmla="*/ 3940029 w 18982931"/>
              <a:gd name="connsiteY933" fmla="*/ 1020776 h 4449429"/>
              <a:gd name="connsiteX934" fmla="*/ 3960611 w 18982931"/>
              <a:gd name="connsiteY934" fmla="*/ 1321244 h 4449429"/>
              <a:gd name="connsiteX935" fmla="*/ 3960611 w 18982931"/>
              <a:gd name="connsiteY935" fmla="*/ 1584670 h 4449429"/>
              <a:gd name="connsiteX936" fmla="*/ 3977076 w 18982931"/>
              <a:gd name="connsiteY936" fmla="*/ 1625830 h 4449429"/>
              <a:gd name="connsiteX937" fmla="*/ 4010007 w 18982931"/>
              <a:gd name="connsiteY937" fmla="*/ 1666990 h 4449429"/>
              <a:gd name="connsiteX938" fmla="*/ 4055279 w 18982931"/>
              <a:gd name="connsiteY938" fmla="*/ 1819286 h 4449429"/>
              <a:gd name="connsiteX939" fmla="*/ 4104670 w 18982931"/>
              <a:gd name="connsiteY939" fmla="*/ 1819286 h 4449429"/>
              <a:gd name="connsiteX940" fmla="*/ 4108788 w 18982931"/>
              <a:gd name="connsiteY940" fmla="*/ 1741079 h 4449429"/>
              <a:gd name="connsiteX941" fmla="*/ 4211689 w 18982931"/>
              <a:gd name="connsiteY941" fmla="*/ 1741079 h 4449429"/>
              <a:gd name="connsiteX942" fmla="*/ 4252847 w 18982931"/>
              <a:gd name="connsiteY942" fmla="*/ 1559973 h 4449429"/>
              <a:gd name="connsiteX943" fmla="*/ 4265197 w 18982931"/>
              <a:gd name="connsiteY943" fmla="*/ 1559973 h 4449429"/>
              <a:gd name="connsiteX944" fmla="*/ 4277546 w 18982931"/>
              <a:gd name="connsiteY944" fmla="*/ 1592900 h 4449429"/>
              <a:gd name="connsiteX945" fmla="*/ 4302239 w 18982931"/>
              <a:gd name="connsiteY945" fmla="*/ 1708150 h 4449429"/>
              <a:gd name="connsiteX946" fmla="*/ 4368100 w 18982931"/>
              <a:gd name="connsiteY946" fmla="*/ 1741079 h 4449429"/>
              <a:gd name="connsiteX947" fmla="*/ 4363984 w 18982931"/>
              <a:gd name="connsiteY947" fmla="*/ 1634062 h 4449429"/>
              <a:gd name="connsiteX948" fmla="*/ 4372218 w 18982931"/>
              <a:gd name="connsiteY948" fmla="*/ 839670 h 4449429"/>
              <a:gd name="connsiteX949" fmla="*/ 4442184 w 18982931"/>
              <a:gd name="connsiteY949" fmla="*/ 279891 h 4449429"/>
              <a:gd name="connsiteX950" fmla="*/ 4479230 w 18982931"/>
              <a:gd name="connsiteY950" fmla="*/ 234611 h 4449429"/>
              <a:gd name="connsiteX951" fmla="*/ 4520394 w 18982931"/>
              <a:gd name="connsiteY951" fmla="*/ 284004 h 4449429"/>
              <a:gd name="connsiteX952" fmla="*/ 4549200 w 18982931"/>
              <a:gd name="connsiteY952" fmla="*/ 440413 h 4449429"/>
              <a:gd name="connsiteX953" fmla="*/ 4680914 w 18982931"/>
              <a:gd name="connsiteY953" fmla="*/ 395140 h 4449429"/>
              <a:gd name="connsiteX954" fmla="*/ 4759121 w 18982931"/>
              <a:gd name="connsiteY954" fmla="*/ 460995 h 4449429"/>
              <a:gd name="connsiteX955" fmla="*/ 4771466 w 18982931"/>
              <a:gd name="connsiteY955" fmla="*/ 493924 h 4449429"/>
              <a:gd name="connsiteX956" fmla="*/ 4888657 w 18982931"/>
              <a:gd name="connsiteY956" fmla="*/ 747622 h 4449429"/>
              <a:gd name="connsiteX957" fmla="*/ 4888893 w 18982931"/>
              <a:gd name="connsiteY957" fmla="*/ 807315 h 4449429"/>
              <a:gd name="connsiteX958" fmla="*/ 4856617 w 18982931"/>
              <a:gd name="connsiteY958" fmla="*/ 807315 h 4449429"/>
              <a:gd name="connsiteX959" fmla="*/ 4856617 w 18982931"/>
              <a:gd name="connsiteY959" fmla="*/ 944475 h 4449429"/>
              <a:gd name="connsiteX960" fmla="*/ 4888332 w 18982931"/>
              <a:gd name="connsiteY960" fmla="*/ 944475 h 4449429"/>
              <a:gd name="connsiteX961" fmla="*/ 4888325 w 18982931"/>
              <a:gd name="connsiteY961" fmla="*/ 945600 h 4449429"/>
              <a:gd name="connsiteX962" fmla="*/ 4890835 w 18982931"/>
              <a:gd name="connsiteY962" fmla="*/ 1609365 h 4449429"/>
              <a:gd name="connsiteX963" fmla="*/ 4952574 w 18982931"/>
              <a:gd name="connsiteY963" fmla="*/ 1617597 h 4449429"/>
              <a:gd name="connsiteX964" fmla="*/ 4952574 w 18982931"/>
              <a:gd name="connsiteY964" fmla="*/ 1868678 h 4449429"/>
              <a:gd name="connsiteX965" fmla="*/ 4956691 w 18982931"/>
              <a:gd name="connsiteY965" fmla="*/ 1905720 h 4449429"/>
              <a:gd name="connsiteX966" fmla="*/ 4981387 w 18982931"/>
              <a:gd name="connsiteY966" fmla="*/ 1967462 h 4449429"/>
              <a:gd name="connsiteX967" fmla="*/ 4981387 w 18982931"/>
              <a:gd name="connsiteY967" fmla="*/ 2058015 h 4449429"/>
              <a:gd name="connsiteX968" fmla="*/ 5001966 w 18982931"/>
              <a:gd name="connsiteY968" fmla="*/ 2086824 h 4449429"/>
              <a:gd name="connsiteX969" fmla="*/ 5018429 w 18982931"/>
              <a:gd name="connsiteY969" fmla="*/ 2078592 h 4449429"/>
              <a:gd name="connsiteX970" fmla="*/ 5018429 w 18982931"/>
              <a:gd name="connsiteY970" fmla="*/ 1881023 h 4449429"/>
              <a:gd name="connsiteX971" fmla="*/ 5018429 w 18982931"/>
              <a:gd name="connsiteY971" fmla="*/ 1366522 h 4449429"/>
              <a:gd name="connsiteX972" fmla="*/ 5034894 w 18982931"/>
              <a:gd name="connsiteY972" fmla="*/ 864367 h 4449429"/>
              <a:gd name="connsiteX973" fmla="*/ 5067821 w 18982931"/>
              <a:gd name="connsiteY973" fmla="*/ 197569 h 4449429"/>
              <a:gd name="connsiteX974" fmla="*/ 5080173 w 18982931"/>
              <a:gd name="connsiteY974" fmla="*/ 102899 h 4449429"/>
              <a:gd name="connsiteX975" fmla="*/ 5216000 w 18982931"/>
              <a:gd name="connsiteY975" fmla="*/ 37042 h 4449429"/>
              <a:gd name="connsiteX976" fmla="*/ 5248927 w 18982931"/>
              <a:gd name="connsiteY976" fmla="*/ 69972 h 4449429"/>
              <a:gd name="connsiteX977" fmla="*/ 5372409 w 18982931"/>
              <a:gd name="connsiteY977" fmla="*/ 69972 h 4449429"/>
              <a:gd name="connsiteX978" fmla="*/ 5434151 w 18982931"/>
              <a:gd name="connsiteY978" fmla="*/ 131714 h 4449429"/>
              <a:gd name="connsiteX979" fmla="*/ 5434151 w 18982931"/>
              <a:gd name="connsiteY979" fmla="*/ 382788 h 4449429"/>
              <a:gd name="connsiteX980" fmla="*/ 5434151 w 18982931"/>
              <a:gd name="connsiteY980" fmla="*/ 683261 h 4449429"/>
              <a:gd name="connsiteX981" fmla="*/ 5545282 w 18982931"/>
              <a:gd name="connsiteY981" fmla="*/ 687375 h 4449429"/>
              <a:gd name="connsiteX982" fmla="*/ 5545282 w 18982931"/>
              <a:gd name="connsiteY982" fmla="*/ 1045471 h 4449429"/>
              <a:gd name="connsiteX983" fmla="*/ 5676994 w 18982931"/>
              <a:gd name="connsiteY983" fmla="*/ 1045471 h 4449429"/>
              <a:gd name="connsiteX984" fmla="*/ 5685227 w 18982931"/>
              <a:gd name="connsiteY984" fmla="*/ 1103096 h 4449429"/>
              <a:gd name="connsiteX985" fmla="*/ 5759314 w 18982931"/>
              <a:gd name="connsiteY985" fmla="*/ 1193648 h 4449429"/>
              <a:gd name="connsiteX986" fmla="*/ 5759314 w 18982931"/>
              <a:gd name="connsiteY986" fmla="*/ 1395331 h 4449429"/>
              <a:gd name="connsiteX987" fmla="*/ 5825171 w 18982931"/>
              <a:gd name="connsiteY987" fmla="*/ 1395331 h 4449429"/>
              <a:gd name="connsiteX988" fmla="*/ 5903378 w 18982931"/>
              <a:gd name="connsiteY988" fmla="*/ 1477653 h 4449429"/>
              <a:gd name="connsiteX989" fmla="*/ 5903378 w 18982931"/>
              <a:gd name="connsiteY989" fmla="*/ 1918070 h 4449429"/>
              <a:gd name="connsiteX990" fmla="*/ 5936306 w 18982931"/>
              <a:gd name="connsiteY990" fmla="*/ 1975695 h 4449429"/>
              <a:gd name="connsiteX991" fmla="*/ 5965115 w 18982931"/>
              <a:gd name="connsiteY991" fmla="*/ 1275969 h 4449429"/>
              <a:gd name="connsiteX992" fmla="*/ 5969235 w 18982931"/>
              <a:gd name="connsiteY992" fmla="*/ 1238922 h 4449429"/>
              <a:gd name="connsiteX993" fmla="*/ 6166804 w 18982931"/>
              <a:gd name="connsiteY993" fmla="*/ 1238922 h 4449429"/>
              <a:gd name="connsiteX994" fmla="*/ 6216196 w 18982931"/>
              <a:gd name="connsiteY994" fmla="*/ 1288315 h 4449429"/>
              <a:gd name="connsiteX995" fmla="*/ 6236774 w 18982931"/>
              <a:gd name="connsiteY995" fmla="*/ 1428261 h 4449429"/>
              <a:gd name="connsiteX996" fmla="*/ 6273821 w 18982931"/>
              <a:gd name="connsiteY996" fmla="*/ 1498235 h 4449429"/>
              <a:gd name="connsiteX997" fmla="*/ 6273821 w 18982931"/>
              <a:gd name="connsiteY997" fmla="*/ 2230888 h 4449429"/>
              <a:gd name="connsiteX998" fmla="*/ 6277935 w 18982931"/>
              <a:gd name="connsiteY998" fmla="*/ 2280280 h 4449429"/>
              <a:gd name="connsiteX999" fmla="*/ 6319095 w 18982931"/>
              <a:gd name="connsiteY999" fmla="*/ 2193841 h 4449429"/>
              <a:gd name="connsiteX1000" fmla="*/ 6364373 w 18982931"/>
              <a:gd name="connsiteY1000" fmla="*/ 2288513 h 4449429"/>
              <a:gd name="connsiteX1001" fmla="*/ 6389068 w 18982931"/>
              <a:gd name="connsiteY1001" fmla="*/ 2313208 h 4449429"/>
              <a:gd name="connsiteX1002" fmla="*/ 6541355 w 18982931"/>
              <a:gd name="connsiteY1002" fmla="*/ 2313208 h 4449429"/>
              <a:gd name="connsiteX1003" fmla="*/ 6541355 w 18982931"/>
              <a:gd name="connsiteY1003" fmla="*/ 2148567 h 4449429"/>
              <a:gd name="connsiteX1004" fmla="*/ 6660723 w 18982931"/>
              <a:gd name="connsiteY1004" fmla="*/ 2148567 h 4449429"/>
              <a:gd name="connsiteX1005" fmla="*/ 6660723 w 18982931"/>
              <a:gd name="connsiteY1005" fmla="*/ 2259698 h 4449429"/>
              <a:gd name="connsiteX1006" fmla="*/ 6705999 w 18982931"/>
              <a:gd name="connsiteY1006" fmla="*/ 2551938 h 4449429"/>
              <a:gd name="connsiteX1007" fmla="*/ 6714228 w 18982931"/>
              <a:gd name="connsiteY1007" fmla="*/ 2580748 h 4449429"/>
              <a:gd name="connsiteX1008" fmla="*/ 6722461 w 18982931"/>
              <a:gd name="connsiteY1008" fmla="*/ 2576634 h 4449429"/>
              <a:gd name="connsiteX1009" fmla="*/ 6751278 w 18982931"/>
              <a:gd name="connsiteY1009" fmla="*/ 2263816 h 4449429"/>
              <a:gd name="connsiteX1010" fmla="*/ 6800669 w 18982931"/>
              <a:gd name="connsiteY1010" fmla="*/ 2255583 h 4449429"/>
              <a:gd name="connsiteX1011" fmla="*/ 6837709 w 18982931"/>
              <a:gd name="connsiteY1011" fmla="*/ 2181496 h 4449429"/>
              <a:gd name="connsiteX1012" fmla="*/ 6841831 w 18982931"/>
              <a:gd name="connsiteY1012" fmla="*/ 2152681 h 4449429"/>
              <a:gd name="connsiteX1013" fmla="*/ 6845941 w 18982931"/>
              <a:gd name="connsiteY1013" fmla="*/ 2115639 h 4449429"/>
              <a:gd name="connsiteX1014" fmla="*/ 6857139 w 18982931"/>
              <a:gd name="connsiteY1014" fmla="*/ 2115639 h 4449429"/>
              <a:gd name="connsiteX1015" fmla="*/ 6899298 w 18982931"/>
              <a:gd name="connsiteY1015" fmla="*/ 2109470 h 4449429"/>
              <a:gd name="connsiteX1016" fmla="*/ 6922965 w 18982931"/>
              <a:gd name="connsiteY1016" fmla="*/ 2140339 h 4449429"/>
              <a:gd name="connsiteX1017" fmla="*/ 7009406 w 18982931"/>
              <a:gd name="connsiteY1017" fmla="*/ 2070365 h 4449429"/>
              <a:gd name="connsiteX1018" fmla="*/ 7145231 w 18982931"/>
              <a:gd name="connsiteY1018" fmla="*/ 2066247 h 4449429"/>
              <a:gd name="connsiteX1019" fmla="*/ 7145231 w 18982931"/>
              <a:gd name="connsiteY1019" fmla="*/ 1901605 h 4449429"/>
              <a:gd name="connsiteX1020" fmla="*/ 7145231 w 18982931"/>
              <a:gd name="connsiteY1020" fmla="*/ 1769896 h 4449429"/>
              <a:gd name="connsiteX1021" fmla="*/ 7215204 w 18982931"/>
              <a:gd name="connsiteY1021" fmla="*/ 1597024 h 4449429"/>
              <a:gd name="connsiteX1022" fmla="*/ 7285174 w 18982931"/>
              <a:gd name="connsiteY1022" fmla="*/ 1753433 h 4449429"/>
              <a:gd name="connsiteX1023" fmla="*/ 7297524 w 18982931"/>
              <a:gd name="connsiteY1023" fmla="*/ 2062134 h 4449429"/>
              <a:gd name="connsiteX1024" fmla="*/ 7367494 w 18982931"/>
              <a:gd name="connsiteY1024" fmla="*/ 2066247 h 4449429"/>
              <a:gd name="connsiteX1025" fmla="*/ 7371610 w 18982931"/>
              <a:gd name="connsiteY1025" fmla="*/ 2148567 h 4449429"/>
              <a:gd name="connsiteX1026" fmla="*/ 7462167 w 18982931"/>
              <a:gd name="connsiteY1026" fmla="*/ 2148567 h 4449429"/>
              <a:gd name="connsiteX1027" fmla="*/ 7462167 w 18982931"/>
              <a:gd name="connsiteY1027" fmla="*/ 2095061 h 4449429"/>
              <a:gd name="connsiteX1028" fmla="*/ 7462167 w 18982931"/>
              <a:gd name="connsiteY1028" fmla="*/ 1597024 h 4449429"/>
              <a:gd name="connsiteX1029" fmla="*/ 7482743 w 18982931"/>
              <a:gd name="connsiteY1029" fmla="*/ 1008430 h 4449429"/>
              <a:gd name="connsiteX1030" fmla="*/ 7495096 w 18982931"/>
              <a:gd name="connsiteY1030" fmla="*/ 921991 h 4449429"/>
              <a:gd name="connsiteX1031" fmla="*/ 7536254 w 18982931"/>
              <a:gd name="connsiteY1031" fmla="*/ 934341 h 4449429"/>
              <a:gd name="connsiteX1032" fmla="*/ 7577416 w 18982931"/>
              <a:gd name="connsiteY1032" fmla="*/ 563899 h 4449429"/>
              <a:gd name="connsiteX1033" fmla="*/ 7589759 w 18982931"/>
              <a:gd name="connsiteY1033" fmla="*/ 563899 h 4449429"/>
              <a:gd name="connsiteX1034" fmla="*/ 7639153 w 18982931"/>
              <a:gd name="connsiteY1034" fmla="*/ 975501 h 4449429"/>
              <a:gd name="connsiteX1035" fmla="*/ 7655614 w 18982931"/>
              <a:gd name="connsiteY1035" fmla="*/ 926109 h 4449429"/>
              <a:gd name="connsiteX1036" fmla="*/ 7667968 w 18982931"/>
              <a:gd name="connsiteY1036" fmla="*/ 926109 h 4449429"/>
              <a:gd name="connsiteX1037" fmla="*/ 7676196 w 18982931"/>
              <a:gd name="connsiteY1037" fmla="*/ 1037243 h 4449429"/>
              <a:gd name="connsiteX1038" fmla="*/ 7676196 w 18982931"/>
              <a:gd name="connsiteY1038" fmla="*/ 2049787 h 4449429"/>
              <a:gd name="connsiteX1039" fmla="*/ 7705009 w 18982931"/>
              <a:gd name="connsiteY1039" fmla="*/ 2267935 h 4449429"/>
              <a:gd name="connsiteX1040" fmla="*/ 7750287 w 18982931"/>
              <a:gd name="connsiteY1040" fmla="*/ 2469622 h 4449429"/>
              <a:gd name="connsiteX1041" fmla="*/ 7849072 w 18982931"/>
              <a:gd name="connsiteY1041" fmla="*/ 2469622 h 4449429"/>
              <a:gd name="connsiteX1042" fmla="*/ 7849072 w 18982931"/>
              <a:gd name="connsiteY1042" fmla="*/ 2284398 h 4449429"/>
              <a:gd name="connsiteX1043" fmla="*/ 7919042 w 18982931"/>
              <a:gd name="connsiteY1043" fmla="*/ 2284398 h 4449429"/>
              <a:gd name="connsiteX1044" fmla="*/ 7919042 w 18982931"/>
              <a:gd name="connsiteY1044" fmla="*/ 2473736 h 4449429"/>
              <a:gd name="connsiteX1045" fmla="*/ 8108380 w 18982931"/>
              <a:gd name="connsiteY1045" fmla="*/ 2473736 h 4449429"/>
              <a:gd name="connsiteX1046" fmla="*/ 8142338 w 18982931"/>
              <a:gd name="connsiteY1046" fmla="*/ 2481454 h 4449429"/>
              <a:gd name="connsiteX1047" fmla="*/ 8144242 w 18982931"/>
              <a:gd name="connsiteY1047" fmla="*/ 2485067 h 4449429"/>
              <a:gd name="connsiteX1048" fmla="*/ 8144242 w 18982931"/>
              <a:gd name="connsiteY1048" fmla="*/ 1280084 h 4449429"/>
              <a:gd name="connsiteX1049" fmla="*/ 8189518 w 18982931"/>
              <a:gd name="connsiteY1049" fmla="*/ 1115443 h 4449429"/>
              <a:gd name="connsiteX1050" fmla="*/ 8230679 w 18982931"/>
              <a:gd name="connsiteY1050" fmla="*/ 1090746 h 4449429"/>
              <a:gd name="connsiteX1051" fmla="*/ 8477642 w 18982931"/>
              <a:gd name="connsiteY1051" fmla="*/ 1090746 h 4449429"/>
              <a:gd name="connsiteX1052" fmla="*/ 8518799 w 18982931"/>
              <a:gd name="connsiteY1052" fmla="*/ 1111328 h 4449429"/>
              <a:gd name="connsiteX1053" fmla="*/ 8568194 w 18982931"/>
              <a:gd name="connsiteY1053" fmla="*/ 1288315 h 4449429"/>
              <a:gd name="connsiteX1054" fmla="*/ 8572304 w 18982931"/>
              <a:gd name="connsiteY1054" fmla="*/ 2152681 h 4449429"/>
              <a:gd name="connsiteX1055" fmla="*/ 8572304 w 18982931"/>
              <a:gd name="connsiteY1055" fmla="*/ 2222656 h 4449429"/>
              <a:gd name="connsiteX1056" fmla="*/ 8827499 w 18982931"/>
              <a:gd name="connsiteY1056" fmla="*/ 2222656 h 4449429"/>
              <a:gd name="connsiteX1057" fmla="*/ 8827499 w 18982931"/>
              <a:gd name="connsiteY1057" fmla="*/ 2053897 h 4449429"/>
              <a:gd name="connsiteX1058" fmla="*/ 8827499 w 18982931"/>
              <a:gd name="connsiteY1058" fmla="*/ 1996272 h 4449429"/>
              <a:gd name="connsiteX1059" fmla="*/ 8926285 w 18982931"/>
              <a:gd name="connsiteY1059" fmla="*/ 1876910 h 4449429"/>
              <a:gd name="connsiteX1060" fmla="*/ 8926285 w 18982931"/>
              <a:gd name="connsiteY1060" fmla="*/ 1757542 h 4449429"/>
              <a:gd name="connsiteX1061" fmla="*/ 8926285 w 18982931"/>
              <a:gd name="connsiteY1061" fmla="*/ 1527045 h 4449429"/>
              <a:gd name="connsiteX1062" fmla="*/ 8950980 w 18982931"/>
              <a:gd name="connsiteY1062" fmla="*/ 1432378 h 4449429"/>
              <a:gd name="connsiteX1063" fmla="*/ 8950980 w 18982931"/>
              <a:gd name="connsiteY1063" fmla="*/ 1424146 h 4449429"/>
              <a:gd name="connsiteX1064" fmla="*/ 8983911 w 18982931"/>
              <a:gd name="connsiteY1064" fmla="*/ 1107210 h 4449429"/>
              <a:gd name="connsiteX1065" fmla="*/ 8992140 w 18982931"/>
              <a:gd name="connsiteY1065" fmla="*/ 1049586 h 4449429"/>
              <a:gd name="connsiteX1066" fmla="*/ 9012723 w 18982931"/>
              <a:gd name="connsiteY1066" fmla="*/ 1049586 h 4449429"/>
              <a:gd name="connsiteX1067" fmla="*/ 9049767 w 18982931"/>
              <a:gd name="connsiteY1067" fmla="*/ 1325362 h 4449429"/>
              <a:gd name="connsiteX1068" fmla="*/ 9115624 w 18982931"/>
              <a:gd name="connsiteY1068" fmla="*/ 1329476 h 4449429"/>
              <a:gd name="connsiteX1069" fmla="*/ 9165014 w 18982931"/>
              <a:gd name="connsiteY1069" fmla="*/ 1436493 h 4449429"/>
              <a:gd name="connsiteX1070" fmla="*/ 9181479 w 18982931"/>
              <a:gd name="connsiteY1070" fmla="*/ 1494116 h 4449429"/>
              <a:gd name="connsiteX1071" fmla="*/ 9181479 w 18982931"/>
              <a:gd name="connsiteY1071" fmla="*/ 1823399 h 4449429"/>
              <a:gd name="connsiteX1072" fmla="*/ 9181479 w 18982931"/>
              <a:gd name="connsiteY1072" fmla="*/ 1881023 h 4449429"/>
              <a:gd name="connsiteX1073" fmla="*/ 9280267 w 18982931"/>
              <a:gd name="connsiteY1073" fmla="*/ 1881023 h 4449429"/>
              <a:gd name="connsiteX1074" fmla="*/ 9280267 w 18982931"/>
              <a:gd name="connsiteY1074" fmla="*/ 1815166 h 4449429"/>
              <a:gd name="connsiteX1075" fmla="*/ 9280267 w 18982931"/>
              <a:gd name="connsiteY1075" fmla="*/ 304587 h 4449429"/>
              <a:gd name="connsiteX1076" fmla="*/ 9346122 w 18982931"/>
              <a:gd name="connsiteY1076" fmla="*/ 238731 h 4449429"/>
              <a:gd name="connsiteX1077" fmla="*/ 9453137 w 18982931"/>
              <a:gd name="connsiteY1077" fmla="*/ 341628 h 4449429"/>
              <a:gd name="connsiteX1078" fmla="*/ 9453137 w 18982931"/>
              <a:gd name="connsiteY1078" fmla="*/ 1815166 h 4449429"/>
              <a:gd name="connsiteX1079" fmla="*/ 9453137 w 18982931"/>
              <a:gd name="connsiteY1079" fmla="*/ 1876910 h 4449429"/>
              <a:gd name="connsiteX1080" fmla="*/ 9551919 w 18982931"/>
              <a:gd name="connsiteY1080" fmla="*/ 1876910 h 4449429"/>
              <a:gd name="connsiteX1081" fmla="*/ 9551919 w 18982931"/>
              <a:gd name="connsiteY1081" fmla="*/ 1724614 h 4449429"/>
              <a:gd name="connsiteX1082" fmla="*/ 9551919 w 18982931"/>
              <a:gd name="connsiteY1082" fmla="*/ 1481771 h 4449429"/>
              <a:gd name="connsiteX1083" fmla="*/ 9597198 w 18982931"/>
              <a:gd name="connsiteY1083" fmla="*/ 1374754 h 4449429"/>
              <a:gd name="connsiteX1084" fmla="*/ 9613662 w 18982931"/>
              <a:gd name="connsiteY1084" fmla="*/ 1325362 h 4449429"/>
              <a:gd name="connsiteX1085" fmla="*/ 9683632 w 18982931"/>
              <a:gd name="connsiteY1085" fmla="*/ 1325362 h 4449429"/>
              <a:gd name="connsiteX1086" fmla="*/ 9683632 w 18982931"/>
              <a:gd name="connsiteY1086" fmla="*/ 1522931 h 4449429"/>
              <a:gd name="connsiteX1087" fmla="*/ 9819464 w 18982931"/>
              <a:gd name="connsiteY1087" fmla="*/ 1522931 h 4449429"/>
              <a:gd name="connsiteX1088" fmla="*/ 9819464 w 18982931"/>
              <a:gd name="connsiteY1088" fmla="*/ 1720501 h 4449429"/>
              <a:gd name="connsiteX1089" fmla="*/ 9819464 w 18982931"/>
              <a:gd name="connsiteY1089" fmla="*/ 1835749 h 4449429"/>
              <a:gd name="connsiteX1090" fmla="*/ 9868856 w 18982931"/>
              <a:gd name="connsiteY1090" fmla="*/ 1885142 h 4449429"/>
              <a:gd name="connsiteX1091" fmla="*/ 9922361 w 18982931"/>
              <a:gd name="connsiteY1091" fmla="*/ 1938648 h 4449429"/>
              <a:gd name="connsiteX1092" fmla="*/ 9922361 w 18982931"/>
              <a:gd name="connsiteY1092" fmla="*/ 2226770 h 4449429"/>
              <a:gd name="connsiteX1093" fmla="*/ 10189906 w 18982931"/>
              <a:gd name="connsiteY1093" fmla="*/ 2226770 h 4449429"/>
              <a:gd name="connsiteX1094" fmla="*/ 10189906 w 18982931"/>
              <a:gd name="connsiteY1094" fmla="*/ 1864559 h 4449429"/>
              <a:gd name="connsiteX1095" fmla="*/ 10251644 w 18982931"/>
              <a:gd name="connsiteY1095" fmla="*/ 1852213 h 4449429"/>
              <a:gd name="connsiteX1096" fmla="*/ 10251644 w 18982931"/>
              <a:gd name="connsiteY1096" fmla="*/ 1465306 h 4449429"/>
              <a:gd name="connsiteX1097" fmla="*/ 10198137 w 18982931"/>
              <a:gd name="connsiteY1097" fmla="*/ 1461188 h 4449429"/>
              <a:gd name="connsiteX1098" fmla="*/ 10198137 w 18982931"/>
              <a:gd name="connsiteY1098" fmla="*/ 1317129 h 4449429"/>
              <a:gd name="connsiteX1099" fmla="*/ 10572694 w 18982931"/>
              <a:gd name="connsiteY1099" fmla="*/ 1317129 h 4449429"/>
              <a:gd name="connsiteX1100" fmla="*/ 10572694 w 18982931"/>
              <a:gd name="connsiteY1100" fmla="*/ 2140336 h 4449429"/>
              <a:gd name="connsiteX1101" fmla="*/ 10642669 w 18982931"/>
              <a:gd name="connsiteY1101" fmla="*/ 2144449 h 4449429"/>
              <a:gd name="connsiteX1102" fmla="*/ 10642669 w 18982931"/>
              <a:gd name="connsiteY1102" fmla="*/ 2477849 h 4449429"/>
              <a:gd name="connsiteX1103" fmla="*/ 10885512 w 18982931"/>
              <a:gd name="connsiteY1103" fmla="*/ 2477849 h 4449429"/>
              <a:gd name="connsiteX1104" fmla="*/ 10885512 w 18982931"/>
              <a:gd name="connsiteY1104" fmla="*/ 2292626 h 4449429"/>
              <a:gd name="connsiteX1105" fmla="*/ 10959601 w 18982931"/>
              <a:gd name="connsiteY1105" fmla="*/ 2292626 h 4449429"/>
              <a:gd name="connsiteX1106" fmla="*/ 10959601 w 18982931"/>
              <a:gd name="connsiteY1106" fmla="*/ 2477849 h 4449429"/>
              <a:gd name="connsiteX1107" fmla="*/ 11066618 w 18982931"/>
              <a:gd name="connsiteY1107" fmla="*/ 2477849 h 4449429"/>
              <a:gd name="connsiteX1108" fmla="*/ 11107778 w 18982931"/>
              <a:gd name="connsiteY1108" fmla="*/ 2284395 h 4449429"/>
              <a:gd name="connsiteX1109" fmla="*/ 11136593 w 18982931"/>
              <a:gd name="connsiteY1109" fmla="*/ 2053897 h 4449429"/>
              <a:gd name="connsiteX1110" fmla="*/ 11136593 w 18982931"/>
              <a:gd name="connsiteY1110" fmla="*/ 1061936 h 4449429"/>
              <a:gd name="connsiteX1111" fmla="*/ 11148938 w 18982931"/>
              <a:gd name="connsiteY1111" fmla="*/ 938454 h 4449429"/>
              <a:gd name="connsiteX1112" fmla="*/ 11161288 w 18982931"/>
              <a:gd name="connsiteY1112" fmla="*/ 938454 h 4449429"/>
              <a:gd name="connsiteX1113" fmla="*/ 11177753 w 18982931"/>
              <a:gd name="connsiteY1113" fmla="*/ 983729 h 4449429"/>
              <a:gd name="connsiteX1114" fmla="*/ 11231258 w 18982931"/>
              <a:gd name="connsiteY1114" fmla="*/ 572126 h 4449429"/>
              <a:gd name="connsiteX1115" fmla="*/ 11243610 w 18982931"/>
              <a:gd name="connsiteY1115" fmla="*/ 572126 h 4449429"/>
              <a:gd name="connsiteX1116" fmla="*/ 11284770 w 18982931"/>
              <a:gd name="connsiteY1116" fmla="*/ 946687 h 4449429"/>
              <a:gd name="connsiteX1117" fmla="*/ 11325929 w 18982931"/>
              <a:gd name="connsiteY1117" fmla="*/ 934337 h 4449429"/>
              <a:gd name="connsiteX1118" fmla="*/ 11342394 w 18982931"/>
              <a:gd name="connsiteY1118" fmla="*/ 1061936 h 4449429"/>
              <a:gd name="connsiteX1119" fmla="*/ 11342394 w 18982931"/>
              <a:gd name="connsiteY1119" fmla="*/ 1300666 h 4449429"/>
              <a:gd name="connsiteX1120" fmla="*/ 11358857 w 18982931"/>
              <a:gd name="connsiteY1120" fmla="*/ 2132104 h 4449429"/>
              <a:gd name="connsiteX1121" fmla="*/ 11362976 w 18982931"/>
              <a:gd name="connsiteY1121" fmla="*/ 2165031 h 4449429"/>
              <a:gd name="connsiteX1122" fmla="*/ 11453524 w 18982931"/>
              <a:gd name="connsiteY1122" fmla="*/ 2165031 h 4449429"/>
              <a:gd name="connsiteX1123" fmla="*/ 11457643 w 18982931"/>
              <a:gd name="connsiteY1123" fmla="*/ 2082711 h 4449429"/>
              <a:gd name="connsiteX1124" fmla="*/ 11535845 w 18982931"/>
              <a:gd name="connsiteY1124" fmla="*/ 2078592 h 4449429"/>
              <a:gd name="connsiteX1125" fmla="*/ 11535845 w 18982931"/>
              <a:gd name="connsiteY1125" fmla="*/ 2004505 h 4449429"/>
              <a:gd name="connsiteX1126" fmla="*/ 11548195 w 18982931"/>
              <a:gd name="connsiteY1126" fmla="*/ 1736964 h 4449429"/>
              <a:gd name="connsiteX1127" fmla="*/ 11609938 w 18982931"/>
              <a:gd name="connsiteY1127" fmla="*/ 1609365 h 4449429"/>
              <a:gd name="connsiteX1128" fmla="*/ 11688140 w 18982931"/>
              <a:gd name="connsiteY1128" fmla="*/ 1765774 h 4449429"/>
              <a:gd name="connsiteX1129" fmla="*/ 11688140 w 18982931"/>
              <a:gd name="connsiteY1129" fmla="*/ 2082711 h 4449429"/>
              <a:gd name="connsiteX1130" fmla="*/ 11910406 w 18982931"/>
              <a:gd name="connsiteY1130" fmla="*/ 2148567 h 4449429"/>
              <a:gd name="connsiteX1131" fmla="*/ 11988608 w 18982931"/>
              <a:gd name="connsiteY1131" fmla="*/ 2119754 h 4449429"/>
              <a:gd name="connsiteX1132" fmla="*/ 11991181 w 18982931"/>
              <a:gd name="connsiteY1132" fmla="*/ 2153197 h 4449429"/>
              <a:gd name="connsiteX1133" fmla="*/ 11993908 w 18982931"/>
              <a:gd name="connsiteY1133" fmla="*/ 2158900 h 4449429"/>
              <a:gd name="connsiteX1134" fmla="*/ 11993908 w 18982931"/>
              <a:gd name="connsiteY1134" fmla="*/ 2156799 h 4449429"/>
              <a:gd name="connsiteX1135" fmla="*/ 11998023 w 18982931"/>
              <a:gd name="connsiteY1135" fmla="*/ 2115639 h 4449429"/>
              <a:gd name="connsiteX1136" fmla="*/ 12010373 w 18982931"/>
              <a:gd name="connsiteY1136" fmla="*/ 2115639 h 4449429"/>
              <a:gd name="connsiteX1137" fmla="*/ 12014490 w 18982931"/>
              <a:gd name="connsiteY1137" fmla="*/ 2185614 h 4449429"/>
              <a:gd name="connsiteX1138" fmla="*/ 12055650 w 18982931"/>
              <a:gd name="connsiteY1138" fmla="*/ 2259703 h 4449429"/>
              <a:gd name="connsiteX1139" fmla="*/ 12109157 w 18982931"/>
              <a:gd name="connsiteY1139" fmla="*/ 2267933 h 4449429"/>
              <a:gd name="connsiteX1140" fmla="*/ 12137972 w 18982931"/>
              <a:gd name="connsiteY1140" fmla="*/ 2580753 h 4449429"/>
              <a:gd name="connsiteX1141" fmla="*/ 12150317 w 18982931"/>
              <a:gd name="connsiteY1141" fmla="*/ 2580753 h 4449429"/>
              <a:gd name="connsiteX1142" fmla="*/ 12179132 w 18982931"/>
              <a:gd name="connsiteY1142" fmla="*/ 2411992 h 4449429"/>
              <a:gd name="connsiteX1143" fmla="*/ 12207942 w 18982931"/>
              <a:gd name="connsiteY1143" fmla="*/ 2160917 h 4449429"/>
              <a:gd name="connsiteX1144" fmla="*/ 12216174 w 18982931"/>
              <a:gd name="connsiteY1144" fmla="*/ 2152686 h 4449429"/>
              <a:gd name="connsiteX1145" fmla="*/ 12331423 w 18982931"/>
              <a:gd name="connsiteY1145" fmla="*/ 2152686 h 4449429"/>
              <a:gd name="connsiteX1146" fmla="*/ 12331423 w 18982931"/>
              <a:gd name="connsiteY1146" fmla="*/ 2317327 h 4449429"/>
              <a:gd name="connsiteX1147" fmla="*/ 12496064 w 18982931"/>
              <a:gd name="connsiteY1147" fmla="*/ 2313208 h 4449429"/>
              <a:gd name="connsiteX1148" fmla="*/ 12557802 w 18982931"/>
              <a:gd name="connsiteY1148" fmla="*/ 2210310 h 4449429"/>
              <a:gd name="connsiteX1149" fmla="*/ 12566034 w 18982931"/>
              <a:gd name="connsiteY1149" fmla="*/ 2206191 h 4449429"/>
              <a:gd name="connsiteX1150" fmla="*/ 12598962 w 18982931"/>
              <a:gd name="connsiteY1150" fmla="*/ 2267933 h 4449429"/>
              <a:gd name="connsiteX1151" fmla="*/ 12607194 w 18982931"/>
              <a:gd name="connsiteY1151" fmla="*/ 2263816 h 4449429"/>
              <a:gd name="connsiteX1152" fmla="*/ 12607194 w 18982931"/>
              <a:gd name="connsiteY1152" fmla="*/ 1461193 h 4449429"/>
              <a:gd name="connsiteX1153" fmla="*/ 12677169 w 18982931"/>
              <a:gd name="connsiteY1153" fmla="*/ 1230695 h 4449429"/>
              <a:gd name="connsiteX1154" fmla="*/ 12920017 w 18982931"/>
              <a:gd name="connsiteY1154" fmla="*/ 1230695 h 4449429"/>
              <a:gd name="connsiteX1155" fmla="*/ 12948827 w 18982931"/>
              <a:gd name="connsiteY1155" fmla="*/ 1490003 h 4449429"/>
              <a:gd name="connsiteX1156" fmla="*/ 12948827 w 18982931"/>
              <a:gd name="connsiteY1156" fmla="*/ 1909838 h 4449429"/>
              <a:gd name="connsiteX1157" fmla="*/ 12948827 w 18982931"/>
              <a:gd name="connsiteY1157" fmla="*/ 1975695 h 4449429"/>
              <a:gd name="connsiteX1158" fmla="*/ 12969405 w 18982931"/>
              <a:gd name="connsiteY1158" fmla="*/ 1979812 h 4449429"/>
              <a:gd name="connsiteX1159" fmla="*/ 12989987 w 18982931"/>
              <a:gd name="connsiteY1159" fmla="*/ 1913955 h 4449429"/>
              <a:gd name="connsiteX1160" fmla="*/ 12989987 w 18982931"/>
              <a:gd name="connsiteY1160" fmla="*/ 1469425 h 4449429"/>
              <a:gd name="connsiteX1161" fmla="*/ 13064076 w 18982931"/>
              <a:gd name="connsiteY1161" fmla="*/ 1395336 h 4449429"/>
              <a:gd name="connsiteX1162" fmla="*/ 13146396 w 18982931"/>
              <a:gd name="connsiteY1162" fmla="*/ 1395336 h 4449429"/>
              <a:gd name="connsiteX1163" fmla="*/ 13146396 w 18982931"/>
              <a:gd name="connsiteY1163" fmla="*/ 1111328 h 4449429"/>
              <a:gd name="connsiteX1164" fmla="*/ 13216366 w 18982931"/>
              <a:gd name="connsiteY1164" fmla="*/ 1103096 h 4449429"/>
              <a:gd name="connsiteX1165" fmla="*/ 13228716 w 18982931"/>
              <a:gd name="connsiteY1165" fmla="*/ 1041358 h 4449429"/>
              <a:gd name="connsiteX1166" fmla="*/ 13368662 w 18982931"/>
              <a:gd name="connsiteY1166" fmla="*/ 1041358 h 4449429"/>
              <a:gd name="connsiteX1167" fmla="*/ 13368662 w 18982931"/>
              <a:gd name="connsiteY1167" fmla="*/ 687379 h 4449429"/>
              <a:gd name="connsiteX1168" fmla="*/ 13483911 w 18982931"/>
              <a:gd name="connsiteY1168" fmla="*/ 687379 h 4449429"/>
              <a:gd name="connsiteX1169" fmla="*/ 13483911 w 18982931"/>
              <a:gd name="connsiteY1169" fmla="*/ 617404 h 4449429"/>
              <a:gd name="connsiteX1170" fmla="*/ 13483911 w 18982931"/>
              <a:gd name="connsiteY1170" fmla="*/ 131714 h 4449429"/>
              <a:gd name="connsiteX1171" fmla="*/ 13541534 w 18982931"/>
              <a:gd name="connsiteY1171" fmla="*/ 74089 h 4449429"/>
              <a:gd name="connsiteX1172" fmla="*/ 13685593 w 18982931"/>
              <a:gd name="connsiteY1172" fmla="*/ 74089 h 4449429"/>
              <a:gd name="connsiteX1173" fmla="*/ 13730872 w 18982931"/>
              <a:gd name="connsiteY1173" fmla="*/ 49392 h 4449429"/>
              <a:gd name="connsiteX1174" fmla="*/ 13739104 w 18982931"/>
              <a:gd name="connsiteY1174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511305 w 18982931"/>
              <a:gd name="connsiteY867" fmla="*/ 1594214 h 4449429"/>
              <a:gd name="connsiteX868" fmla="*/ 1507466 w 18982931"/>
              <a:gd name="connsiteY868" fmla="*/ 2337905 h 4449429"/>
              <a:gd name="connsiteX869" fmla="*/ 1523929 w 18982931"/>
              <a:gd name="connsiteY869" fmla="*/ 2337905 h 4449429"/>
              <a:gd name="connsiteX870" fmla="*/ 1523929 w 18982931"/>
              <a:gd name="connsiteY870" fmla="*/ 2169146 h 4449429"/>
              <a:gd name="connsiteX871" fmla="*/ 1692685 w 18982931"/>
              <a:gd name="connsiteY871" fmla="*/ 2169146 h 4449429"/>
              <a:gd name="connsiteX872" fmla="*/ 1692685 w 18982931"/>
              <a:gd name="connsiteY872" fmla="*/ 2020968 h 4449429"/>
              <a:gd name="connsiteX873" fmla="*/ 1766772 w 18982931"/>
              <a:gd name="connsiteY873" fmla="*/ 1922183 h 4449429"/>
              <a:gd name="connsiteX874" fmla="*/ 1766772 w 18982931"/>
              <a:gd name="connsiteY874" fmla="*/ 1757542 h 4449429"/>
              <a:gd name="connsiteX875" fmla="*/ 1849095 w 18982931"/>
              <a:gd name="connsiteY875" fmla="*/ 1757542 h 4449429"/>
              <a:gd name="connsiteX876" fmla="*/ 1849095 w 18982931"/>
              <a:gd name="connsiteY876" fmla="*/ 2156799 h 4449429"/>
              <a:gd name="connsiteX877" fmla="*/ 1919070 w 18982931"/>
              <a:gd name="connsiteY877" fmla="*/ 2156799 h 4449429"/>
              <a:gd name="connsiteX878" fmla="*/ 1919070 w 18982931"/>
              <a:gd name="connsiteY878" fmla="*/ 1864559 h 4449429"/>
              <a:gd name="connsiteX879" fmla="*/ 1919070 w 18982931"/>
              <a:gd name="connsiteY879" fmla="*/ 695608 h 4449429"/>
              <a:gd name="connsiteX880" fmla="*/ 2005504 w 18982931"/>
              <a:gd name="connsiteY880" fmla="*/ 609173 h 4449429"/>
              <a:gd name="connsiteX881" fmla="*/ 2026085 w 18982931"/>
              <a:gd name="connsiteY881" fmla="*/ 605054 h 4449429"/>
              <a:gd name="connsiteX882" fmla="*/ 2100174 w 18982931"/>
              <a:gd name="connsiteY882" fmla="*/ 448645 h 4449429"/>
              <a:gd name="connsiteX883" fmla="*/ 2137215 w 18982931"/>
              <a:gd name="connsiteY883" fmla="*/ 407485 h 4449429"/>
              <a:gd name="connsiteX884" fmla="*/ 2194840 w 18982931"/>
              <a:gd name="connsiteY884" fmla="*/ 337515 h 4449429"/>
              <a:gd name="connsiteX885" fmla="*/ 2198958 w 18982931"/>
              <a:gd name="connsiteY885" fmla="*/ 292236 h 4449429"/>
              <a:gd name="connsiteX886" fmla="*/ 2240121 w 18982931"/>
              <a:gd name="connsiteY886" fmla="*/ 358093 h 4449429"/>
              <a:gd name="connsiteX887" fmla="*/ 2273047 w 18982931"/>
              <a:gd name="connsiteY887" fmla="*/ 444532 h 4449429"/>
              <a:gd name="connsiteX888" fmla="*/ 2330670 w 18982931"/>
              <a:gd name="connsiteY888" fmla="*/ 563894 h 4449429"/>
              <a:gd name="connsiteX889" fmla="*/ 2351248 w 18982931"/>
              <a:gd name="connsiteY889" fmla="*/ 613286 h 4449429"/>
              <a:gd name="connsiteX890" fmla="*/ 2429455 w 18982931"/>
              <a:gd name="connsiteY890" fmla="*/ 675029 h 4449429"/>
              <a:gd name="connsiteX891" fmla="*/ 2470614 w 18982931"/>
              <a:gd name="connsiteY891" fmla="*/ 757350 h 4449429"/>
              <a:gd name="connsiteX892" fmla="*/ 2470614 w 18982931"/>
              <a:gd name="connsiteY892" fmla="*/ 1086631 h 4449429"/>
              <a:gd name="connsiteX893" fmla="*/ 2470614 w 18982931"/>
              <a:gd name="connsiteY893" fmla="*/ 2008622 h 4449429"/>
              <a:gd name="connsiteX894" fmla="*/ 2487080 w 18982931"/>
              <a:gd name="connsiteY894" fmla="*/ 2053897 h 4449429"/>
              <a:gd name="connsiteX895" fmla="*/ 2499426 w 18982931"/>
              <a:gd name="connsiteY895" fmla="*/ 1897488 h 4449429"/>
              <a:gd name="connsiteX896" fmla="*/ 2602322 w 18982931"/>
              <a:gd name="connsiteY896" fmla="*/ 1798703 h 4449429"/>
              <a:gd name="connsiteX897" fmla="*/ 2836935 w 18982931"/>
              <a:gd name="connsiteY897" fmla="*/ 1798703 h 4449429"/>
              <a:gd name="connsiteX898" fmla="*/ 2836935 w 18982931"/>
              <a:gd name="connsiteY898" fmla="*/ 1860446 h 4449429"/>
              <a:gd name="connsiteX899" fmla="*/ 2836935 w 18982931"/>
              <a:gd name="connsiteY899" fmla="*/ 2263816 h 4449429"/>
              <a:gd name="connsiteX900" fmla="*/ 2845169 w 18982931"/>
              <a:gd name="connsiteY900" fmla="*/ 2304976 h 4449429"/>
              <a:gd name="connsiteX901" fmla="*/ 2861629 w 18982931"/>
              <a:gd name="connsiteY901" fmla="*/ 2300858 h 4449429"/>
              <a:gd name="connsiteX902" fmla="*/ 2861629 w 18982931"/>
              <a:gd name="connsiteY902" fmla="*/ 2247351 h 4449429"/>
              <a:gd name="connsiteX903" fmla="*/ 2869861 w 18982931"/>
              <a:gd name="connsiteY903" fmla="*/ 1996272 h 4449429"/>
              <a:gd name="connsiteX904" fmla="*/ 2923374 w 18982931"/>
              <a:gd name="connsiteY904" fmla="*/ 1967462 h 4449429"/>
              <a:gd name="connsiteX905" fmla="*/ 2939836 w 18982931"/>
              <a:gd name="connsiteY905" fmla="*/ 2300858 h 4449429"/>
              <a:gd name="connsiteX906" fmla="*/ 2956300 w 18982931"/>
              <a:gd name="connsiteY906" fmla="*/ 2300858 h 4449429"/>
              <a:gd name="connsiteX907" fmla="*/ 2989230 w 18982931"/>
              <a:gd name="connsiteY907" fmla="*/ 2111521 h 4449429"/>
              <a:gd name="connsiteX908" fmla="*/ 3018038 w 18982931"/>
              <a:gd name="connsiteY908" fmla="*/ 2058015 h 4449429"/>
              <a:gd name="connsiteX909" fmla="*/ 3034502 w 18982931"/>
              <a:gd name="connsiteY909" fmla="*/ 2123871 h 4449429"/>
              <a:gd name="connsiteX910" fmla="*/ 3038620 w 18982931"/>
              <a:gd name="connsiteY910" fmla="*/ 2132104 h 4449429"/>
              <a:gd name="connsiteX911" fmla="*/ 3088018 w 18982931"/>
              <a:gd name="connsiteY911" fmla="*/ 2140336 h 4449429"/>
              <a:gd name="connsiteX912" fmla="*/ 3095320 w 18982931"/>
              <a:gd name="connsiteY912" fmla="*/ 2275334 h 4449429"/>
              <a:gd name="connsiteX913" fmla="*/ 3162101 w 18982931"/>
              <a:gd name="connsiteY913" fmla="*/ 2275334 h 4449429"/>
              <a:gd name="connsiteX914" fmla="*/ 3162101 w 18982931"/>
              <a:gd name="connsiteY914" fmla="*/ 1580555 h 4449429"/>
              <a:gd name="connsiteX915" fmla="*/ 3162101 w 18982931"/>
              <a:gd name="connsiteY915" fmla="*/ 1531163 h 4449429"/>
              <a:gd name="connsiteX916" fmla="*/ 3199146 w 18982931"/>
              <a:gd name="connsiteY916" fmla="*/ 1498235 h 4449429"/>
              <a:gd name="connsiteX917" fmla="*/ 3281469 w 18982931"/>
              <a:gd name="connsiteY917" fmla="*/ 1498235 h 4449429"/>
              <a:gd name="connsiteX918" fmla="*/ 3281469 w 18982931"/>
              <a:gd name="connsiteY918" fmla="*/ 1325362 h 4449429"/>
              <a:gd name="connsiteX919" fmla="*/ 3343207 w 18982931"/>
              <a:gd name="connsiteY919" fmla="*/ 1263619 h 4449429"/>
              <a:gd name="connsiteX920" fmla="*/ 3544891 w 18982931"/>
              <a:gd name="connsiteY920" fmla="*/ 1263619 h 4449429"/>
              <a:gd name="connsiteX921" fmla="*/ 3544891 w 18982931"/>
              <a:gd name="connsiteY921" fmla="*/ 712071 h 4449429"/>
              <a:gd name="connsiteX922" fmla="*/ 3561357 w 18982931"/>
              <a:gd name="connsiteY922" fmla="*/ 555662 h 4449429"/>
              <a:gd name="connsiteX923" fmla="*/ 3606633 w 18982931"/>
              <a:gd name="connsiteY923" fmla="*/ 316933 h 4449429"/>
              <a:gd name="connsiteX924" fmla="*/ 3614865 w 18982931"/>
              <a:gd name="connsiteY924" fmla="*/ 279891 h 4449429"/>
              <a:gd name="connsiteX925" fmla="*/ 3676603 w 18982931"/>
              <a:gd name="connsiteY925" fmla="*/ 341628 h 4449429"/>
              <a:gd name="connsiteX926" fmla="*/ 3684835 w 18982931"/>
              <a:gd name="connsiteY926" fmla="*/ 386907 h 4449429"/>
              <a:gd name="connsiteX927" fmla="*/ 3742460 w 18982931"/>
              <a:gd name="connsiteY927" fmla="*/ 481574 h 4449429"/>
              <a:gd name="connsiteX928" fmla="*/ 3763042 w 18982931"/>
              <a:gd name="connsiteY928" fmla="*/ 703838 h 4449429"/>
              <a:gd name="connsiteX929" fmla="*/ 3763042 w 18982931"/>
              <a:gd name="connsiteY929" fmla="*/ 1144256 h 4449429"/>
              <a:gd name="connsiteX930" fmla="*/ 3771275 w 18982931"/>
              <a:gd name="connsiteY930" fmla="*/ 1181298 h 4449429"/>
              <a:gd name="connsiteX931" fmla="*/ 3775390 w 18982931"/>
              <a:gd name="connsiteY931" fmla="*/ 1115443 h 4449429"/>
              <a:gd name="connsiteX932" fmla="*/ 3923568 w 18982931"/>
              <a:gd name="connsiteY932" fmla="*/ 996079 h 4449429"/>
              <a:gd name="connsiteX933" fmla="*/ 3940029 w 18982931"/>
              <a:gd name="connsiteY933" fmla="*/ 1020776 h 4449429"/>
              <a:gd name="connsiteX934" fmla="*/ 3960611 w 18982931"/>
              <a:gd name="connsiteY934" fmla="*/ 1321244 h 4449429"/>
              <a:gd name="connsiteX935" fmla="*/ 3960611 w 18982931"/>
              <a:gd name="connsiteY935" fmla="*/ 1584670 h 4449429"/>
              <a:gd name="connsiteX936" fmla="*/ 3977076 w 18982931"/>
              <a:gd name="connsiteY936" fmla="*/ 1625830 h 4449429"/>
              <a:gd name="connsiteX937" fmla="*/ 4010007 w 18982931"/>
              <a:gd name="connsiteY937" fmla="*/ 1666990 h 4449429"/>
              <a:gd name="connsiteX938" fmla="*/ 4055279 w 18982931"/>
              <a:gd name="connsiteY938" fmla="*/ 1819286 h 4449429"/>
              <a:gd name="connsiteX939" fmla="*/ 4104670 w 18982931"/>
              <a:gd name="connsiteY939" fmla="*/ 1819286 h 4449429"/>
              <a:gd name="connsiteX940" fmla="*/ 4108788 w 18982931"/>
              <a:gd name="connsiteY940" fmla="*/ 1741079 h 4449429"/>
              <a:gd name="connsiteX941" fmla="*/ 4211689 w 18982931"/>
              <a:gd name="connsiteY941" fmla="*/ 1741079 h 4449429"/>
              <a:gd name="connsiteX942" fmla="*/ 4252847 w 18982931"/>
              <a:gd name="connsiteY942" fmla="*/ 1559973 h 4449429"/>
              <a:gd name="connsiteX943" fmla="*/ 4265197 w 18982931"/>
              <a:gd name="connsiteY943" fmla="*/ 1559973 h 4449429"/>
              <a:gd name="connsiteX944" fmla="*/ 4277546 w 18982931"/>
              <a:gd name="connsiteY944" fmla="*/ 1592900 h 4449429"/>
              <a:gd name="connsiteX945" fmla="*/ 4302239 w 18982931"/>
              <a:gd name="connsiteY945" fmla="*/ 1708150 h 4449429"/>
              <a:gd name="connsiteX946" fmla="*/ 4368100 w 18982931"/>
              <a:gd name="connsiteY946" fmla="*/ 1741079 h 4449429"/>
              <a:gd name="connsiteX947" fmla="*/ 4363984 w 18982931"/>
              <a:gd name="connsiteY947" fmla="*/ 1634062 h 4449429"/>
              <a:gd name="connsiteX948" fmla="*/ 4372218 w 18982931"/>
              <a:gd name="connsiteY948" fmla="*/ 839670 h 4449429"/>
              <a:gd name="connsiteX949" fmla="*/ 4442184 w 18982931"/>
              <a:gd name="connsiteY949" fmla="*/ 279891 h 4449429"/>
              <a:gd name="connsiteX950" fmla="*/ 4479230 w 18982931"/>
              <a:gd name="connsiteY950" fmla="*/ 234611 h 4449429"/>
              <a:gd name="connsiteX951" fmla="*/ 4520394 w 18982931"/>
              <a:gd name="connsiteY951" fmla="*/ 284004 h 4449429"/>
              <a:gd name="connsiteX952" fmla="*/ 4549200 w 18982931"/>
              <a:gd name="connsiteY952" fmla="*/ 440413 h 4449429"/>
              <a:gd name="connsiteX953" fmla="*/ 4680914 w 18982931"/>
              <a:gd name="connsiteY953" fmla="*/ 395140 h 4449429"/>
              <a:gd name="connsiteX954" fmla="*/ 4759121 w 18982931"/>
              <a:gd name="connsiteY954" fmla="*/ 460995 h 4449429"/>
              <a:gd name="connsiteX955" fmla="*/ 4771466 w 18982931"/>
              <a:gd name="connsiteY955" fmla="*/ 493924 h 4449429"/>
              <a:gd name="connsiteX956" fmla="*/ 4888657 w 18982931"/>
              <a:gd name="connsiteY956" fmla="*/ 747622 h 4449429"/>
              <a:gd name="connsiteX957" fmla="*/ 4888893 w 18982931"/>
              <a:gd name="connsiteY957" fmla="*/ 807315 h 4449429"/>
              <a:gd name="connsiteX958" fmla="*/ 4856617 w 18982931"/>
              <a:gd name="connsiteY958" fmla="*/ 807315 h 4449429"/>
              <a:gd name="connsiteX959" fmla="*/ 4856617 w 18982931"/>
              <a:gd name="connsiteY959" fmla="*/ 944475 h 4449429"/>
              <a:gd name="connsiteX960" fmla="*/ 4888332 w 18982931"/>
              <a:gd name="connsiteY960" fmla="*/ 944475 h 4449429"/>
              <a:gd name="connsiteX961" fmla="*/ 4888325 w 18982931"/>
              <a:gd name="connsiteY961" fmla="*/ 945600 h 4449429"/>
              <a:gd name="connsiteX962" fmla="*/ 4890835 w 18982931"/>
              <a:gd name="connsiteY962" fmla="*/ 1609365 h 4449429"/>
              <a:gd name="connsiteX963" fmla="*/ 4952574 w 18982931"/>
              <a:gd name="connsiteY963" fmla="*/ 1617597 h 4449429"/>
              <a:gd name="connsiteX964" fmla="*/ 4952574 w 18982931"/>
              <a:gd name="connsiteY964" fmla="*/ 1868678 h 4449429"/>
              <a:gd name="connsiteX965" fmla="*/ 4956691 w 18982931"/>
              <a:gd name="connsiteY965" fmla="*/ 1905720 h 4449429"/>
              <a:gd name="connsiteX966" fmla="*/ 4981387 w 18982931"/>
              <a:gd name="connsiteY966" fmla="*/ 1967462 h 4449429"/>
              <a:gd name="connsiteX967" fmla="*/ 4981387 w 18982931"/>
              <a:gd name="connsiteY967" fmla="*/ 2058015 h 4449429"/>
              <a:gd name="connsiteX968" fmla="*/ 5001966 w 18982931"/>
              <a:gd name="connsiteY968" fmla="*/ 2086824 h 4449429"/>
              <a:gd name="connsiteX969" fmla="*/ 5018429 w 18982931"/>
              <a:gd name="connsiteY969" fmla="*/ 2078592 h 4449429"/>
              <a:gd name="connsiteX970" fmla="*/ 5018429 w 18982931"/>
              <a:gd name="connsiteY970" fmla="*/ 1881023 h 4449429"/>
              <a:gd name="connsiteX971" fmla="*/ 5018429 w 18982931"/>
              <a:gd name="connsiteY971" fmla="*/ 1366522 h 4449429"/>
              <a:gd name="connsiteX972" fmla="*/ 5034894 w 18982931"/>
              <a:gd name="connsiteY972" fmla="*/ 864367 h 4449429"/>
              <a:gd name="connsiteX973" fmla="*/ 5067821 w 18982931"/>
              <a:gd name="connsiteY973" fmla="*/ 197569 h 4449429"/>
              <a:gd name="connsiteX974" fmla="*/ 5080173 w 18982931"/>
              <a:gd name="connsiteY974" fmla="*/ 102899 h 4449429"/>
              <a:gd name="connsiteX975" fmla="*/ 5216000 w 18982931"/>
              <a:gd name="connsiteY975" fmla="*/ 37042 h 4449429"/>
              <a:gd name="connsiteX976" fmla="*/ 5248927 w 18982931"/>
              <a:gd name="connsiteY976" fmla="*/ 69972 h 4449429"/>
              <a:gd name="connsiteX977" fmla="*/ 5372409 w 18982931"/>
              <a:gd name="connsiteY977" fmla="*/ 69972 h 4449429"/>
              <a:gd name="connsiteX978" fmla="*/ 5434151 w 18982931"/>
              <a:gd name="connsiteY978" fmla="*/ 131714 h 4449429"/>
              <a:gd name="connsiteX979" fmla="*/ 5434151 w 18982931"/>
              <a:gd name="connsiteY979" fmla="*/ 382788 h 4449429"/>
              <a:gd name="connsiteX980" fmla="*/ 5434151 w 18982931"/>
              <a:gd name="connsiteY980" fmla="*/ 683261 h 4449429"/>
              <a:gd name="connsiteX981" fmla="*/ 5545282 w 18982931"/>
              <a:gd name="connsiteY981" fmla="*/ 687375 h 4449429"/>
              <a:gd name="connsiteX982" fmla="*/ 5545282 w 18982931"/>
              <a:gd name="connsiteY982" fmla="*/ 1045471 h 4449429"/>
              <a:gd name="connsiteX983" fmla="*/ 5676994 w 18982931"/>
              <a:gd name="connsiteY983" fmla="*/ 1045471 h 4449429"/>
              <a:gd name="connsiteX984" fmla="*/ 5685227 w 18982931"/>
              <a:gd name="connsiteY984" fmla="*/ 1103096 h 4449429"/>
              <a:gd name="connsiteX985" fmla="*/ 5759314 w 18982931"/>
              <a:gd name="connsiteY985" fmla="*/ 1193648 h 4449429"/>
              <a:gd name="connsiteX986" fmla="*/ 5759314 w 18982931"/>
              <a:gd name="connsiteY986" fmla="*/ 1395331 h 4449429"/>
              <a:gd name="connsiteX987" fmla="*/ 5825171 w 18982931"/>
              <a:gd name="connsiteY987" fmla="*/ 1395331 h 4449429"/>
              <a:gd name="connsiteX988" fmla="*/ 5903378 w 18982931"/>
              <a:gd name="connsiteY988" fmla="*/ 1477653 h 4449429"/>
              <a:gd name="connsiteX989" fmla="*/ 5903378 w 18982931"/>
              <a:gd name="connsiteY989" fmla="*/ 1918070 h 4449429"/>
              <a:gd name="connsiteX990" fmla="*/ 5936306 w 18982931"/>
              <a:gd name="connsiteY990" fmla="*/ 1975695 h 4449429"/>
              <a:gd name="connsiteX991" fmla="*/ 5965115 w 18982931"/>
              <a:gd name="connsiteY991" fmla="*/ 1275969 h 4449429"/>
              <a:gd name="connsiteX992" fmla="*/ 5969235 w 18982931"/>
              <a:gd name="connsiteY992" fmla="*/ 1238922 h 4449429"/>
              <a:gd name="connsiteX993" fmla="*/ 6166804 w 18982931"/>
              <a:gd name="connsiteY993" fmla="*/ 1238922 h 4449429"/>
              <a:gd name="connsiteX994" fmla="*/ 6216196 w 18982931"/>
              <a:gd name="connsiteY994" fmla="*/ 1288315 h 4449429"/>
              <a:gd name="connsiteX995" fmla="*/ 6236774 w 18982931"/>
              <a:gd name="connsiteY995" fmla="*/ 1428261 h 4449429"/>
              <a:gd name="connsiteX996" fmla="*/ 6273821 w 18982931"/>
              <a:gd name="connsiteY996" fmla="*/ 1498235 h 4449429"/>
              <a:gd name="connsiteX997" fmla="*/ 6273821 w 18982931"/>
              <a:gd name="connsiteY997" fmla="*/ 2230888 h 4449429"/>
              <a:gd name="connsiteX998" fmla="*/ 6277935 w 18982931"/>
              <a:gd name="connsiteY998" fmla="*/ 2280280 h 4449429"/>
              <a:gd name="connsiteX999" fmla="*/ 6319095 w 18982931"/>
              <a:gd name="connsiteY999" fmla="*/ 2193841 h 4449429"/>
              <a:gd name="connsiteX1000" fmla="*/ 6364373 w 18982931"/>
              <a:gd name="connsiteY1000" fmla="*/ 2288513 h 4449429"/>
              <a:gd name="connsiteX1001" fmla="*/ 6389068 w 18982931"/>
              <a:gd name="connsiteY1001" fmla="*/ 2313208 h 4449429"/>
              <a:gd name="connsiteX1002" fmla="*/ 6541355 w 18982931"/>
              <a:gd name="connsiteY1002" fmla="*/ 2313208 h 4449429"/>
              <a:gd name="connsiteX1003" fmla="*/ 6541355 w 18982931"/>
              <a:gd name="connsiteY1003" fmla="*/ 2148567 h 4449429"/>
              <a:gd name="connsiteX1004" fmla="*/ 6660723 w 18982931"/>
              <a:gd name="connsiteY1004" fmla="*/ 2148567 h 4449429"/>
              <a:gd name="connsiteX1005" fmla="*/ 6660723 w 18982931"/>
              <a:gd name="connsiteY1005" fmla="*/ 2259698 h 4449429"/>
              <a:gd name="connsiteX1006" fmla="*/ 6705999 w 18982931"/>
              <a:gd name="connsiteY1006" fmla="*/ 2551938 h 4449429"/>
              <a:gd name="connsiteX1007" fmla="*/ 6714228 w 18982931"/>
              <a:gd name="connsiteY1007" fmla="*/ 2580748 h 4449429"/>
              <a:gd name="connsiteX1008" fmla="*/ 6722461 w 18982931"/>
              <a:gd name="connsiteY1008" fmla="*/ 2576634 h 4449429"/>
              <a:gd name="connsiteX1009" fmla="*/ 6751278 w 18982931"/>
              <a:gd name="connsiteY1009" fmla="*/ 2263816 h 4449429"/>
              <a:gd name="connsiteX1010" fmla="*/ 6800669 w 18982931"/>
              <a:gd name="connsiteY1010" fmla="*/ 2255583 h 4449429"/>
              <a:gd name="connsiteX1011" fmla="*/ 6837709 w 18982931"/>
              <a:gd name="connsiteY1011" fmla="*/ 2181496 h 4449429"/>
              <a:gd name="connsiteX1012" fmla="*/ 6841831 w 18982931"/>
              <a:gd name="connsiteY1012" fmla="*/ 2152681 h 4449429"/>
              <a:gd name="connsiteX1013" fmla="*/ 6845941 w 18982931"/>
              <a:gd name="connsiteY1013" fmla="*/ 2115639 h 4449429"/>
              <a:gd name="connsiteX1014" fmla="*/ 6857139 w 18982931"/>
              <a:gd name="connsiteY1014" fmla="*/ 2115639 h 4449429"/>
              <a:gd name="connsiteX1015" fmla="*/ 6899298 w 18982931"/>
              <a:gd name="connsiteY1015" fmla="*/ 2109470 h 4449429"/>
              <a:gd name="connsiteX1016" fmla="*/ 6922965 w 18982931"/>
              <a:gd name="connsiteY1016" fmla="*/ 2140339 h 4449429"/>
              <a:gd name="connsiteX1017" fmla="*/ 7009406 w 18982931"/>
              <a:gd name="connsiteY1017" fmla="*/ 2070365 h 4449429"/>
              <a:gd name="connsiteX1018" fmla="*/ 7145231 w 18982931"/>
              <a:gd name="connsiteY1018" fmla="*/ 2066247 h 4449429"/>
              <a:gd name="connsiteX1019" fmla="*/ 7145231 w 18982931"/>
              <a:gd name="connsiteY1019" fmla="*/ 1901605 h 4449429"/>
              <a:gd name="connsiteX1020" fmla="*/ 7145231 w 18982931"/>
              <a:gd name="connsiteY1020" fmla="*/ 1769896 h 4449429"/>
              <a:gd name="connsiteX1021" fmla="*/ 7215204 w 18982931"/>
              <a:gd name="connsiteY1021" fmla="*/ 1597024 h 4449429"/>
              <a:gd name="connsiteX1022" fmla="*/ 7285174 w 18982931"/>
              <a:gd name="connsiteY1022" fmla="*/ 1753433 h 4449429"/>
              <a:gd name="connsiteX1023" fmla="*/ 7297524 w 18982931"/>
              <a:gd name="connsiteY1023" fmla="*/ 2062134 h 4449429"/>
              <a:gd name="connsiteX1024" fmla="*/ 7367494 w 18982931"/>
              <a:gd name="connsiteY1024" fmla="*/ 2066247 h 4449429"/>
              <a:gd name="connsiteX1025" fmla="*/ 7371610 w 18982931"/>
              <a:gd name="connsiteY1025" fmla="*/ 2148567 h 4449429"/>
              <a:gd name="connsiteX1026" fmla="*/ 7462167 w 18982931"/>
              <a:gd name="connsiteY1026" fmla="*/ 2148567 h 4449429"/>
              <a:gd name="connsiteX1027" fmla="*/ 7462167 w 18982931"/>
              <a:gd name="connsiteY1027" fmla="*/ 2095061 h 4449429"/>
              <a:gd name="connsiteX1028" fmla="*/ 7462167 w 18982931"/>
              <a:gd name="connsiteY1028" fmla="*/ 1597024 h 4449429"/>
              <a:gd name="connsiteX1029" fmla="*/ 7482743 w 18982931"/>
              <a:gd name="connsiteY1029" fmla="*/ 1008430 h 4449429"/>
              <a:gd name="connsiteX1030" fmla="*/ 7495096 w 18982931"/>
              <a:gd name="connsiteY1030" fmla="*/ 921991 h 4449429"/>
              <a:gd name="connsiteX1031" fmla="*/ 7536254 w 18982931"/>
              <a:gd name="connsiteY1031" fmla="*/ 934341 h 4449429"/>
              <a:gd name="connsiteX1032" fmla="*/ 7577416 w 18982931"/>
              <a:gd name="connsiteY1032" fmla="*/ 563899 h 4449429"/>
              <a:gd name="connsiteX1033" fmla="*/ 7589759 w 18982931"/>
              <a:gd name="connsiteY1033" fmla="*/ 563899 h 4449429"/>
              <a:gd name="connsiteX1034" fmla="*/ 7639153 w 18982931"/>
              <a:gd name="connsiteY1034" fmla="*/ 975501 h 4449429"/>
              <a:gd name="connsiteX1035" fmla="*/ 7655614 w 18982931"/>
              <a:gd name="connsiteY1035" fmla="*/ 926109 h 4449429"/>
              <a:gd name="connsiteX1036" fmla="*/ 7667968 w 18982931"/>
              <a:gd name="connsiteY1036" fmla="*/ 926109 h 4449429"/>
              <a:gd name="connsiteX1037" fmla="*/ 7676196 w 18982931"/>
              <a:gd name="connsiteY1037" fmla="*/ 1037243 h 4449429"/>
              <a:gd name="connsiteX1038" fmla="*/ 7676196 w 18982931"/>
              <a:gd name="connsiteY1038" fmla="*/ 2049787 h 4449429"/>
              <a:gd name="connsiteX1039" fmla="*/ 7705009 w 18982931"/>
              <a:gd name="connsiteY1039" fmla="*/ 2267935 h 4449429"/>
              <a:gd name="connsiteX1040" fmla="*/ 7750287 w 18982931"/>
              <a:gd name="connsiteY1040" fmla="*/ 2469622 h 4449429"/>
              <a:gd name="connsiteX1041" fmla="*/ 7849072 w 18982931"/>
              <a:gd name="connsiteY1041" fmla="*/ 2469622 h 4449429"/>
              <a:gd name="connsiteX1042" fmla="*/ 7849072 w 18982931"/>
              <a:gd name="connsiteY1042" fmla="*/ 2284398 h 4449429"/>
              <a:gd name="connsiteX1043" fmla="*/ 7919042 w 18982931"/>
              <a:gd name="connsiteY1043" fmla="*/ 2284398 h 4449429"/>
              <a:gd name="connsiteX1044" fmla="*/ 7919042 w 18982931"/>
              <a:gd name="connsiteY1044" fmla="*/ 2473736 h 4449429"/>
              <a:gd name="connsiteX1045" fmla="*/ 8108380 w 18982931"/>
              <a:gd name="connsiteY1045" fmla="*/ 2473736 h 4449429"/>
              <a:gd name="connsiteX1046" fmla="*/ 8142338 w 18982931"/>
              <a:gd name="connsiteY1046" fmla="*/ 2481454 h 4449429"/>
              <a:gd name="connsiteX1047" fmla="*/ 8144242 w 18982931"/>
              <a:gd name="connsiteY1047" fmla="*/ 2485067 h 4449429"/>
              <a:gd name="connsiteX1048" fmla="*/ 8144242 w 18982931"/>
              <a:gd name="connsiteY1048" fmla="*/ 1280084 h 4449429"/>
              <a:gd name="connsiteX1049" fmla="*/ 8189518 w 18982931"/>
              <a:gd name="connsiteY1049" fmla="*/ 1115443 h 4449429"/>
              <a:gd name="connsiteX1050" fmla="*/ 8230679 w 18982931"/>
              <a:gd name="connsiteY1050" fmla="*/ 1090746 h 4449429"/>
              <a:gd name="connsiteX1051" fmla="*/ 8477642 w 18982931"/>
              <a:gd name="connsiteY1051" fmla="*/ 1090746 h 4449429"/>
              <a:gd name="connsiteX1052" fmla="*/ 8518799 w 18982931"/>
              <a:gd name="connsiteY1052" fmla="*/ 1111328 h 4449429"/>
              <a:gd name="connsiteX1053" fmla="*/ 8568194 w 18982931"/>
              <a:gd name="connsiteY1053" fmla="*/ 1288315 h 4449429"/>
              <a:gd name="connsiteX1054" fmla="*/ 8572304 w 18982931"/>
              <a:gd name="connsiteY1054" fmla="*/ 2152681 h 4449429"/>
              <a:gd name="connsiteX1055" fmla="*/ 8572304 w 18982931"/>
              <a:gd name="connsiteY1055" fmla="*/ 2222656 h 4449429"/>
              <a:gd name="connsiteX1056" fmla="*/ 8827499 w 18982931"/>
              <a:gd name="connsiteY1056" fmla="*/ 2222656 h 4449429"/>
              <a:gd name="connsiteX1057" fmla="*/ 8827499 w 18982931"/>
              <a:gd name="connsiteY1057" fmla="*/ 2053897 h 4449429"/>
              <a:gd name="connsiteX1058" fmla="*/ 8827499 w 18982931"/>
              <a:gd name="connsiteY1058" fmla="*/ 1996272 h 4449429"/>
              <a:gd name="connsiteX1059" fmla="*/ 8926285 w 18982931"/>
              <a:gd name="connsiteY1059" fmla="*/ 1876910 h 4449429"/>
              <a:gd name="connsiteX1060" fmla="*/ 8926285 w 18982931"/>
              <a:gd name="connsiteY1060" fmla="*/ 1757542 h 4449429"/>
              <a:gd name="connsiteX1061" fmla="*/ 8926285 w 18982931"/>
              <a:gd name="connsiteY1061" fmla="*/ 1527045 h 4449429"/>
              <a:gd name="connsiteX1062" fmla="*/ 8950980 w 18982931"/>
              <a:gd name="connsiteY1062" fmla="*/ 1432378 h 4449429"/>
              <a:gd name="connsiteX1063" fmla="*/ 8950980 w 18982931"/>
              <a:gd name="connsiteY1063" fmla="*/ 1424146 h 4449429"/>
              <a:gd name="connsiteX1064" fmla="*/ 8983911 w 18982931"/>
              <a:gd name="connsiteY1064" fmla="*/ 1107210 h 4449429"/>
              <a:gd name="connsiteX1065" fmla="*/ 8992140 w 18982931"/>
              <a:gd name="connsiteY1065" fmla="*/ 1049586 h 4449429"/>
              <a:gd name="connsiteX1066" fmla="*/ 9012723 w 18982931"/>
              <a:gd name="connsiteY1066" fmla="*/ 1049586 h 4449429"/>
              <a:gd name="connsiteX1067" fmla="*/ 9049767 w 18982931"/>
              <a:gd name="connsiteY1067" fmla="*/ 1325362 h 4449429"/>
              <a:gd name="connsiteX1068" fmla="*/ 9115624 w 18982931"/>
              <a:gd name="connsiteY1068" fmla="*/ 1329476 h 4449429"/>
              <a:gd name="connsiteX1069" fmla="*/ 9165014 w 18982931"/>
              <a:gd name="connsiteY1069" fmla="*/ 1436493 h 4449429"/>
              <a:gd name="connsiteX1070" fmla="*/ 9181479 w 18982931"/>
              <a:gd name="connsiteY1070" fmla="*/ 1494116 h 4449429"/>
              <a:gd name="connsiteX1071" fmla="*/ 9181479 w 18982931"/>
              <a:gd name="connsiteY1071" fmla="*/ 1823399 h 4449429"/>
              <a:gd name="connsiteX1072" fmla="*/ 9181479 w 18982931"/>
              <a:gd name="connsiteY1072" fmla="*/ 1881023 h 4449429"/>
              <a:gd name="connsiteX1073" fmla="*/ 9280267 w 18982931"/>
              <a:gd name="connsiteY1073" fmla="*/ 1881023 h 4449429"/>
              <a:gd name="connsiteX1074" fmla="*/ 9280267 w 18982931"/>
              <a:gd name="connsiteY1074" fmla="*/ 1815166 h 4449429"/>
              <a:gd name="connsiteX1075" fmla="*/ 9280267 w 18982931"/>
              <a:gd name="connsiteY1075" fmla="*/ 304587 h 4449429"/>
              <a:gd name="connsiteX1076" fmla="*/ 9346122 w 18982931"/>
              <a:gd name="connsiteY1076" fmla="*/ 238731 h 4449429"/>
              <a:gd name="connsiteX1077" fmla="*/ 9453137 w 18982931"/>
              <a:gd name="connsiteY1077" fmla="*/ 341628 h 4449429"/>
              <a:gd name="connsiteX1078" fmla="*/ 9453137 w 18982931"/>
              <a:gd name="connsiteY1078" fmla="*/ 1815166 h 4449429"/>
              <a:gd name="connsiteX1079" fmla="*/ 9453137 w 18982931"/>
              <a:gd name="connsiteY1079" fmla="*/ 1876910 h 4449429"/>
              <a:gd name="connsiteX1080" fmla="*/ 9551919 w 18982931"/>
              <a:gd name="connsiteY1080" fmla="*/ 1876910 h 4449429"/>
              <a:gd name="connsiteX1081" fmla="*/ 9551919 w 18982931"/>
              <a:gd name="connsiteY1081" fmla="*/ 1724614 h 4449429"/>
              <a:gd name="connsiteX1082" fmla="*/ 9551919 w 18982931"/>
              <a:gd name="connsiteY1082" fmla="*/ 1481771 h 4449429"/>
              <a:gd name="connsiteX1083" fmla="*/ 9597198 w 18982931"/>
              <a:gd name="connsiteY1083" fmla="*/ 1374754 h 4449429"/>
              <a:gd name="connsiteX1084" fmla="*/ 9613662 w 18982931"/>
              <a:gd name="connsiteY1084" fmla="*/ 1325362 h 4449429"/>
              <a:gd name="connsiteX1085" fmla="*/ 9683632 w 18982931"/>
              <a:gd name="connsiteY1085" fmla="*/ 1325362 h 4449429"/>
              <a:gd name="connsiteX1086" fmla="*/ 9683632 w 18982931"/>
              <a:gd name="connsiteY1086" fmla="*/ 1522931 h 4449429"/>
              <a:gd name="connsiteX1087" fmla="*/ 9819464 w 18982931"/>
              <a:gd name="connsiteY1087" fmla="*/ 1522931 h 4449429"/>
              <a:gd name="connsiteX1088" fmla="*/ 9819464 w 18982931"/>
              <a:gd name="connsiteY1088" fmla="*/ 1720501 h 4449429"/>
              <a:gd name="connsiteX1089" fmla="*/ 9819464 w 18982931"/>
              <a:gd name="connsiteY1089" fmla="*/ 1835749 h 4449429"/>
              <a:gd name="connsiteX1090" fmla="*/ 9868856 w 18982931"/>
              <a:gd name="connsiteY1090" fmla="*/ 1885142 h 4449429"/>
              <a:gd name="connsiteX1091" fmla="*/ 9922361 w 18982931"/>
              <a:gd name="connsiteY1091" fmla="*/ 1938648 h 4449429"/>
              <a:gd name="connsiteX1092" fmla="*/ 9922361 w 18982931"/>
              <a:gd name="connsiteY1092" fmla="*/ 2226770 h 4449429"/>
              <a:gd name="connsiteX1093" fmla="*/ 10189906 w 18982931"/>
              <a:gd name="connsiteY1093" fmla="*/ 2226770 h 4449429"/>
              <a:gd name="connsiteX1094" fmla="*/ 10189906 w 18982931"/>
              <a:gd name="connsiteY1094" fmla="*/ 1864559 h 4449429"/>
              <a:gd name="connsiteX1095" fmla="*/ 10251644 w 18982931"/>
              <a:gd name="connsiteY1095" fmla="*/ 1852213 h 4449429"/>
              <a:gd name="connsiteX1096" fmla="*/ 10251644 w 18982931"/>
              <a:gd name="connsiteY1096" fmla="*/ 1465306 h 4449429"/>
              <a:gd name="connsiteX1097" fmla="*/ 10198137 w 18982931"/>
              <a:gd name="connsiteY1097" fmla="*/ 1461188 h 4449429"/>
              <a:gd name="connsiteX1098" fmla="*/ 10198137 w 18982931"/>
              <a:gd name="connsiteY1098" fmla="*/ 1317129 h 4449429"/>
              <a:gd name="connsiteX1099" fmla="*/ 10572694 w 18982931"/>
              <a:gd name="connsiteY1099" fmla="*/ 1317129 h 4449429"/>
              <a:gd name="connsiteX1100" fmla="*/ 10572694 w 18982931"/>
              <a:gd name="connsiteY1100" fmla="*/ 2140336 h 4449429"/>
              <a:gd name="connsiteX1101" fmla="*/ 10642669 w 18982931"/>
              <a:gd name="connsiteY1101" fmla="*/ 2144449 h 4449429"/>
              <a:gd name="connsiteX1102" fmla="*/ 10642669 w 18982931"/>
              <a:gd name="connsiteY1102" fmla="*/ 2477849 h 4449429"/>
              <a:gd name="connsiteX1103" fmla="*/ 10885512 w 18982931"/>
              <a:gd name="connsiteY1103" fmla="*/ 2477849 h 4449429"/>
              <a:gd name="connsiteX1104" fmla="*/ 10885512 w 18982931"/>
              <a:gd name="connsiteY1104" fmla="*/ 2292626 h 4449429"/>
              <a:gd name="connsiteX1105" fmla="*/ 10959601 w 18982931"/>
              <a:gd name="connsiteY1105" fmla="*/ 2292626 h 4449429"/>
              <a:gd name="connsiteX1106" fmla="*/ 10959601 w 18982931"/>
              <a:gd name="connsiteY1106" fmla="*/ 2477849 h 4449429"/>
              <a:gd name="connsiteX1107" fmla="*/ 11066618 w 18982931"/>
              <a:gd name="connsiteY1107" fmla="*/ 2477849 h 4449429"/>
              <a:gd name="connsiteX1108" fmla="*/ 11107778 w 18982931"/>
              <a:gd name="connsiteY1108" fmla="*/ 2284395 h 4449429"/>
              <a:gd name="connsiteX1109" fmla="*/ 11136593 w 18982931"/>
              <a:gd name="connsiteY1109" fmla="*/ 2053897 h 4449429"/>
              <a:gd name="connsiteX1110" fmla="*/ 11136593 w 18982931"/>
              <a:gd name="connsiteY1110" fmla="*/ 1061936 h 4449429"/>
              <a:gd name="connsiteX1111" fmla="*/ 11148938 w 18982931"/>
              <a:gd name="connsiteY1111" fmla="*/ 938454 h 4449429"/>
              <a:gd name="connsiteX1112" fmla="*/ 11161288 w 18982931"/>
              <a:gd name="connsiteY1112" fmla="*/ 938454 h 4449429"/>
              <a:gd name="connsiteX1113" fmla="*/ 11177753 w 18982931"/>
              <a:gd name="connsiteY1113" fmla="*/ 983729 h 4449429"/>
              <a:gd name="connsiteX1114" fmla="*/ 11231258 w 18982931"/>
              <a:gd name="connsiteY1114" fmla="*/ 572126 h 4449429"/>
              <a:gd name="connsiteX1115" fmla="*/ 11243610 w 18982931"/>
              <a:gd name="connsiteY1115" fmla="*/ 572126 h 4449429"/>
              <a:gd name="connsiteX1116" fmla="*/ 11284770 w 18982931"/>
              <a:gd name="connsiteY1116" fmla="*/ 946687 h 4449429"/>
              <a:gd name="connsiteX1117" fmla="*/ 11325929 w 18982931"/>
              <a:gd name="connsiteY1117" fmla="*/ 934337 h 4449429"/>
              <a:gd name="connsiteX1118" fmla="*/ 11342394 w 18982931"/>
              <a:gd name="connsiteY1118" fmla="*/ 1061936 h 4449429"/>
              <a:gd name="connsiteX1119" fmla="*/ 11342394 w 18982931"/>
              <a:gd name="connsiteY1119" fmla="*/ 1300666 h 4449429"/>
              <a:gd name="connsiteX1120" fmla="*/ 11358857 w 18982931"/>
              <a:gd name="connsiteY1120" fmla="*/ 2132104 h 4449429"/>
              <a:gd name="connsiteX1121" fmla="*/ 11362976 w 18982931"/>
              <a:gd name="connsiteY1121" fmla="*/ 2165031 h 4449429"/>
              <a:gd name="connsiteX1122" fmla="*/ 11453524 w 18982931"/>
              <a:gd name="connsiteY1122" fmla="*/ 2165031 h 4449429"/>
              <a:gd name="connsiteX1123" fmla="*/ 11457643 w 18982931"/>
              <a:gd name="connsiteY1123" fmla="*/ 2082711 h 4449429"/>
              <a:gd name="connsiteX1124" fmla="*/ 11535845 w 18982931"/>
              <a:gd name="connsiteY1124" fmla="*/ 2078592 h 4449429"/>
              <a:gd name="connsiteX1125" fmla="*/ 11535845 w 18982931"/>
              <a:gd name="connsiteY1125" fmla="*/ 2004505 h 4449429"/>
              <a:gd name="connsiteX1126" fmla="*/ 11548195 w 18982931"/>
              <a:gd name="connsiteY1126" fmla="*/ 1736964 h 4449429"/>
              <a:gd name="connsiteX1127" fmla="*/ 11609938 w 18982931"/>
              <a:gd name="connsiteY1127" fmla="*/ 1609365 h 4449429"/>
              <a:gd name="connsiteX1128" fmla="*/ 11688140 w 18982931"/>
              <a:gd name="connsiteY1128" fmla="*/ 1765774 h 4449429"/>
              <a:gd name="connsiteX1129" fmla="*/ 11688140 w 18982931"/>
              <a:gd name="connsiteY1129" fmla="*/ 2082711 h 4449429"/>
              <a:gd name="connsiteX1130" fmla="*/ 11910406 w 18982931"/>
              <a:gd name="connsiteY1130" fmla="*/ 2148567 h 4449429"/>
              <a:gd name="connsiteX1131" fmla="*/ 11988608 w 18982931"/>
              <a:gd name="connsiteY1131" fmla="*/ 2119754 h 4449429"/>
              <a:gd name="connsiteX1132" fmla="*/ 11991181 w 18982931"/>
              <a:gd name="connsiteY1132" fmla="*/ 2153197 h 4449429"/>
              <a:gd name="connsiteX1133" fmla="*/ 11993908 w 18982931"/>
              <a:gd name="connsiteY1133" fmla="*/ 2158900 h 4449429"/>
              <a:gd name="connsiteX1134" fmla="*/ 11993908 w 18982931"/>
              <a:gd name="connsiteY1134" fmla="*/ 2156799 h 4449429"/>
              <a:gd name="connsiteX1135" fmla="*/ 11998023 w 18982931"/>
              <a:gd name="connsiteY1135" fmla="*/ 2115639 h 4449429"/>
              <a:gd name="connsiteX1136" fmla="*/ 12010373 w 18982931"/>
              <a:gd name="connsiteY1136" fmla="*/ 2115639 h 4449429"/>
              <a:gd name="connsiteX1137" fmla="*/ 12014490 w 18982931"/>
              <a:gd name="connsiteY1137" fmla="*/ 2185614 h 4449429"/>
              <a:gd name="connsiteX1138" fmla="*/ 12055650 w 18982931"/>
              <a:gd name="connsiteY1138" fmla="*/ 2259703 h 4449429"/>
              <a:gd name="connsiteX1139" fmla="*/ 12109157 w 18982931"/>
              <a:gd name="connsiteY1139" fmla="*/ 2267933 h 4449429"/>
              <a:gd name="connsiteX1140" fmla="*/ 12137972 w 18982931"/>
              <a:gd name="connsiteY1140" fmla="*/ 2580753 h 4449429"/>
              <a:gd name="connsiteX1141" fmla="*/ 12150317 w 18982931"/>
              <a:gd name="connsiteY1141" fmla="*/ 2580753 h 4449429"/>
              <a:gd name="connsiteX1142" fmla="*/ 12179132 w 18982931"/>
              <a:gd name="connsiteY1142" fmla="*/ 2411992 h 4449429"/>
              <a:gd name="connsiteX1143" fmla="*/ 12207942 w 18982931"/>
              <a:gd name="connsiteY1143" fmla="*/ 2160917 h 4449429"/>
              <a:gd name="connsiteX1144" fmla="*/ 12216174 w 18982931"/>
              <a:gd name="connsiteY1144" fmla="*/ 2152686 h 4449429"/>
              <a:gd name="connsiteX1145" fmla="*/ 12331423 w 18982931"/>
              <a:gd name="connsiteY1145" fmla="*/ 2152686 h 4449429"/>
              <a:gd name="connsiteX1146" fmla="*/ 12331423 w 18982931"/>
              <a:gd name="connsiteY1146" fmla="*/ 2317327 h 4449429"/>
              <a:gd name="connsiteX1147" fmla="*/ 12496064 w 18982931"/>
              <a:gd name="connsiteY1147" fmla="*/ 2313208 h 4449429"/>
              <a:gd name="connsiteX1148" fmla="*/ 12557802 w 18982931"/>
              <a:gd name="connsiteY1148" fmla="*/ 2210310 h 4449429"/>
              <a:gd name="connsiteX1149" fmla="*/ 12566034 w 18982931"/>
              <a:gd name="connsiteY1149" fmla="*/ 2206191 h 4449429"/>
              <a:gd name="connsiteX1150" fmla="*/ 12598962 w 18982931"/>
              <a:gd name="connsiteY1150" fmla="*/ 2267933 h 4449429"/>
              <a:gd name="connsiteX1151" fmla="*/ 12607194 w 18982931"/>
              <a:gd name="connsiteY1151" fmla="*/ 2263816 h 4449429"/>
              <a:gd name="connsiteX1152" fmla="*/ 12607194 w 18982931"/>
              <a:gd name="connsiteY1152" fmla="*/ 1461193 h 4449429"/>
              <a:gd name="connsiteX1153" fmla="*/ 12677169 w 18982931"/>
              <a:gd name="connsiteY1153" fmla="*/ 1230695 h 4449429"/>
              <a:gd name="connsiteX1154" fmla="*/ 12920017 w 18982931"/>
              <a:gd name="connsiteY1154" fmla="*/ 1230695 h 4449429"/>
              <a:gd name="connsiteX1155" fmla="*/ 12948827 w 18982931"/>
              <a:gd name="connsiteY1155" fmla="*/ 1490003 h 4449429"/>
              <a:gd name="connsiteX1156" fmla="*/ 12948827 w 18982931"/>
              <a:gd name="connsiteY1156" fmla="*/ 1909838 h 4449429"/>
              <a:gd name="connsiteX1157" fmla="*/ 12948827 w 18982931"/>
              <a:gd name="connsiteY1157" fmla="*/ 1975695 h 4449429"/>
              <a:gd name="connsiteX1158" fmla="*/ 12969405 w 18982931"/>
              <a:gd name="connsiteY1158" fmla="*/ 1979812 h 4449429"/>
              <a:gd name="connsiteX1159" fmla="*/ 12989987 w 18982931"/>
              <a:gd name="connsiteY1159" fmla="*/ 1913955 h 4449429"/>
              <a:gd name="connsiteX1160" fmla="*/ 12989987 w 18982931"/>
              <a:gd name="connsiteY1160" fmla="*/ 1469425 h 4449429"/>
              <a:gd name="connsiteX1161" fmla="*/ 13064076 w 18982931"/>
              <a:gd name="connsiteY1161" fmla="*/ 1395336 h 4449429"/>
              <a:gd name="connsiteX1162" fmla="*/ 13146396 w 18982931"/>
              <a:gd name="connsiteY1162" fmla="*/ 1395336 h 4449429"/>
              <a:gd name="connsiteX1163" fmla="*/ 13146396 w 18982931"/>
              <a:gd name="connsiteY1163" fmla="*/ 1111328 h 4449429"/>
              <a:gd name="connsiteX1164" fmla="*/ 13216366 w 18982931"/>
              <a:gd name="connsiteY1164" fmla="*/ 1103096 h 4449429"/>
              <a:gd name="connsiteX1165" fmla="*/ 13228716 w 18982931"/>
              <a:gd name="connsiteY1165" fmla="*/ 1041358 h 4449429"/>
              <a:gd name="connsiteX1166" fmla="*/ 13368662 w 18982931"/>
              <a:gd name="connsiteY1166" fmla="*/ 1041358 h 4449429"/>
              <a:gd name="connsiteX1167" fmla="*/ 13368662 w 18982931"/>
              <a:gd name="connsiteY1167" fmla="*/ 687379 h 4449429"/>
              <a:gd name="connsiteX1168" fmla="*/ 13483911 w 18982931"/>
              <a:gd name="connsiteY1168" fmla="*/ 687379 h 4449429"/>
              <a:gd name="connsiteX1169" fmla="*/ 13483911 w 18982931"/>
              <a:gd name="connsiteY1169" fmla="*/ 617404 h 4449429"/>
              <a:gd name="connsiteX1170" fmla="*/ 13483911 w 18982931"/>
              <a:gd name="connsiteY1170" fmla="*/ 131714 h 4449429"/>
              <a:gd name="connsiteX1171" fmla="*/ 13541534 w 18982931"/>
              <a:gd name="connsiteY1171" fmla="*/ 74089 h 4449429"/>
              <a:gd name="connsiteX1172" fmla="*/ 13685593 w 18982931"/>
              <a:gd name="connsiteY1172" fmla="*/ 74089 h 4449429"/>
              <a:gd name="connsiteX1173" fmla="*/ 13730872 w 18982931"/>
              <a:gd name="connsiteY1173" fmla="*/ 49392 h 4449429"/>
              <a:gd name="connsiteX1174" fmla="*/ 13739104 w 18982931"/>
              <a:gd name="connsiteY1174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511305 w 18982931"/>
              <a:gd name="connsiteY867" fmla="*/ 1594214 h 4449429"/>
              <a:gd name="connsiteX868" fmla="*/ 1507466 w 18982931"/>
              <a:gd name="connsiteY868" fmla="*/ 2337905 h 4449429"/>
              <a:gd name="connsiteX869" fmla="*/ 1523929 w 18982931"/>
              <a:gd name="connsiteY869" fmla="*/ 2337905 h 4449429"/>
              <a:gd name="connsiteX870" fmla="*/ 1523929 w 18982931"/>
              <a:gd name="connsiteY870" fmla="*/ 2169146 h 4449429"/>
              <a:gd name="connsiteX871" fmla="*/ 1692685 w 18982931"/>
              <a:gd name="connsiteY871" fmla="*/ 2169146 h 4449429"/>
              <a:gd name="connsiteX872" fmla="*/ 1692685 w 18982931"/>
              <a:gd name="connsiteY872" fmla="*/ 2020968 h 4449429"/>
              <a:gd name="connsiteX873" fmla="*/ 1766772 w 18982931"/>
              <a:gd name="connsiteY873" fmla="*/ 1922183 h 4449429"/>
              <a:gd name="connsiteX874" fmla="*/ 1766772 w 18982931"/>
              <a:gd name="connsiteY874" fmla="*/ 1757542 h 4449429"/>
              <a:gd name="connsiteX875" fmla="*/ 1849095 w 18982931"/>
              <a:gd name="connsiteY875" fmla="*/ 1757542 h 4449429"/>
              <a:gd name="connsiteX876" fmla="*/ 1849095 w 18982931"/>
              <a:gd name="connsiteY876" fmla="*/ 2156799 h 4449429"/>
              <a:gd name="connsiteX877" fmla="*/ 1919070 w 18982931"/>
              <a:gd name="connsiteY877" fmla="*/ 2156799 h 4449429"/>
              <a:gd name="connsiteX878" fmla="*/ 1919070 w 18982931"/>
              <a:gd name="connsiteY878" fmla="*/ 1864559 h 4449429"/>
              <a:gd name="connsiteX879" fmla="*/ 1919070 w 18982931"/>
              <a:gd name="connsiteY879" fmla="*/ 695608 h 4449429"/>
              <a:gd name="connsiteX880" fmla="*/ 2005504 w 18982931"/>
              <a:gd name="connsiteY880" fmla="*/ 609173 h 4449429"/>
              <a:gd name="connsiteX881" fmla="*/ 2026085 w 18982931"/>
              <a:gd name="connsiteY881" fmla="*/ 605054 h 4449429"/>
              <a:gd name="connsiteX882" fmla="*/ 2100174 w 18982931"/>
              <a:gd name="connsiteY882" fmla="*/ 448645 h 4449429"/>
              <a:gd name="connsiteX883" fmla="*/ 2137215 w 18982931"/>
              <a:gd name="connsiteY883" fmla="*/ 407485 h 4449429"/>
              <a:gd name="connsiteX884" fmla="*/ 2194840 w 18982931"/>
              <a:gd name="connsiteY884" fmla="*/ 337515 h 4449429"/>
              <a:gd name="connsiteX885" fmla="*/ 2198958 w 18982931"/>
              <a:gd name="connsiteY885" fmla="*/ 292236 h 4449429"/>
              <a:gd name="connsiteX886" fmla="*/ 2240121 w 18982931"/>
              <a:gd name="connsiteY886" fmla="*/ 358093 h 4449429"/>
              <a:gd name="connsiteX887" fmla="*/ 2273047 w 18982931"/>
              <a:gd name="connsiteY887" fmla="*/ 444532 h 4449429"/>
              <a:gd name="connsiteX888" fmla="*/ 2330670 w 18982931"/>
              <a:gd name="connsiteY888" fmla="*/ 563894 h 4449429"/>
              <a:gd name="connsiteX889" fmla="*/ 2351248 w 18982931"/>
              <a:gd name="connsiteY889" fmla="*/ 613286 h 4449429"/>
              <a:gd name="connsiteX890" fmla="*/ 2429455 w 18982931"/>
              <a:gd name="connsiteY890" fmla="*/ 675029 h 4449429"/>
              <a:gd name="connsiteX891" fmla="*/ 2470614 w 18982931"/>
              <a:gd name="connsiteY891" fmla="*/ 757350 h 4449429"/>
              <a:gd name="connsiteX892" fmla="*/ 2470614 w 18982931"/>
              <a:gd name="connsiteY892" fmla="*/ 1086631 h 4449429"/>
              <a:gd name="connsiteX893" fmla="*/ 2470614 w 18982931"/>
              <a:gd name="connsiteY893" fmla="*/ 2008622 h 4449429"/>
              <a:gd name="connsiteX894" fmla="*/ 2487080 w 18982931"/>
              <a:gd name="connsiteY894" fmla="*/ 2053897 h 4449429"/>
              <a:gd name="connsiteX895" fmla="*/ 2499426 w 18982931"/>
              <a:gd name="connsiteY895" fmla="*/ 1897488 h 4449429"/>
              <a:gd name="connsiteX896" fmla="*/ 2602322 w 18982931"/>
              <a:gd name="connsiteY896" fmla="*/ 1798703 h 4449429"/>
              <a:gd name="connsiteX897" fmla="*/ 2836935 w 18982931"/>
              <a:gd name="connsiteY897" fmla="*/ 1798703 h 4449429"/>
              <a:gd name="connsiteX898" fmla="*/ 2836935 w 18982931"/>
              <a:gd name="connsiteY898" fmla="*/ 1860446 h 4449429"/>
              <a:gd name="connsiteX899" fmla="*/ 2836935 w 18982931"/>
              <a:gd name="connsiteY899" fmla="*/ 2263816 h 4449429"/>
              <a:gd name="connsiteX900" fmla="*/ 2845169 w 18982931"/>
              <a:gd name="connsiteY900" fmla="*/ 2304976 h 4449429"/>
              <a:gd name="connsiteX901" fmla="*/ 2861629 w 18982931"/>
              <a:gd name="connsiteY901" fmla="*/ 2300858 h 4449429"/>
              <a:gd name="connsiteX902" fmla="*/ 2861629 w 18982931"/>
              <a:gd name="connsiteY902" fmla="*/ 2247351 h 4449429"/>
              <a:gd name="connsiteX903" fmla="*/ 2869861 w 18982931"/>
              <a:gd name="connsiteY903" fmla="*/ 1996272 h 4449429"/>
              <a:gd name="connsiteX904" fmla="*/ 2923374 w 18982931"/>
              <a:gd name="connsiteY904" fmla="*/ 1967462 h 4449429"/>
              <a:gd name="connsiteX905" fmla="*/ 2939836 w 18982931"/>
              <a:gd name="connsiteY905" fmla="*/ 2300858 h 4449429"/>
              <a:gd name="connsiteX906" fmla="*/ 2956300 w 18982931"/>
              <a:gd name="connsiteY906" fmla="*/ 2300858 h 4449429"/>
              <a:gd name="connsiteX907" fmla="*/ 2989230 w 18982931"/>
              <a:gd name="connsiteY907" fmla="*/ 2111521 h 4449429"/>
              <a:gd name="connsiteX908" fmla="*/ 3018038 w 18982931"/>
              <a:gd name="connsiteY908" fmla="*/ 2058015 h 4449429"/>
              <a:gd name="connsiteX909" fmla="*/ 3034502 w 18982931"/>
              <a:gd name="connsiteY909" fmla="*/ 2123871 h 4449429"/>
              <a:gd name="connsiteX910" fmla="*/ 3038620 w 18982931"/>
              <a:gd name="connsiteY910" fmla="*/ 2132104 h 4449429"/>
              <a:gd name="connsiteX911" fmla="*/ 3088018 w 18982931"/>
              <a:gd name="connsiteY911" fmla="*/ 2140336 h 4449429"/>
              <a:gd name="connsiteX912" fmla="*/ 3095320 w 18982931"/>
              <a:gd name="connsiteY912" fmla="*/ 2275334 h 4449429"/>
              <a:gd name="connsiteX913" fmla="*/ 3162101 w 18982931"/>
              <a:gd name="connsiteY913" fmla="*/ 2275334 h 4449429"/>
              <a:gd name="connsiteX914" fmla="*/ 3162101 w 18982931"/>
              <a:gd name="connsiteY914" fmla="*/ 1580555 h 4449429"/>
              <a:gd name="connsiteX915" fmla="*/ 3162101 w 18982931"/>
              <a:gd name="connsiteY915" fmla="*/ 1531163 h 4449429"/>
              <a:gd name="connsiteX916" fmla="*/ 3199146 w 18982931"/>
              <a:gd name="connsiteY916" fmla="*/ 1498235 h 4449429"/>
              <a:gd name="connsiteX917" fmla="*/ 3281469 w 18982931"/>
              <a:gd name="connsiteY917" fmla="*/ 1498235 h 4449429"/>
              <a:gd name="connsiteX918" fmla="*/ 3281469 w 18982931"/>
              <a:gd name="connsiteY918" fmla="*/ 1325362 h 4449429"/>
              <a:gd name="connsiteX919" fmla="*/ 3343207 w 18982931"/>
              <a:gd name="connsiteY919" fmla="*/ 1263619 h 4449429"/>
              <a:gd name="connsiteX920" fmla="*/ 3544891 w 18982931"/>
              <a:gd name="connsiteY920" fmla="*/ 1263619 h 4449429"/>
              <a:gd name="connsiteX921" fmla="*/ 3544891 w 18982931"/>
              <a:gd name="connsiteY921" fmla="*/ 712071 h 4449429"/>
              <a:gd name="connsiteX922" fmla="*/ 3561357 w 18982931"/>
              <a:gd name="connsiteY922" fmla="*/ 555662 h 4449429"/>
              <a:gd name="connsiteX923" fmla="*/ 3606633 w 18982931"/>
              <a:gd name="connsiteY923" fmla="*/ 316933 h 4449429"/>
              <a:gd name="connsiteX924" fmla="*/ 3614865 w 18982931"/>
              <a:gd name="connsiteY924" fmla="*/ 279891 h 4449429"/>
              <a:gd name="connsiteX925" fmla="*/ 3676603 w 18982931"/>
              <a:gd name="connsiteY925" fmla="*/ 341628 h 4449429"/>
              <a:gd name="connsiteX926" fmla="*/ 3684835 w 18982931"/>
              <a:gd name="connsiteY926" fmla="*/ 386907 h 4449429"/>
              <a:gd name="connsiteX927" fmla="*/ 3742460 w 18982931"/>
              <a:gd name="connsiteY927" fmla="*/ 481574 h 4449429"/>
              <a:gd name="connsiteX928" fmla="*/ 3763042 w 18982931"/>
              <a:gd name="connsiteY928" fmla="*/ 703838 h 4449429"/>
              <a:gd name="connsiteX929" fmla="*/ 3763042 w 18982931"/>
              <a:gd name="connsiteY929" fmla="*/ 1144256 h 4449429"/>
              <a:gd name="connsiteX930" fmla="*/ 3771275 w 18982931"/>
              <a:gd name="connsiteY930" fmla="*/ 1181298 h 4449429"/>
              <a:gd name="connsiteX931" fmla="*/ 3775390 w 18982931"/>
              <a:gd name="connsiteY931" fmla="*/ 1115443 h 4449429"/>
              <a:gd name="connsiteX932" fmla="*/ 3923568 w 18982931"/>
              <a:gd name="connsiteY932" fmla="*/ 996079 h 4449429"/>
              <a:gd name="connsiteX933" fmla="*/ 3940029 w 18982931"/>
              <a:gd name="connsiteY933" fmla="*/ 1020776 h 4449429"/>
              <a:gd name="connsiteX934" fmla="*/ 3960611 w 18982931"/>
              <a:gd name="connsiteY934" fmla="*/ 1321244 h 4449429"/>
              <a:gd name="connsiteX935" fmla="*/ 3960611 w 18982931"/>
              <a:gd name="connsiteY935" fmla="*/ 1584670 h 4449429"/>
              <a:gd name="connsiteX936" fmla="*/ 3977076 w 18982931"/>
              <a:gd name="connsiteY936" fmla="*/ 1625830 h 4449429"/>
              <a:gd name="connsiteX937" fmla="*/ 4010007 w 18982931"/>
              <a:gd name="connsiteY937" fmla="*/ 1666990 h 4449429"/>
              <a:gd name="connsiteX938" fmla="*/ 4055279 w 18982931"/>
              <a:gd name="connsiteY938" fmla="*/ 1819286 h 4449429"/>
              <a:gd name="connsiteX939" fmla="*/ 4104670 w 18982931"/>
              <a:gd name="connsiteY939" fmla="*/ 1819286 h 4449429"/>
              <a:gd name="connsiteX940" fmla="*/ 4108788 w 18982931"/>
              <a:gd name="connsiteY940" fmla="*/ 1741079 h 4449429"/>
              <a:gd name="connsiteX941" fmla="*/ 4211689 w 18982931"/>
              <a:gd name="connsiteY941" fmla="*/ 1741079 h 4449429"/>
              <a:gd name="connsiteX942" fmla="*/ 4252847 w 18982931"/>
              <a:gd name="connsiteY942" fmla="*/ 1559973 h 4449429"/>
              <a:gd name="connsiteX943" fmla="*/ 4265197 w 18982931"/>
              <a:gd name="connsiteY943" fmla="*/ 1559973 h 4449429"/>
              <a:gd name="connsiteX944" fmla="*/ 4277546 w 18982931"/>
              <a:gd name="connsiteY944" fmla="*/ 1592900 h 4449429"/>
              <a:gd name="connsiteX945" fmla="*/ 4302239 w 18982931"/>
              <a:gd name="connsiteY945" fmla="*/ 1708150 h 4449429"/>
              <a:gd name="connsiteX946" fmla="*/ 4368100 w 18982931"/>
              <a:gd name="connsiteY946" fmla="*/ 1741079 h 4449429"/>
              <a:gd name="connsiteX947" fmla="*/ 4363984 w 18982931"/>
              <a:gd name="connsiteY947" fmla="*/ 1634062 h 4449429"/>
              <a:gd name="connsiteX948" fmla="*/ 4372218 w 18982931"/>
              <a:gd name="connsiteY948" fmla="*/ 839670 h 4449429"/>
              <a:gd name="connsiteX949" fmla="*/ 4442184 w 18982931"/>
              <a:gd name="connsiteY949" fmla="*/ 279891 h 4449429"/>
              <a:gd name="connsiteX950" fmla="*/ 4479230 w 18982931"/>
              <a:gd name="connsiteY950" fmla="*/ 234611 h 4449429"/>
              <a:gd name="connsiteX951" fmla="*/ 4520394 w 18982931"/>
              <a:gd name="connsiteY951" fmla="*/ 284004 h 4449429"/>
              <a:gd name="connsiteX952" fmla="*/ 4549200 w 18982931"/>
              <a:gd name="connsiteY952" fmla="*/ 440413 h 4449429"/>
              <a:gd name="connsiteX953" fmla="*/ 4680914 w 18982931"/>
              <a:gd name="connsiteY953" fmla="*/ 395140 h 4449429"/>
              <a:gd name="connsiteX954" fmla="*/ 4759121 w 18982931"/>
              <a:gd name="connsiteY954" fmla="*/ 460995 h 4449429"/>
              <a:gd name="connsiteX955" fmla="*/ 4771466 w 18982931"/>
              <a:gd name="connsiteY955" fmla="*/ 493924 h 4449429"/>
              <a:gd name="connsiteX956" fmla="*/ 4888657 w 18982931"/>
              <a:gd name="connsiteY956" fmla="*/ 747622 h 4449429"/>
              <a:gd name="connsiteX957" fmla="*/ 4888893 w 18982931"/>
              <a:gd name="connsiteY957" fmla="*/ 807315 h 4449429"/>
              <a:gd name="connsiteX958" fmla="*/ 4856617 w 18982931"/>
              <a:gd name="connsiteY958" fmla="*/ 807315 h 4449429"/>
              <a:gd name="connsiteX959" fmla="*/ 4856617 w 18982931"/>
              <a:gd name="connsiteY959" fmla="*/ 944475 h 4449429"/>
              <a:gd name="connsiteX960" fmla="*/ 4888332 w 18982931"/>
              <a:gd name="connsiteY960" fmla="*/ 944475 h 4449429"/>
              <a:gd name="connsiteX961" fmla="*/ 4888325 w 18982931"/>
              <a:gd name="connsiteY961" fmla="*/ 945600 h 4449429"/>
              <a:gd name="connsiteX962" fmla="*/ 4890835 w 18982931"/>
              <a:gd name="connsiteY962" fmla="*/ 1609365 h 4449429"/>
              <a:gd name="connsiteX963" fmla="*/ 4952574 w 18982931"/>
              <a:gd name="connsiteY963" fmla="*/ 1617597 h 4449429"/>
              <a:gd name="connsiteX964" fmla="*/ 4952574 w 18982931"/>
              <a:gd name="connsiteY964" fmla="*/ 1868678 h 4449429"/>
              <a:gd name="connsiteX965" fmla="*/ 4956691 w 18982931"/>
              <a:gd name="connsiteY965" fmla="*/ 1905720 h 4449429"/>
              <a:gd name="connsiteX966" fmla="*/ 4981387 w 18982931"/>
              <a:gd name="connsiteY966" fmla="*/ 1967462 h 4449429"/>
              <a:gd name="connsiteX967" fmla="*/ 4981387 w 18982931"/>
              <a:gd name="connsiteY967" fmla="*/ 2058015 h 4449429"/>
              <a:gd name="connsiteX968" fmla="*/ 5001966 w 18982931"/>
              <a:gd name="connsiteY968" fmla="*/ 2086824 h 4449429"/>
              <a:gd name="connsiteX969" fmla="*/ 5018429 w 18982931"/>
              <a:gd name="connsiteY969" fmla="*/ 2078592 h 4449429"/>
              <a:gd name="connsiteX970" fmla="*/ 5018429 w 18982931"/>
              <a:gd name="connsiteY970" fmla="*/ 1881023 h 4449429"/>
              <a:gd name="connsiteX971" fmla="*/ 5018429 w 18982931"/>
              <a:gd name="connsiteY971" fmla="*/ 1366522 h 4449429"/>
              <a:gd name="connsiteX972" fmla="*/ 5034894 w 18982931"/>
              <a:gd name="connsiteY972" fmla="*/ 864367 h 4449429"/>
              <a:gd name="connsiteX973" fmla="*/ 5067821 w 18982931"/>
              <a:gd name="connsiteY973" fmla="*/ 197569 h 4449429"/>
              <a:gd name="connsiteX974" fmla="*/ 5080173 w 18982931"/>
              <a:gd name="connsiteY974" fmla="*/ 102899 h 4449429"/>
              <a:gd name="connsiteX975" fmla="*/ 5216000 w 18982931"/>
              <a:gd name="connsiteY975" fmla="*/ 37042 h 4449429"/>
              <a:gd name="connsiteX976" fmla="*/ 5248927 w 18982931"/>
              <a:gd name="connsiteY976" fmla="*/ 69972 h 4449429"/>
              <a:gd name="connsiteX977" fmla="*/ 5372409 w 18982931"/>
              <a:gd name="connsiteY977" fmla="*/ 69972 h 4449429"/>
              <a:gd name="connsiteX978" fmla="*/ 5434151 w 18982931"/>
              <a:gd name="connsiteY978" fmla="*/ 131714 h 4449429"/>
              <a:gd name="connsiteX979" fmla="*/ 5434151 w 18982931"/>
              <a:gd name="connsiteY979" fmla="*/ 382788 h 4449429"/>
              <a:gd name="connsiteX980" fmla="*/ 5434151 w 18982931"/>
              <a:gd name="connsiteY980" fmla="*/ 683261 h 4449429"/>
              <a:gd name="connsiteX981" fmla="*/ 5545282 w 18982931"/>
              <a:gd name="connsiteY981" fmla="*/ 687375 h 4449429"/>
              <a:gd name="connsiteX982" fmla="*/ 5545282 w 18982931"/>
              <a:gd name="connsiteY982" fmla="*/ 1045471 h 4449429"/>
              <a:gd name="connsiteX983" fmla="*/ 5676994 w 18982931"/>
              <a:gd name="connsiteY983" fmla="*/ 1045471 h 4449429"/>
              <a:gd name="connsiteX984" fmla="*/ 5685227 w 18982931"/>
              <a:gd name="connsiteY984" fmla="*/ 1103096 h 4449429"/>
              <a:gd name="connsiteX985" fmla="*/ 5759314 w 18982931"/>
              <a:gd name="connsiteY985" fmla="*/ 1193648 h 4449429"/>
              <a:gd name="connsiteX986" fmla="*/ 5759314 w 18982931"/>
              <a:gd name="connsiteY986" fmla="*/ 1395331 h 4449429"/>
              <a:gd name="connsiteX987" fmla="*/ 5825171 w 18982931"/>
              <a:gd name="connsiteY987" fmla="*/ 1395331 h 4449429"/>
              <a:gd name="connsiteX988" fmla="*/ 5903378 w 18982931"/>
              <a:gd name="connsiteY988" fmla="*/ 1477653 h 4449429"/>
              <a:gd name="connsiteX989" fmla="*/ 5903378 w 18982931"/>
              <a:gd name="connsiteY989" fmla="*/ 1918070 h 4449429"/>
              <a:gd name="connsiteX990" fmla="*/ 5936306 w 18982931"/>
              <a:gd name="connsiteY990" fmla="*/ 1975695 h 4449429"/>
              <a:gd name="connsiteX991" fmla="*/ 5965115 w 18982931"/>
              <a:gd name="connsiteY991" fmla="*/ 1275969 h 4449429"/>
              <a:gd name="connsiteX992" fmla="*/ 5969235 w 18982931"/>
              <a:gd name="connsiteY992" fmla="*/ 1238922 h 4449429"/>
              <a:gd name="connsiteX993" fmla="*/ 6166804 w 18982931"/>
              <a:gd name="connsiteY993" fmla="*/ 1238922 h 4449429"/>
              <a:gd name="connsiteX994" fmla="*/ 6216196 w 18982931"/>
              <a:gd name="connsiteY994" fmla="*/ 1288315 h 4449429"/>
              <a:gd name="connsiteX995" fmla="*/ 6236774 w 18982931"/>
              <a:gd name="connsiteY995" fmla="*/ 1428261 h 4449429"/>
              <a:gd name="connsiteX996" fmla="*/ 6273821 w 18982931"/>
              <a:gd name="connsiteY996" fmla="*/ 1498235 h 4449429"/>
              <a:gd name="connsiteX997" fmla="*/ 6273821 w 18982931"/>
              <a:gd name="connsiteY997" fmla="*/ 2230888 h 4449429"/>
              <a:gd name="connsiteX998" fmla="*/ 6277935 w 18982931"/>
              <a:gd name="connsiteY998" fmla="*/ 2280280 h 4449429"/>
              <a:gd name="connsiteX999" fmla="*/ 6319095 w 18982931"/>
              <a:gd name="connsiteY999" fmla="*/ 2193841 h 4449429"/>
              <a:gd name="connsiteX1000" fmla="*/ 6364373 w 18982931"/>
              <a:gd name="connsiteY1000" fmla="*/ 2288513 h 4449429"/>
              <a:gd name="connsiteX1001" fmla="*/ 6389068 w 18982931"/>
              <a:gd name="connsiteY1001" fmla="*/ 2313208 h 4449429"/>
              <a:gd name="connsiteX1002" fmla="*/ 6541355 w 18982931"/>
              <a:gd name="connsiteY1002" fmla="*/ 2313208 h 4449429"/>
              <a:gd name="connsiteX1003" fmla="*/ 6541355 w 18982931"/>
              <a:gd name="connsiteY1003" fmla="*/ 2148567 h 4449429"/>
              <a:gd name="connsiteX1004" fmla="*/ 6660723 w 18982931"/>
              <a:gd name="connsiteY1004" fmla="*/ 2148567 h 4449429"/>
              <a:gd name="connsiteX1005" fmla="*/ 6660723 w 18982931"/>
              <a:gd name="connsiteY1005" fmla="*/ 2259698 h 4449429"/>
              <a:gd name="connsiteX1006" fmla="*/ 6705999 w 18982931"/>
              <a:gd name="connsiteY1006" fmla="*/ 2551938 h 4449429"/>
              <a:gd name="connsiteX1007" fmla="*/ 6714228 w 18982931"/>
              <a:gd name="connsiteY1007" fmla="*/ 2580748 h 4449429"/>
              <a:gd name="connsiteX1008" fmla="*/ 6722461 w 18982931"/>
              <a:gd name="connsiteY1008" fmla="*/ 2576634 h 4449429"/>
              <a:gd name="connsiteX1009" fmla="*/ 6751278 w 18982931"/>
              <a:gd name="connsiteY1009" fmla="*/ 2263816 h 4449429"/>
              <a:gd name="connsiteX1010" fmla="*/ 6800669 w 18982931"/>
              <a:gd name="connsiteY1010" fmla="*/ 2255583 h 4449429"/>
              <a:gd name="connsiteX1011" fmla="*/ 6837709 w 18982931"/>
              <a:gd name="connsiteY1011" fmla="*/ 2181496 h 4449429"/>
              <a:gd name="connsiteX1012" fmla="*/ 6841831 w 18982931"/>
              <a:gd name="connsiteY1012" fmla="*/ 2152681 h 4449429"/>
              <a:gd name="connsiteX1013" fmla="*/ 6845941 w 18982931"/>
              <a:gd name="connsiteY1013" fmla="*/ 2115639 h 4449429"/>
              <a:gd name="connsiteX1014" fmla="*/ 6857139 w 18982931"/>
              <a:gd name="connsiteY1014" fmla="*/ 2115639 h 4449429"/>
              <a:gd name="connsiteX1015" fmla="*/ 6899298 w 18982931"/>
              <a:gd name="connsiteY1015" fmla="*/ 2109470 h 4449429"/>
              <a:gd name="connsiteX1016" fmla="*/ 6922965 w 18982931"/>
              <a:gd name="connsiteY1016" fmla="*/ 2140339 h 4449429"/>
              <a:gd name="connsiteX1017" fmla="*/ 7009406 w 18982931"/>
              <a:gd name="connsiteY1017" fmla="*/ 2070365 h 4449429"/>
              <a:gd name="connsiteX1018" fmla="*/ 7145231 w 18982931"/>
              <a:gd name="connsiteY1018" fmla="*/ 2066247 h 4449429"/>
              <a:gd name="connsiteX1019" fmla="*/ 7145231 w 18982931"/>
              <a:gd name="connsiteY1019" fmla="*/ 1901605 h 4449429"/>
              <a:gd name="connsiteX1020" fmla="*/ 7145231 w 18982931"/>
              <a:gd name="connsiteY1020" fmla="*/ 1769896 h 4449429"/>
              <a:gd name="connsiteX1021" fmla="*/ 7215204 w 18982931"/>
              <a:gd name="connsiteY1021" fmla="*/ 1597024 h 4449429"/>
              <a:gd name="connsiteX1022" fmla="*/ 7285174 w 18982931"/>
              <a:gd name="connsiteY1022" fmla="*/ 1753433 h 4449429"/>
              <a:gd name="connsiteX1023" fmla="*/ 7297524 w 18982931"/>
              <a:gd name="connsiteY1023" fmla="*/ 2062134 h 4449429"/>
              <a:gd name="connsiteX1024" fmla="*/ 7367494 w 18982931"/>
              <a:gd name="connsiteY1024" fmla="*/ 2066247 h 4449429"/>
              <a:gd name="connsiteX1025" fmla="*/ 7371610 w 18982931"/>
              <a:gd name="connsiteY1025" fmla="*/ 2148567 h 4449429"/>
              <a:gd name="connsiteX1026" fmla="*/ 7462167 w 18982931"/>
              <a:gd name="connsiteY1026" fmla="*/ 2148567 h 4449429"/>
              <a:gd name="connsiteX1027" fmla="*/ 7462167 w 18982931"/>
              <a:gd name="connsiteY1027" fmla="*/ 2095061 h 4449429"/>
              <a:gd name="connsiteX1028" fmla="*/ 7462167 w 18982931"/>
              <a:gd name="connsiteY1028" fmla="*/ 1597024 h 4449429"/>
              <a:gd name="connsiteX1029" fmla="*/ 7482743 w 18982931"/>
              <a:gd name="connsiteY1029" fmla="*/ 1008430 h 4449429"/>
              <a:gd name="connsiteX1030" fmla="*/ 7495096 w 18982931"/>
              <a:gd name="connsiteY1030" fmla="*/ 921991 h 4449429"/>
              <a:gd name="connsiteX1031" fmla="*/ 7536254 w 18982931"/>
              <a:gd name="connsiteY1031" fmla="*/ 934341 h 4449429"/>
              <a:gd name="connsiteX1032" fmla="*/ 7577416 w 18982931"/>
              <a:gd name="connsiteY1032" fmla="*/ 563899 h 4449429"/>
              <a:gd name="connsiteX1033" fmla="*/ 7589759 w 18982931"/>
              <a:gd name="connsiteY1033" fmla="*/ 563899 h 4449429"/>
              <a:gd name="connsiteX1034" fmla="*/ 7639153 w 18982931"/>
              <a:gd name="connsiteY1034" fmla="*/ 975501 h 4449429"/>
              <a:gd name="connsiteX1035" fmla="*/ 7655614 w 18982931"/>
              <a:gd name="connsiteY1035" fmla="*/ 926109 h 4449429"/>
              <a:gd name="connsiteX1036" fmla="*/ 7667968 w 18982931"/>
              <a:gd name="connsiteY1036" fmla="*/ 926109 h 4449429"/>
              <a:gd name="connsiteX1037" fmla="*/ 7676196 w 18982931"/>
              <a:gd name="connsiteY1037" fmla="*/ 1037243 h 4449429"/>
              <a:gd name="connsiteX1038" fmla="*/ 7676196 w 18982931"/>
              <a:gd name="connsiteY1038" fmla="*/ 2049787 h 4449429"/>
              <a:gd name="connsiteX1039" fmla="*/ 7705009 w 18982931"/>
              <a:gd name="connsiteY1039" fmla="*/ 2267935 h 4449429"/>
              <a:gd name="connsiteX1040" fmla="*/ 7750287 w 18982931"/>
              <a:gd name="connsiteY1040" fmla="*/ 2469622 h 4449429"/>
              <a:gd name="connsiteX1041" fmla="*/ 7849072 w 18982931"/>
              <a:gd name="connsiteY1041" fmla="*/ 2469622 h 4449429"/>
              <a:gd name="connsiteX1042" fmla="*/ 7849072 w 18982931"/>
              <a:gd name="connsiteY1042" fmla="*/ 2284398 h 4449429"/>
              <a:gd name="connsiteX1043" fmla="*/ 7919042 w 18982931"/>
              <a:gd name="connsiteY1043" fmla="*/ 2284398 h 4449429"/>
              <a:gd name="connsiteX1044" fmla="*/ 7919042 w 18982931"/>
              <a:gd name="connsiteY1044" fmla="*/ 2473736 h 4449429"/>
              <a:gd name="connsiteX1045" fmla="*/ 8108380 w 18982931"/>
              <a:gd name="connsiteY1045" fmla="*/ 2473736 h 4449429"/>
              <a:gd name="connsiteX1046" fmla="*/ 8142338 w 18982931"/>
              <a:gd name="connsiteY1046" fmla="*/ 2481454 h 4449429"/>
              <a:gd name="connsiteX1047" fmla="*/ 8144242 w 18982931"/>
              <a:gd name="connsiteY1047" fmla="*/ 2485067 h 4449429"/>
              <a:gd name="connsiteX1048" fmla="*/ 8144242 w 18982931"/>
              <a:gd name="connsiteY1048" fmla="*/ 1280084 h 4449429"/>
              <a:gd name="connsiteX1049" fmla="*/ 8189518 w 18982931"/>
              <a:gd name="connsiteY1049" fmla="*/ 1115443 h 4449429"/>
              <a:gd name="connsiteX1050" fmla="*/ 8230679 w 18982931"/>
              <a:gd name="connsiteY1050" fmla="*/ 1090746 h 4449429"/>
              <a:gd name="connsiteX1051" fmla="*/ 8477642 w 18982931"/>
              <a:gd name="connsiteY1051" fmla="*/ 1090746 h 4449429"/>
              <a:gd name="connsiteX1052" fmla="*/ 8518799 w 18982931"/>
              <a:gd name="connsiteY1052" fmla="*/ 1111328 h 4449429"/>
              <a:gd name="connsiteX1053" fmla="*/ 8568194 w 18982931"/>
              <a:gd name="connsiteY1053" fmla="*/ 1288315 h 4449429"/>
              <a:gd name="connsiteX1054" fmla="*/ 8572304 w 18982931"/>
              <a:gd name="connsiteY1054" fmla="*/ 2152681 h 4449429"/>
              <a:gd name="connsiteX1055" fmla="*/ 8572304 w 18982931"/>
              <a:gd name="connsiteY1055" fmla="*/ 2222656 h 4449429"/>
              <a:gd name="connsiteX1056" fmla="*/ 8827499 w 18982931"/>
              <a:gd name="connsiteY1056" fmla="*/ 2222656 h 4449429"/>
              <a:gd name="connsiteX1057" fmla="*/ 8827499 w 18982931"/>
              <a:gd name="connsiteY1057" fmla="*/ 2053897 h 4449429"/>
              <a:gd name="connsiteX1058" fmla="*/ 8827499 w 18982931"/>
              <a:gd name="connsiteY1058" fmla="*/ 1996272 h 4449429"/>
              <a:gd name="connsiteX1059" fmla="*/ 8926285 w 18982931"/>
              <a:gd name="connsiteY1059" fmla="*/ 1876910 h 4449429"/>
              <a:gd name="connsiteX1060" fmla="*/ 8926285 w 18982931"/>
              <a:gd name="connsiteY1060" fmla="*/ 1757542 h 4449429"/>
              <a:gd name="connsiteX1061" fmla="*/ 8926285 w 18982931"/>
              <a:gd name="connsiteY1061" fmla="*/ 1527045 h 4449429"/>
              <a:gd name="connsiteX1062" fmla="*/ 8950980 w 18982931"/>
              <a:gd name="connsiteY1062" fmla="*/ 1432378 h 4449429"/>
              <a:gd name="connsiteX1063" fmla="*/ 8950980 w 18982931"/>
              <a:gd name="connsiteY1063" fmla="*/ 1424146 h 4449429"/>
              <a:gd name="connsiteX1064" fmla="*/ 8983911 w 18982931"/>
              <a:gd name="connsiteY1064" fmla="*/ 1107210 h 4449429"/>
              <a:gd name="connsiteX1065" fmla="*/ 8992140 w 18982931"/>
              <a:gd name="connsiteY1065" fmla="*/ 1049586 h 4449429"/>
              <a:gd name="connsiteX1066" fmla="*/ 9012723 w 18982931"/>
              <a:gd name="connsiteY1066" fmla="*/ 1049586 h 4449429"/>
              <a:gd name="connsiteX1067" fmla="*/ 9049767 w 18982931"/>
              <a:gd name="connsiteY1067" fmla="*/ 1325362 h 4449429"/>
              <a:gd name="connsiteX1068" fmla="*/ 9115624 w 18982931"/>
              <a:gd name="connsiteY1068" fmla="*/ 1329476 h 4449429"/>
              <a:gd name="connsiteX1069" fmla="*/ 9165014 w 18982931"/>
              <a:gd name="connsiteY1069" fmla="*/ 1436493 h 4449429"/>
              <a:gd name="connsiteX1070" fmla="*/ 9181479 w 18982931"/>
              <a:gd name="connsiteY1070" fmla="*/ 1494116 h 4449429"/>
              <a:gd name="connsiteX1071" fmla="*/ 9181479 w 18982931"/>
              <a:gd name="connsiteY1071" fmla="*/ 1823399 h 4449429"/>
              <a:gd name="connsiteX1072" fmla="*/ 9181479 w 18982931"/>
              <a:gd name="connsiteY1072" fmla="*/ 1881023 h 4449429"/>
              <a:gd name="connsiteX1073" fmla="*/ 9280267 w 18982931"/>
              <a:gd name="connsiteY1073" fmla="*/ 1881023 h 4449429"/>
              <a:gd name="connsiteX1074" fmla="*/ 9280267 w 18982931"/>
              <a:gd name="connsiteY1074" fmla="*/ 1815166 h 4449429"/>
              <a:gd name="connsiteX1075" fmla="*/ 9280267 w 18982931"/>
              <a:gd name="connsiteY1075" fmla="*/ 304587 h 4449429"/>
              <a:gd name="connsiteX1076" fmla="*/ 9346122 w 18982931"/>
              <a:gd name="connsiteY1076" fmla="*/ 238731 h 4449429"/>
              <a:gd name="connsiteX1077" fmla="*/ 9453137 w 18982931"/>
              <a:gd name="connsiteY1077" fmla="*/ 341628 h 4449429"/>
              <a:gd name="connsiteX1078" fmla="*/ 9453137 w 18982931"/>
              <a:gd name="connsiteY1078" fmla="*/ 1815166 h 4449429"/>
              <a:gd name="connsiteX1079" fmla="*/ 9453137 w 18982931"/>
              <a:gd name="connsiteY1079" fmla="*/ 1876910 h 4449429"/>
              <a:gd name="connsiteX1080" fmla="*/ 9551919 w 18982931"/>
              <a:gd name="connsiteY1080" fmla="*/ 1876910 h 4449429"/>
              <a:gd name="connsiteX1081" fmla="*/ 9551919 w 18982931"/>
              <a:gd name="connsiteY1081" fmla="*/ 1724614 h 4449429"/>
              <a:gd name="connsiteX1082" fmla="*/ 9551919 w 18982931"/>
              <a:gd name="connsiteY1082" fmla="*/ 1481771 h 4449429"/>
              <a:gd name="connsiteX1083" fmla="*/ 9597198 w 18982931"/>
              <a:gd name="connsiteY1083" fmla="*/ 1374754 h 4449429"/>
              <a:gd name="connsiteX1084" fmla="*/ 9613662 w 18982931"/>
              <a:gd name="connsiteY1084" fmla="*/ 1325362 h 4449429"/>
              <a:gd name="connsiteX1085" fmla="*/ 9683632 w 18982931"/>
              <a:gd name="connsiteY1085" fmla="*/ 1325362 h 4449429"/>
              <a:gd name="connsiteX1086" fmla="*/ 9683632 w 18982931"/>
              <a:gd name="connsiteY1086" fmla="*/ 1522931 h 4449429"/>
              <a:gd name="connsiteX1087" fmla="*/ 9819464 w 18982931"/>
              <a:gd name="connsiteY1087" fmla="*/ 1522931 h 4449429"/>
              <a:gd name="connsiteX1088" fmla="*/ 9819464 w 18982931"/>
              <a:gd name="connsiteY1088" fmla="*/ 1720501 h 4449429"/>
              <a:gd name="connsiteX1089" fmla="*/ 9819464 w 18982931"/>
              <a:gd name="connsiteY1089" fmla="*/ 1835749 h 4449429"/>
              <a:gd name="connsiteX1090" fmla="*/ 9868856 w 18982931"/>
              <a:gd name="connsiteY1090" fmla="*/ 1885142 h 4449429"/>
              <a:gd name="connsiteX1091" fmla="*/ 9922361 w 18982931"/>
              <a:gd name="connsiteY1091" fmla="*/ 1938648 h 4449429"/>
              <a:gd name="connsiteX1092" fmla="*/ 9922361 w 18982931"/>
              <a:gd name="connsiteY1092" fmla="*/ 2226770 h 4449429"/>
              <a:gd name="connsiteX1093" fmla="*/ 10189906 w 18982931"/>
              <a:gd name="connsiteY1093" fmla="*/ 2226770 h 4449429"/>
              <a:gd name="connsiteX1094" fmla="*/ 10189906 w 18982931"/>
              <a:gd name="connsiteY1094" fmla="*/ 1864559 h 4449429"/>
              <a:gd name="connsiteX1095" fmla="*/ 10251644 w 18982931"/>
              <a:gd name="connsiteY1095" fmla="*/ 1852213 h 4449429"/>
              <a:gd name="connsiteX1096" fmla="*/ 10251644 w 18982931"/>
              <a:gd name="connsiteY1096" fmla="*/ 1465306 h 4449429"/>
              <a:gd name="connsiteX1097" fmla="*/ 10198137 w 18982931"/>
              <a:gd name="connsiteY1097" fmla="*/ 1461188 h 4449429"/>
              <a:gd name="connsiteX1098" fmla="*/ 10198137 w 18982931"/>
              <a:gd name="connsiteY1098" fmla="*/ 1317129 h 4449429"/>
              <a:gd name="connsiteX1099" fmla="*/ 10572694 w 18982931"/>
              <a:gd name="connsiteY1099" fmla="*/ 1317129 h 4449429"/>
              <a:gd name="connsiteX1100" fmla="*/ 10572694 w 18982931"/>
              <a:gd name="connsiteY1100" fmla="*/ 2140336 h 4449429"/>
              <a:gd name="connsiteX1101" fmla="*/ 10642669 w 18982931"/>
              <a:gd name="connsiteY1101" fmla="*/ 2144449 h 4449429"/>
              <a:gd name="connsiteX1102" fmla="*/ 10642669 w 18982931"/>
              <a:gd name="connsiteY1102" fmla="*/ 2477849 h 4449429"/>
              <a:gd name="connsiteX1103" fmla="*/ 10885512 w 18982931"/>
              <a:gd name="connsiteY1103" fmla="*/ 2477849 h 4449429"/>
              <a:gd name="connsiteX1104" fmla="*/ 10885512 w 18982931"/>
              <a:gd name="connsiteY1104" fmla="*/ 2292626 h 4449429"/>
              <a:gd name="connsiteX1105" fmla="*/ 10959601 w 18982931"/>
              <a:gd name="connsiteY1105" fmla="*/ 2292626 h 4449429"/>
              <a:gd name="connsiteX1106" fmla="*/ 10959601 w 18982931"/>
              <a:gd name="connsiteY1106" fmla="*/ 2477849 h 4449429"/>
              <a:gd name="connsiteX1107" fmla="*/ 11066618 w 18982931"/>
              <a:gd name="connsiteY1107" fmla="*/ 2477849 h 4449429"/>
              <a:gd name="connsiteX1108" fmla="*/ 11107778 w 18982931"/>
              <a:gd name="connsiteY1108" fmla="*/ 2284395 h 4449429"/>
              <a:gd name="connsiteX1109" fmla="*/ 11136593 w 18982931"/>
              <a:gd name="connsiteY1109" fmla="*/ 2053897 h 4449429"/>
              <a:gd name="connsiteX1110" fmla="*/ 11136593 w 18982931"/>
              <a:gd name="connsiteY1110" fmla="*/ 1061936 h 4449429"/>
              <a:gd name="connsiteX1111" fmla="*/ 11148938 w 18982931"/>
              <a:gd name="connsiteY1111" fmla="*/ 938454 h 4449429"/>
              <a:gd name="connsiteX1112" fmla="*/ 11161288 w 18982931"/>
              <a:gd name="connsiteY1112" fmla="*/ 938454 h 4449429"/>
              <a:gd name="connsiteX1113" fmla="*/ 11177753 w 18982931"/>
              <a:gd name="connsiteY1113" fmla="*/ 983729 h 4449429"/>
              <a:gd name="connsiteX1114" fmla="*/ 11231258 w 18982931"/>
              <a:gd name="connsiteY1114" fmla="*/ 572126 h 4449429"/>
              <a:gd name="connsiteX1115" fmla="*/ 11243610 w 18982931"/>
              <a:gd name="connsiteY1115" fmla="*/ 572126 h 4449429"/>
              <a:gd name="connsiteX1116" fmla="*/ 11284770 w 18982931"/>
              <a:gd name="connsiteY1116" fmla="*/ 946687 h 4449429"/>
              <a:gd name="connsiteX1117" fmla="*/ 11325929 w 18982931"/>
              <a:gd name="connsiteY1117" fmla="*/ 934337 h 4449429"/>
              <a:gd name="connsiteX1118" fmla="*/ 11342394 w 18982931"/>
              <a:gd name="connsiteY1118" fmla="*/ 1061936 h 4449429"/>
              <a:gd name="connsiteX1119" fmla="*/ 11342394 w 18982931"/>
              <a:gd name="connsiteY1119" fmla="*/ 1300666 h 4449429"/>
              <a:gd name="connsiteX1120" fmla="*/ 11358857 w 18982931"/>
              <a:gd name="connsiteY1120" fmla="*/ 2132104 h 4449429"/>
              <a:gd name="connsiteX1121" fmla="*/ 11362976 w 18982931"/>
              <a:gd name="connsiteY1121" fmla="*/ 2165031 h 4449429"/>
              <a:gd name="connsiteX1122" fmla="*/ 11453524 w 18982931"/>
              <a:gd name="connsiteY1122" fmla="*/ 2165031 h 4449429"/>
              <a:gd name="connsiteX1123" fmla="*/ 11457643 w 18982931"/>
              <a:gd name="connsiteY1123" fmla="*/ 2082711 h 4449429"/>
              <a:gd name="connsiteX1124" fmla="*/ 11535845 w 18982931"/>
              <a:gd name="connsiteY1124" fmla="*/ 2078592 h 4449429"/>
              <a:gd name="connsiteX1125" fmla="*/ 11535845 w 18982931"/>
              <a:gd name="connsiteY1125" fmla="*/ 2004505 h 4449429"/>
              <a:gd name="connsiteX1126" fmla="*/ 11548195 w 18982931"/>
              <a:gd name="connsiteY1126" fmla="*/ 1736964 h 4449429"/>
              <a:gd name="connsiteX1127" fmla="*/ 11609938 w 18982931"/>
              <a:gd name="connsiteY1127" fmla="*/ 1609365 h 4449429"/>
              <a:gd name="connsiteX1128" fmla="*/ 11688140 w 18982931"/>
              <a:gd name="connsiteY1128" fmla="*/ 1765774 h 4449429"/>
              <a:gd name="connsiteX1129" fmla="*/ 11688140 w 18982931"/>
              <a:gd name="connsiteY1129" fmla="*/ 2082711 h 4449429"/>
              <a:gd name="connsiteX1130" fmla="*/ 11910406 w 18982931"/>
              <a:gd name="connsiteY1130" fmla="*/ 2148567 h 4449429"/>
              <a:gd name="connsiteX1131" fmla="*/ 11988608 w 18982931"/>
              <a:gd name="connsiteY1131" fmla="*/ 2119754 h 4449429"/>
              <a:gd name="connsiteX1132" fmla="*/ 11991181 w 18982931"/>
              <a:gd name="connsiteY1132" fmla="*/ 2153197 h 4449429"/>
              <a:gd name="connsiteX1133" fmla="*/ 11993908 w 18982931"/>
              <a:gd name="connsiteY1133" fmla="*/ 2158900 h 4449429"/>
              <a:gd name="connsiteX1134" fmla="*/ 11993908 w 18982931"/>
              <a:gd name="connsiteY1134" fmla="*/ 2156799 h 4449429"/>
              <a:gd name="connsiteX1135" fmla="*/ 11998023 w 18982931"/>
              <a:gd name="connsiteY1135" fmla="*/ 2115639 h 4449429"/>
              <a:gd name="connsiteX1136" fmla="*/ 12010373 w 18982931"/>
              <a:gd name="connsiteY1136" fmla="*/ 2115639 h 4449429"/>
              <a:gd name="connsiteX1137" fmla="*/ 12014490 w 18982931"/>
              <a:gd name="connsiteY1137" fmla="*/ 2185614 h 4449429"/>
              <a:gd name="connsiteX1138" fmla="*/ 12055650 w 18982931"/>
              <a:gd name="connsiteY1138" fmla="*/ 2259703 h 4449429"/>
              <a:gd name="connsiteX1139" fmla="*/ 12109157 w 18982931"/>
              <a:gd name="connsiteY1139" fmla="*/ 2267933 h 4449429"/>
              <a:gd name="connsiteX1140" fmla="*/ 12137972 w 18982931"/>
              <a:gd name="connsiteY1140" fmla="*/ 2580753 h 4449429"/>
              <a:gd name="connsiteX1141" fmla="*/ 12150317 w 18982931"/>
              <a:gd name="connsiteY1141" fmla="*/ 2580753 h 4449429"/>
              <a:gd name="connsiteX1142" fmla="*/ 12179132 w 18982931"/>
              <a:gd name="connsiteY1142" fmla="*/ 2411992 h 4449429"/>
              <a:gd name="connsiteX1143" fmla="*/ 12207942 w 18982931"/>
              <a:gd name="connsiteY1143" fmla="*/ 2160917 h 4449429"/>
              <a:gd name="connsiteX1144" fmla="*/ 12216174 w 18982931"/>
              <a:gd name="connsiteY1144" fmla="*/ 2152686 h 4449429"/>
              <a:gd name="connsiteX1145" fmla="*/ 12331423 w 18982931"/>
              <a:gd name="connsiteY1145" fmla="*/ 2152686 h 4449429"/>
              <a:gd name="connsiteX1146" fmla="*/ 12331423 w 18982931"/>
              <a:gd name="connsiteY1146" fmla="*/ 2317327 h 4449429"/>
              <a:gd name="connsiteX1147" fmla="*/ 12496064 w 18982931"/>
              <a:gd name="connsiteY1147" fmla="*/ 2313208 h 4449429"/>
              <a:gd name="connsiteX1148" fmla="*/ 12557802 w 18982931"/>
              <a:gd name="connsiteY1148" fmla="*/ 2210310 h 4449429"/>
              <a:gd name="connsiteX1149" fmla="*/ 12566034 w 18982931"/>
              <a:gd name="connsiteY1149" fmla="*/ 2206191 h 4449429"/>
              <a:gd name="connsiteX1150" fmla="*/ 12598962 w 18982931"/>
              <a:gd name="connsiteY1150" fmla="*/ 2267933 h 4449429"/>
              <a:gd name="connsiteX1151" fmla="*/ 12607194 w 18982931"/>
              <a:gd name="connsiteY1151" fmla="*/ 2263816 h 4449429"/>
              <a:gd name="connsiteX1152" fmla="*/ 12607194 w 18982931"/>
              <a:gd name="connsiteY1152" fmla="*/ 1461193 h 4449429"/>
              <a:gd name="connsiteX1153" fmla="*/ 12677169 w 18982931"/>
              <a:gd name="connsiteY1153" fmla="*/ 1230695 h 4449429"/>
              <a:gd name="connsiteX1154" fmla="*/ 12920017 w 18982931"/>
              <a:gd name="connsiteY1154" fmla="*/ 1230695 h 4449429"/>
              <a:gd name="connsiteX1155" fmla="*/ 12948827 w 18982931"/>
              <a:gd name="connsiteY1155" fmla="*/ 1490003 h 4449429"/>
              <a:gd name="connsiteX1156" fmla="*/ 12948827 w 18982931"/>
              <a:gd name="connsiteY1156" fmla="*/ 1909838 h 4449429"/>
              <a:gd name="connsiteX1157" fmla="*/ 12948827 w 18982931"/>
              <a:gd name="connsiteY1157" fmla="*/ 1975695 h 4449429"/>
              <a:gd name="connsiteX1158" fmla="*/ 12969405 w 18982931"/>
              <a:gd name="connsiteY1158" fmla="*/ 1979812 h 4449429"/>
              <a:gd name="connsiteX1159" fmla="*/ 12989987 w 18982931"/>
              <a:gd name="connsiteY1159" fmla="*/ 1913955 h 4449429"/>
              <a:gd name="connsiteX1160" fmla="*/ 12989987 w 18982931"/>
              <a:gd name="connsiteY1160" fmla="*/ 1469425 h 4449429"/>
              <a:gd name="connsiteX1161" fmla="*/ 13064076 w 18982931"/>
              <a:gd name="connsiteY1161" fmla="*/ 1395336 h 4449429"/>
              <a:gd name="connsiteX1162" fmla="*/ 13146396 w 18982931"/>
              <a:gd name="connsiteY1162" fmla="*/ 1395336 h 4449429"/>
              <a:gd name="connsiteX1163" fmla="*/ 13146396 w 18982931"/>
              <a:gd name="connsiteY1163" fmla="*/ 1111328 h 4449429"/>
              <a:gd name="connsiteX1164" fmla="*/ 13216366 w 18982931"/>
              <a:gd name="connsiteY1164" fmla="*/ 1103096 h 4449429"/>
              <a:gd name="connsiteX1165" fmla="*/ 13228716 w 18982931"/>
              <a:gd name="connsiteY1165" fmla="*/ 1041358 h 4449429"/>
              <a:gd name="connsiteX1166" fmla="*/ 13368662 w 18982931"/>
              <a:gd name="connsiteY1166" fmla="*/ 1041358 h 4449429"/>
              <a:gd name="connsiteX1167" fmla="*/ 13368662 w 18982931"/>
              <a:gd name="connsiteY1167" fmla="*/ 687379 h 4449429"/>
              <a:gd name="connsiteX1168" fmla="*/ 13483911 w 18982931"/>
              <a:gd name="connsiteY1168" fmla="*/ 687379 h 4449429"/>
              <a:gd name="connsiteX1169" fmla="*/ 13483911 w 18982931"/>
              <a:gd name="connsiteY1169" fmla="*/ 617404 h 4449429"/>
              <a:gd name="connsiteX1170" fmla="*/ 13483911 w 18982931"/>
              <a:gd name="connsiteY1170" fmla="*/ 131714 h 4449429"/>
              <a:gd name="connsiteX1171" fmla="*/ 13541534 w 18982931"/>
              <a:gd name="connsiteY1171" fmla="*/ 74089 h 4449429"/>
              <a:gd name="connsiteX1172" fmla="*/ 13685593 w 18982931"/>
              <a:gd name="connsiteY1172" fmla="*/ 74089 h 4449429"/>
              <a:gd name="connsiteX1173" fmla="*/ 13730872 w 18982931"/>
              <a:gd name="connsiteY1173" fmla="*/ 49392 h 4449429"/>
              <a:gd name="connsiteX1174" fmla="*/ 13739104 w 18982931"/>
              <a:gd name="connsiteY1174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511305 w 18982931"/>
              <a:gd name="connsiteY867" fmla="*/ 1594214 h 4449429"/>
              <a:gd name="connsiteX868" fmla="*/ 1507466 w 18982931"/>
              <a:gd name="connsiteY868" fmla="*/ 2337905 h 4449429"/>
              <a:gd name="connsiteX869" fmla="*/ 1523929 w 18982931"/>
              <a:gd name="connsiteY869" fmla="*/ 2337905 h 4449429"/>
              <a:gd name="connsiteX870" fmla="*/ 1523929 w 18982931"/>
              <a:gd name="connsiteY870" fmla="*/ 2169146 h 4449429"/>
              <a:gd name="connsiteX871" fmla="*/ 1692685 w 18982931"/>
              <a:gd name="connsiteY871" fmla="*/ 2169146 h 4449429"/>
              <a:gd name="connsiteX872" fmla="*/ 1692685 w 18982931"/>
              <a:gd name="connsiteY872" fmla="*/ 2020968 h 4449429"/>
              <a:gd name="connsiteX873" fmla="*/ 1766772 w 18982931"/>
              <a:gd name="connsiteY873" fmla="*/ 1922183 h 4449429"/>
              <a:gd name="connsiteX874" fmla="*/ 1766772 w 18982931"/>
              <a:gd name="connsiteY874" fmla="*/ 1757542 h 4449429"/>
              <a:gd name="connsiteX875" fmla="*/ 1849095 w 18982931"/>
              <a:gd name="connsiteY875" fmla="*/ 1757542 h 4449429"/>
              <a:gd name="connsiteX876" fmla="*/ 1849095 w 18982931"/>
              <a:gd name="connsiteY876" fmla="*/ 2156799 h 4449429"/>
              <a:gd name="connsiteX877" fmla="*/ 1919070 w 18982931"/>
              <a:gd name="connsiteY877" fmla="*/ 2156799 h 4449429"/>
              <a:gd name="connsiteX878" fmla="*/ 1919070 w 18982931"/>
              <a:gd name="connsiteY878" fmla="*/ 1864559 h 4449429"/>
              <a:gd name="connsiteX879" fmla="*/ 1919070 w 18982931"/>
              <a:gd name="connsiteY879" fmla="*/ 695608 h 4449429"/>
              <a:gd name="connsiteX880" fmla="*/ 2005504 w 18982931"/>
              <a:gd name="connsiteY880" fmla="*/ 609173 h 4449429"/>
              <a:gd name="connsiteX881" fmla="*/ 2026085 w 18982931"/>
              <a:gd name="connsiteY881" fmla="*/ 605054 h 4449429"/>
              <a:gd name="connsiteX882" fmla="*/ 2100174 w 18982931"/>
              <a:gd name="connsiteY882" fmla="*/ 448645 h 4449429"/>
              <a:gd name="connsiteX883" fmla="*/ 2137215 w 18982931"/>
              <a:gd name="connsiteY883" fmla="*/ 407485 h 4449429"/>
              <a:gd name="connsiteX884" fmla="*/ 2194840 w 18982931"/>
              <a:gd name="connsiteY884" fmla="*/ 337515 h 4449429"/>
              <a:gd name="connsiteX885" fmla="*/ 2198958 w 18982931"/>
              <a:gd name="connsiteY885" fmla="*/ 292236 h 4449429"/>
              <a:gd name="connsiteX886" fmla="*/ 2240121 w 18982931"/>
              <a:gd name="connsiteY886" fmla="*/ 358093 h 4449429"/>
              <a:gd name="connsiteX887" fmla="*/ 2273047 w 18982931"/>
              <a:gd name="connsiteY887" fmla="*/ 444532 h 4449429"/>
              <a:gd name="connsiteX888" fmla="*/ 2330670 w 18982931"/>
              <a:gd name="connsiteY888" fmla="*/ 563894 h 4449429"/>
              <a:gd name="connsiteX889" fmla="*/ 2351248 w 18982931"/>
              <a:gd name="connsiteY889" fmla="*/ 613286 h 4449429"/>
              <a:gd name="connsiteX890" fmla="*/ 2429455 w 18982931"/>
              <a:gd name="connsiteY890" fmla="*/ 675029 h 4449429"/>
              <a:gd name="connsiteX891" fmla="*/ 2470614 w 18982931"/>
              <a:gd name="connsiteY891" fmla="*/ 757350 h 4449429"/>
              <a:gd name="connsiteX892" fmla="*/ 2470614 w 18982931"/>
              <a:gd name="connsiteY892" fmla="*/ 1086631 h 4449429"/>
              <a:gd name="connsiteX893" fmla="*/ 2470614 w 18982931"/>
              <a:gd name="connsiteY893" fmla="*/ 2008622 h 4449429"/>
              <a:gd name="connsiteX894" fmla="*/ 2487080 w 18982931"/>
              <a:gd name="connsiteY894" fmla="*/ 2053897 h 4449429"/>
              <a:gd name="connsiteX895" fmla="*/ 2499426 w 18982931"/>
              <a:gd name="connsiteY895" fmla="*/ 1897488 h 4449429"/>
              <a:gd name="connsiteX896" fmla="*/ 2602322 w 18982931"/>
              <a:gd name="connsiteY896" fmla="*/ 1798703 h 4449429"/>
              <a:gd name="connsiteX897" fmla="*/ 2836935 w 18982931"/>
              <a:gd name="connsiteY897" fmla="*/ 1798703 h 4449429"/>
              <a:gd name="connsiteX898" fmla="*/ 2836935 w 18982931"/>
              <a:gd name="connsiteY898" fmla="*/ 1860446 h 4449429"/>
              <a:gd name="connsiteX899" fmla="*/ 2836935 w 18982931"/>
              <a:gd name="connsiteY899" fmla="*/ 2263816 h 4449429"/>
              <a:gd name="connsiteX900" fmla="*/ 2845169 w 18982931"/>
              <a:gd name="connsiteY900" fmla="*/ 2304976 h 4449429"/>
              <a:gd name="connsiteX901" fmla="*/ 2861629 w 18982931"/>
              <a:gd name="connsiteY901" fmla="*/ 2300858 h 4449429"/>
              <a:gd name="connsiteX902" fmla="*/ 2861629 w 18982931"/>
              <a:gd name="connsiteY902" fmla="*/ 2247351 h 4449429"/>
              <a:gd name="connsiteX903" fmla="*/ 2869861 w 18982931"/>
              <a:gd name="connsiteY903" fmla="*/ 1996272 h 4449429"/>
              <a:gd name="connsiteX904" fmla="*/ 2923374 w 18982931"/>
              <a:gd name="connsiteY904" fmla="*/ 1967462 h 4449429"/>
              <a:gd name="connsiteX905" fmla="*/ 2939836 w 18982931"/>
              <a:gd name="connsiteY905" fmla="*/ 2300858 h 4449429"/>
              <a:gd name="connsiteX906" fmla="*/ 2956300 w 18982931"/>
              <a:gd name="connsiteY906" fmla="*/ 2300858 h 4449429"/>
              <a:gd name="connsiteX907" fmla="*/ 2989230 w 18982931"/>
              <a:gd name="connsiteY907" fmla="*/ 2111521 h 4449429"/>
              <a:gd name="connsiteX908" fmla="*/ 3018038 w 18982931"/>
              <a:gd name="connsiteY908" fmla="*/ 2058015 h 4449429"/>
              <a:gd name="connsiteX909" fmla="*/ 3034502 w 18982931"/>
              <a:gd name="connsiteY909" fmla="*/ 2123871 h 4449429"/>
              <a:gd name="connsiteX910" fmla="*/ 3038620 w 18982931"/>
              <a:gd name="connsiteY910" fmla="*/ 2132104 h 4449429"/>
              <a:gd name="connsiteX911" fmla="*/ 3088018 w 18982931"/>
              <a:gd name="connsiteY911" fmla="*/ 2140336 h 4449429"/>
              <a:gd name="connsiteX912" fmla="*/ 3095320 w 18982931"/>
              <a:gd name="connsiteY912" fmla="*/ 2275334 h 4449429"/>
              <a:gd name="connsiteX913" fmla="*/ 3162101 w 18982931"/>
              <a:gd name="connsiteY913" fmla="*/ 2275334 h 4449429"/>
              <a:gd name="connsiteX914" fmla="*/ 3162101 w 18982931"/>
              <a:gd name="connsiteY914" fmla="*/ 1580555 h 4449429"/>
              <a:gd name="connsiteX915" fmla="*/ 3162101 w 18982931"/>
              <a:gd name="connsiteY915" fmla="*/ 1531163 h 4449429"/>
              <a:gd name="connsiteX916" fmla="*/ 3199146 w 18982931"/>
              <a:gd name="connsiteY916" fmla="*/ 1498235 h 4449429"/>
              <a:gd name="connsiteX917" fmla="*/ 3281469 w 18982931"/>
              <a:gd name="connsiteY917" fmla="*/ 1498235 h 4449429"/>
              <a:gd name="connsiteX918" fmla="*/ 3281469 w 18982931"/>
              <a:gd name="connsiteY918" fmla="*/ 1325362 h 4449429"/>
              <a:gd name="connsiteX919" fmla="*/ 3343207 w 18982931"/>
              <a:gd name="connsiteY919" fmla="*/ 1263619 h 4449429"/>
              <a:gd name="connsiteX920" fmla="*/ 3544891 w 18982931"/>
              <a:gd name="connsiteY920" fmla="*/ 1263619 h 4449429"/>
              <a:gd name="connsiteX921" fmla="*/ 3544891 w 18982931"/>
              <a:gd name="connsiteY921" fmla="*/ 712071 h 4449429"/>
              <a:gd name="connsiteX922" fmla="*/ 3561357 w 18982931"/>
              <a:gd name="connsiteY922" fmla="*/ 555662 h 4449429"/>
              <a:gd name="connsiteX923" fmla="*/ 3606633 w 18982931"/>
              <a:gd name="connsiteY923" fmla="*/ 316933 h 4449429"/>
              <a:gd name="connsiteX924" fmla="*/ 3614865 w 18982931"/>
              <a:gd name="connsiteY924" fmla="*/ 279891 h 4449429"/>
              <a:gd name="connsiteX925" fmla="*/ 3676603 w 18982931"/>
              <a:gd name="connsiteY925" fmla="*/ 341628 h 4449429"/>
              <a:gd name="connsiteX926" fmla="*/ 3684835 w 18982931"/>
              <a:gd name="connsiteY926" fmla="*/ 386907 h 4449429"/>
              <a:gd name="connsiteX927" fmla="*/ 3742460 w 18982931"/>
              <a:gd name="connsiteY927" fmla="*/ 481574 h 4449429"/>
              <a:gd name="connsiteX928" fmla="*/ 3763042 w 18982931"/>
              <a:gd name="connsiteY928" fmla="*/ 703838 h 4449429"/>
              <a:gd name="connsiteX929" fmla="*/ 3763042 w 18982931"/>
              <a:gd name="connsiteY929" fmla="*/ 1144256 h 4449429"/>
              <a:gd name="connsiteX930" fmla="*/ 3771275 w 18982931"/>
              <a:gd name="connsiteY930" fmla="*/ 1181298 h 4449429"/>
              <a:gd name="connsiteX931" fmla="*/ 3775390 w 18982931"/>
              <a:gd name="connsiteY931" fmla="*/ 1115443 h 4449429"/>
              <a:gd name="connsiteX932" fmla="*/ 3923568 w 18982931"/>
              <a:gd name="connsiteY932" fmla="*/ 996079 h 4449429"/>
              <a:gd name="connsiteX933" fmla="*/ 3940029 w 18982931"/>
              <a:gd name="connsiteY933" fmla="*/ 1020776 h 4449429"/>
              <a:gd name="connsiteX934" fmla="*/ 3960611 w 18982931"/>
              <a:gd name="connsiteY934" fmla="*/ 1321244 h 4449429"/>
              <a:gd name="connsiteX935" fmla="*/ 3960611 w 18982931"/>
              <a:gd name="connsiteY935" fmla="*/ 1584670 h 4449429"/>
              <a:gd name="connsiteX936" fmla="*/ 3977076 w 18982931"/>
              <a:gd name="connsiteY936" fmla="*/ 1625830 h 4449429"/>
              <a:gd name="connsiteX937" fmla="*/ 4010007 w 18982931"/>
              <a:gd name="connsiteY937" fmla="*/ 1666990 h 4449429"/>
              <a:gd name="connsiteX938" fmla="*/ 4055279 w 18982931"/>
              <a:gd name="connsiteY938" fmla="*/ 1819286 h 4449429"/>
              <a:gd name="connsiteX939" fmla="*/ 4104670 w 18982931"/>
              <a:gd name="connsiteY939" fmla="*/ 1819286 h 4449429"/>
              <a:gd name="connsiteX940" fmla="*/ 4108788 w 18982931"/>
              <a:gd name="connsiteY940" fmla="*/ 1741079 h 4449429"/>
              <a:gd name="connsiteX941" fmla="*/ 4211689 w 18982931"/>
              <a:gd name="connsiteY941" fmla="*/ 1741079 h 4449429"/>
              <a:gd name="connsiteX942" fmla="*/ 4252847 w 18982931"/>
              <a:gd name="connsiteY942" fmla="*/ 1559973 h 4449429"/>
              <a:gd name="connsiteX943" fmla="*/ 4265197 w 18982931"/>
              <a:gd name="connsiteY943" fmla="*/ 1559973 h 4449429"/>
              <a:gd name="connsiteX944" fmla="*/ 4277546 w 18982931"/>
              <a:gd name="connsiteY944" fmla="*/ 1592900 h 4449429"/>
              <a:gd name="connsiteX945" fmla="*/ 4302239 w 18982931"/>
              <a:gd name="connsiteY945" fmla="*/ 1708150 h 4449429"/>
              <a:gd name="connsiteX946" fmla="*/ 4368100 w 18982931"/>
              <a:gd name="connsiteY946" fmla="*/ 1741079 h 4449429"/>
              <a:gd name="connsiteX947" fmla="*/ 4363984 w 18982931"/>
              <a:gd name="connsiteY947" fmla="*/ 1634062 h 4449429"/>
              <a:gd name="connsiteX948" fmla="*/ 4372218 w 18982931"/>
              <a:gd name="connsiteY948" fmla="*/ 839670 h 4449429"/>
              <a:gd name="connsiteX949" fmla="*/ 4442184 w 18982931"/>
              <a:gd name="connsiteY949" fmla="*/ 279891 h 4449429"/>
              <a:gd name="connsiteX950" fmla="*/ 4479230 w 18982931"/>
              <a:gd name="connsiteY950" fmla="*/ 234611 h 4449429"/>
              <a:gd name="connsiteX951" fmla="*/ 4520394 w 18982931"/>
              <a:gd name="connsiteY951" fmla="*/ 284004 h 4449429"/>
              <a:gd name="connsiteX952" fmla="*/ 4549200 w 18982931"/>
              <a:gd name="connsiteY952" fmla="*/ 440413 h 4449429"/>
              <a:gd name="connsiteX953" fmla="*/ 4680914 w 18982931"/>
              <a:gd name="connsiteY953" fmla="*/ 395140 h 4449429"/>
              <a:gd name="connsiteX954" fmla="*/ 4759121 w 18982931"/>
              <a:gd name="connsiteY954" fmla="*/ 460995 h 4449429"/>
              <a:gd name="connsiteX955" fmla="*/ 4771466 w 18982931"/>
              <a:gd name="connsiteY955" fmla="*/ 493924 h 4449429"/>
              <a:gd name="connsiteX956" fmla="*/ 4888657 w 18982931"/>
              <a:gd name="connsiteY956" fmla="*/ 747622 h 4449429"/>
              <a:gd name="connsiteX957" fmla="*/ 4888893 w 18982931"/>
              <a:gd name="connsiteY957" fmla="*/ 807315 h 4449429"/>
              <a:gd name="connsiteX958" fmla="*/ 4856617 w 18982931"/>
              <a:gd name="connsiteY958" fmla="*/ 807315 h 4449429"/>
              <a:gd name="connsiteX959" fmla="*/ 4856617 w 18982931"/>
              <a:gd name="connsiteY959" fmla="*/ 944475 h 4449429"/>
              <a:gd name="connsiteX960" fmla="*/ 4888332 w 18982931"/>
              <a:gd name="connsiteY960" fmla="*/ 944475 h 4449429"/>
              <a:gd name="connsiteX961" fmla="*/ 4888325 w 18982931"/>
              <a:gd name="connsiteY961" fmla="*/ 945600 h 4449429"/>
              <a:gd name="connsiteX962" fmla="*/ 4890835 w 18982931"/>
              <a:gd name="connsiteY962" fmla="*/ 1609365 h 4449429"/>
              <a:gd name="connsiteX963" fmla="*/ 4952574 w 18982931"/>
              <a:gd name="connsiteY963" fmla="*/ 1617597 h 4449429"/>
              <a:gd name="connsiteX964" fmla="*/ 4952574 w 18982931"/>
              <a:gd name="connsiteY964" fmla="*/ 1868678 h 4449429"/>
              <a:gd name="connsiteX965" fmla="*/ 4956691 w 18982931"/>
              <a:gd name="connsiteY965" fmla="*/ 1905720 h 4449429"/>
              <a:gd name="connsiteX966" fmla="*/ 4981387 w 18982931"/>
              <a:gd name="connsiteY966" fmla="*/ 1967462 h 4449429"/>
              <a:gd name="connsiteX967" fmla="*/ 4981387 w 18982931"/>
              <a:gd name="connsiteY967" fmla="*/ 2058015 h 4449429"/>
              <a:gd name="connsiteX968" fmla="*/ 5001966 w 18982931"/>
              <a:gd name="connsiteY968" fmla="*/ 2086824 h 4449429"/>
              <a:gd name="connsiteX969" fmla="*/ 5018429 w 18982931"/>
              <a:gd name="connsiteY969" fmla="*/ 2078592 h 4449429"/>
              <a:gd name="connsiteX970" fmla="*/ 5018429 w 18982931"/>
              <a:gd name="connsiteY970" fmla="*/ 1881023 h 4449429"/>
              <a:gd name="connsiteX971" fmla="*/ 5018429 w 18982931"/>
              <a:gd name="connsiteY971" fmla="*/ 1366522 h 4449429"/>
              <a:gd name="connsiteX972" fmla="*/ 5034894 w 18982931"/>
              <a:gd name="connsiteY972" fmla="*/ 864367 h 4449429"/>
              <a:gd name="connsiteX973" fmla="*/ 5067821 w 18982931"/>
              <a:gd name="connsiteY973" fmla="*/ 197569 h 4449429"/>
              <a:gd name="connsiteX974" fmla="*/ 5080173 w 18982931"/>
              <a:gd name="connsiteY974" fmla="*/ 102899 h 4449429"/>
              <a:gd name="connsiteX975" fmla="*/ 5216000 w 18982931"/>
              <a:gd name="connsiteY975" fmla="*/ 37042 h 4449429"/>
              <a:gd name="connsiteX976" fmla="*/ 5248927 w 18982931"/>
              <a:gd name="connsiteY976" fmla="*/ 69972 h 4449429"/>
              <a:gd name="connsiteX977" fmla="*/ 5372409 w 18982931"/>
              <a:gd name="connsiteY977" fmla="*/ 69972 h 4449429"/>
              <a:gd name="connsiteX978" fmla="*/ 5434151 w 18982931"/>
              <a:gd name="connsiteY978" fmla="*/ 131714 h 4449429"/>
              <a:gd name="connsiteX979" fmla="*/ 5434151 w 18982931"/>
              <a:gd name="connsiteY979" fmla="*/ 382788 h 4449429"/>
              <a:gd name="connsiteX980" fmla="*/ 5434151 w 18982931"/>
              <a:gd name="connsiteY980" fmla="*/ 683261 h 4449429"/>
              <a:gd name="connsiteX981" fmla="*/ 5545282 w 18982931"/>
              <a:gd name="connsiteY981" fmla="*/ 687375 h 4449429"/>
              <a:gd name="connsiteX982" fmla="*/ 5545282 w 18982931"/>
              <a:gd name="connsiteY982" fmla="*/ 1045471 h 4449429"/>
              <a:gd name="connsiteX983" fmla="*/ 5676994 w 18982931"/>
              <a:gd name="connsiteY983" fmla="*/ 1045471 h 4449429"/>
              <a:gd name="connsiteX984" fmla="*/ 5685227 w 18982931"/>
              <a:gd name="connsiteY984" fmla="*/ 1103096 h 4449429"/>
              <a:gd name="connsiteX985" fmla="*/ 5759314 w 18982931"/>
              <a:gd name="connsiteY985" fmla="*/ 1193648 h 4449429"/>
              <a:gd name="connsiteX986" fmla="*/ 5759314 w 18982931"/>
              <a:gd name="connsiteY986" fmla="*/ 1395331 h 4449429"/>
              <a:gd name="connsiteX987" fmla="*/ 5825171 w 18982931"/>
              <a:gd name="connsiteY987" fmla="*/ 1395331 h 4449429"/>
              <a:gd name="connsiteX988" fmla="*/ 5903378 w 18982931"/>
              <a:gd name="connsiteY988" fmla="*/ 1477653 h 4449429"/>
              <a:gd name="connsiteX989" fmla="*/ 5903378 w 18982931"/>
              <a:gd name="connsiteY989" fmla="*/ 1918070 h 4449429"/>
              <a:gd name="connsiteX990" fmla="*/ 5936306 w 18982931"/>
              <a:gd name="connsiteY990" fmla="*/ 1975695 h 4449429"/>
              <a:gd name="connsiteX991" fmla="*/ 5965115 w 18982931"/>
              <a:gd name="connsiteY991" fmla="*/ 1275969 h 4449429"/>
              <a:gd name="connsiteX992" fmla="*/ 5969235 w 18982931"/>
              <a:gd name="connsiteY992" fmla="*/ 1238922 h 4449429"/>
              <a:gd name="connsiteX993" fmla="*/ 6166804 w 18982931"/>
              <a:gd name="connsiteY993" fmla="*/ 1238922 h 4449429"/>
              <a:gd name="connsiteX994" fmla="*/ 6216196 w 18982931"/>
              <a:gd name="connsiteY994" fmla="*/ 1288315 h 4449429"/>
              <a:gd name="connsiteX995" fmla="*/ 6236774 w 18982931"/>
              <a:gd name="connsiteY995" fmla="*/ 1428261 h 4449429"/>
              <a:gd name="connsiteX996" fmla="*/ 6273821 w 18982931"/>
              <a:gd name="connsiteY996" fmla="*/ 1498235 h 4449429"/>
              <a:gd name="connsiteX997" fmla="*/ 6273821 w 18982931"/>
              <a:gd name="connsiteY997" fmla="*/ 2230888 h 4449429"/>
              <a:gd name="connsiteX998" fmla="*/ 6277935 w 18982931"/>
              <a:gd name="connsiteY998" fmla="*/ 2280280 h 4449429"/>
              <a:gd name="connsiteX999" fmla="*/ 6319095 w 18982931"/>
              <a:gd name="connsiteY999" fmla="*/ 2193841 h 4449429"/>
              <a:gd name="connsiteX1000" fmla="*/ 6364373 w 18982931"/>
              <a:gd name="connsiteY1000" fmla="*/ 2288513 h 4449429"/>
              <a:gd name="connsiteX1001" fmla="*/ 6389068 w 18982931"/>
              <a:gd name="connsiteY1001" fmla="*/ 2313208 h 4449429"/>
              <a:gd name="connsiteX1002" fmla="*/ 6541355 w 18982931"/>
              <a:gd name="connsiteY1002" fmla="*/ 2313208 h 4449429"/>
              <a:gd name="connsiteX1003" fmla="*/ 6541355 w 18982931"/>
              <a:gd name="connsiteY1003" fmla="*/ 2148567 h 4449429"/>
              <a:gd name="connsiteX1004" fmla="*/ 6660723 w 18982931"/>
              <a:gd name="connsiteY1004" fmla="*/ 2148567 h 4449429"/>
              <a:gd name="connsiteX1005" fmla="*/ 6660723 w 18982931"/>
              <a:gd name="connsiteY1005" fmla="*/ 2259698 h 4449429"/>
              <a:gd name="connsiteX1006" fmla="*/ 6705999 w 18982931"/>
              <a:gd name="connsiteY1006" fmla="*/ 2551938 h 4449429"/>
              <a:gd name="connsiteX1007" fmla="*/ 6714228 w 18982931"/>
              <a:gd name="connsiteY1007" fmla="*/ 2580748 h 4449429"/>
              <a:gd name="connsiteX1008" fmla="*/ 6722461 w 18982931"/>
              <a:gd name="connsiteY1008" fmla="*/ 2576634 h 4449429"/>
              <a:gd name="connsiteX1009" fmla="*/ 6751278 w 18982931"/>
              <a:gd name="connsiteY1009" fmla="*/ 2263816 h 4449429"/>
              <a:gd name="connsiteX1010" fmla="*/ 6800669 w 18982931"/>
              <a:gd name="connsiteY1010" fmla="*/ 2255583 h 4449429"/>
              <a:gd name="connsiteX1011" fmla="*/ 6837709 w 18982931"/>
              <a:gd name="connsiteY1011" fmla="*/ 2181496 h 4449429"/>
              <a:gd name="connsiteX1012" fmla="*/ 6841831 w 18982931"/>
              <a:gd name="connsiteY1012" fmla="*/ 2152681 h 4449429"/>
              <a:gd name="connsiteX1013" fmla="*/ 6845941 w 18982931"/>
              <a:gd name="connsiteY1013" fmla="*/ 2115639 h 4449429"/>
              <a:gd name="connsiteX1014" fmla="*/ 6857139 w 18982931"/>
              <a:gd name="connsiteY1014" fmla="*/ 2115639 h 4449429"/>
              <a:gd name="connsiteX1015" fmla="*/ 6899298 w 18982931"/>
              <a:gd name="connsiteY1015" fmla="*/ 2109470 h 4449429"/>
              <a:gd name="connsiteX1016" fmla="*/ 6922965 w 18982931"/>
              <a:gd name="connsiteY1016" fmla="*/ 2140339 h 4449429"/>
              <a:gd name="connsiteX1017" fmla="*/ 7009406 w 18982931"/>
              <a:gd name="connsiteY1017" fmla="*/ 2070365 h 4449429"/>
              <a:gd name="connsiteX1018" fmla="*/ 7145231 w 18982931"/>
              <a:gd name="connsiteY1018" fmla="*/ 2066247 h 4449429"/>
              <a:gd name="connsiteX1019" fmla="*/ 7145231 w 18982931"/>
              <a:gd name="connsiteY1019" fmla="*/ 1901605 h 4449429"/>
              <a:gd name="connsiteX1020" fmla="*/ 7145231 w 18982931"/>
              <a:gd name="connsiteY1020" fmla="*/ 1769896 h 4449429"/>
              <a:gd name="connsiteX1021" fmla="*/ 7215204 w 18982931"/>
              <a:gd name="connsiteY1021" fmla="*/ 1597024 h 4449429"/>
              <a:gd name="connsiteX1022" fmla="*/ 7285174 w 18982931"/>
              <a:gd name="connsiteY1022" fmla="*/ 1753433 h 4449429"/>
              <a:gd name="connsiteX1023" fmla="*/ 7297524 w 18982931"/>
              <a:gd name="connsiteY1023" fmla="*/ 2062134 h 4449429"/>
              <a:gd name="connsiteX1024" fmla="*/ 7367494 w 18982931"/>
              <a:gd name="connsiteY1024" fmla="*/ 2066247 h 4449429"/>
              <a:gd name="connsiteX1025" fmla="*/ 7371610 w 18982931"/>
              <a:gd name="connsiteY1025" fmla="*/ 2148567 h 4449429"/>
              <a:gd name="connsiteX1026" fmla="*/ 7462167 w 18982931"/>
              <a:gd name="connsiteY1026" fmla="*/ 2148567 h 4449429"/>
              <a:gd name="connsiteX1027" fmla="*/ 7462167 w 18982931"/>
              <a:gd name="connsiteY1027" fmla="*/ 2095061 h 4449429"/>
              <a:gd name="connsiteX1028" fmla="*/ 7462167 w 18982931"/>
              <a:gd name="connsiteY1028" fmla="*/ 1597024 h 4449429"/>
              <a:gd name="connsiteX1029" fmla="*/ 7482743 w 18982931"/>
              <a:gd name="connsiteY1029" fmla="*/ 1008430 h 4449429"/>
              <a:gd name="connsiteX1030" fmla="*/ 7495096 w 18982931"/>
              <a:gd name="connsiteY1030" fmla="*/ 921991 h 4449429"/>
              <a:gd name="connsiteX1031" fmla="*/ 7536254 w 18982931"/>
              <a:gd name="connsiteY1031" fmla="*/ 934341 h 4449429"/>
              <a:gd name="connsiteX1032" fmla="*/ 7577416 w 18982931"/>
              <a:gd name="connsiteY1032" fmla="*/ 563899 h 4449429"/>
              <a:gd name="connsiteX1033" fmla="*/ 7589759 w 18982931"/>
              <a:gd name="connsiteY1033" fmla="*/ 563899 h 4449429"/>
              <a:gd name="connsiteX1034" fmla="*/ 7639153 w 18982931"/>
              <a:gd name="connsiteY1034" fmla="*/ 975501 h 4449429"/>
              <a:gd name="connsiteX1035" fmla="*/ 7655614 w 18982931"/>
              <a:gd name="connsiteY1035" fmla="*/ 926109 h 4449429"/>
              <a:gd name="connsiteX1036" fmla="*/ 7667968 w 18982931"/>
              <a:gd name="connsiteY1036" fmla="*/ 926109 h 4449429"/>
              <a:gd name="connsiteX1037" fmla="*/ 7676196 w 18982931"/>
              <a:gd name="connsiteY1037" fmla="*/ 1037243 h 4449429"/>
              <a:gd name="connsiteX1038" fmla="*/ 7676196 w 18982931"/>
              <a:gd name="connsiteY1038" fmla="*/ 2049787 h 4449429"/>
              <a:gd name="connsiteX1039" fmla="*/ 7705009 w 18982931"/>
              <a:gd name="connsiteY1039" fmla="*/ 2267935 h 4449429"/>
              <a:gd name="connsiteX1040" fmla="*/ 7750287 w 18982931"/>
              <a:gd name="connsiteY1040" fmla="*/ 2469622 h 4449429"/>
              <a:gd name="connsiteX1041" fmla="*/ 7849072 w 18982931"/>
              <a:gd name="connsiteY1041" fmla="*/ 2469622 h 4449429"/>
              <a:gd name="connsiteX1042" fmla="*/ 7849072 w 18982931"/>
              <a:gd name="connsiteY1042" fmla="*/ 2284398 h 4449429"/>
              <a:gd name="connsiteX1043" fmla="*/ 7919042 w 18982931"/>
              <a:gd name="connsiteY1043" fmla="*/ 2284398 h 4449429"/>
              <a:gd name="connsiteX1044" fmla="*/ 7919042 w 18982931"/>
              <a:gd name="connsiteY1044" fmla="*/ 2473736 h 4449429"/>
              <a:gd name="connsiteX1045" fmla="*/ 8108380 w 18982931"/>
              <a:gd name="connsiteY1045" fmla="*/ 2473736 h 4449429"/>
              <a:gd name="connsiteX1046" fmla="*/ 8142338 w 18982931"/>
              <a:gd name="connsiteY1046" fmla="*/ 2481454 h 4449429"/>
              <a:gd name="connsiteX1047" fmla="*/ 8144242 w 18982931"/>
              <a:gd name="connsiteY1047" fmla="*/ 2485067 h 4449429"/>
              <a:gd name="connsiteX1048" fmla="*/ 8144242 w 18982931"/>
              <a:gd name="connsiteY1048" fmla="*/ 1280084 h 4449429"/>
              <a:gd name="connsiteX1049" fmla="*/ 8189518 w 18982931"/>
              <a:gd name="connsiteY1049" fmla="*/ 1115443 h 4449429"/>
              <a:gd name="connsiteX1050" fmla="*/ 8230679 w 18982931"/>
              <a:gd name="connsiteY1050" fmla="*/ 1090746 h 4449429"/>
              <a:gd name="connsiteX1051" fmla="*/ 8477642 w 18982931"/>
              <a:gd name="connsiteY1051" fmla="*/ 1090746 h 4449429"/>
              <a:gd name="connsiteX1052" fmla="*/ 8518799 w 18982931"/>
              <a:gd name="connsiteY1052" fmla="*/ 1111328 h 4449429"/>
              <a:gd name="connsiteX1053" fmla="*/ 8568194 w 18982931"/>
              <a:gd name="connsiteY1053" fmla="*/ 1288315 h 4449429"/>
              <a:gd name="connsiteX1054" fmla="*/ 8572304 w 18982931"/>
              <a:gd name="connsiteY1054" fmla="*/ 2152681 h 4449429"/>
              <a:gd name="connsiteX1055" fmla="*/ 8572304 w 18982931"/>
              <a:gd name="connsiteY1055" fmla="*/ 2222656 h 4449429"/>
              <a:gd name="connsiteX1056" fmla="*/ 8827499 w 18982931"/>
              <a:gd name="connsiteY1056" fmla="*/ 2222656 h 4449429"/>
              <a:gd name="connsiteX1057" fmla="*/ 8827499 w 18982931"/>
              <a:gd name="connsiteY1057" fmla="*/ 2053897 h 4449429"/>
              <a:gd name="connsiteX1058" fmla="*/ 8827499 w 18982931"/>
              <a:gd name="connsiteY1058" fmla="*/ 1996272 h 4449429"/>
              <a:gd name="connsiteX1059" fmla="*/ 8926285 w 18982931"/>
              <a:gd name="connsiteY1059" fmla="*/ 1876910 h 4449429"/>
              <a:gd name="connsiteX1060" fmla="*/ 8926285 w 18982931"/>
              <a:gd name="connsiteY1060" fmla="*/ 1757542 h 4449429"/>
              <a:gd name="connsiteX1061" fmla="*/ 8926285 w 18982931"/>
              <a:gd name="connsiteY1061" fmla="*/ 1527045 h 4449429"/>
              <a:gd name="connsiteX1062" fmla="*/ 8950980 w 18982931"/>
              <a:gd name="connsiteY1062" fmla="*/ 1432378 h 4449429"/>
              <a:gd name="connsiteX1063" fmla="*/ 8950980 w 18982931"/>
              <a:gd name="connsiteY1063" fmla="*/ 1424146 h 4449429"/>
              <a:gd name="connsiteX1064" fmla="*/ 8983911 w 18982931"/>
              <a:gd name="connsiteY1064" fmla="*/ 1107210 h 4449429"/>
              <a:gd name="connsiteX1065" fmla="*/ 8992140 w 18982931"/>
              <a:gd name="connsiteY1065" fmla="*/ 1049586 h 4449429"/>
              <a:gd name="connsiteX1066" fmla="*/ 9012723 w 18982931"/>
              <a:gd name="connsiteY1066" fmla="*/ 1049586 h 4449429"/>
              <a:gd name="connsiteX1067" fmla="*/ 9049767 w 18982931"/>
              <a:gd name="connsiteY1067" fmla="*/ 1325362 h 4449429"/>
              <a:gd name="connsiteX1068" fmla="*/ 9115624 w 18982931"/>
              <a:gd name="connsiteY1068" fmla="*/ 1329476 h 4449429"/>
              <a:gd name="connsiteX1069" fmla="*/ 9165014 w 18982931"/>
              <a:gd name="connsiteY1069" fmla="*/ 1436493 h 4449429"/>
              <a:gd name="connsiteX1070" fmla="*/ 9181479 w 18982931"/>
              <a:gd name="connsiteY1070" fmla="*/ 1494116 h 4449429"/>
              <a:gd name="connsiteX1071" fmla="*/ 9181479 w 18982931"/>
              <a:gd name="connsiteY1071" fmla="*/ 1823399 h 4449429"/>
              <a:gd name="connsiteX1072" fmla="*/ 9181479 w 18982931"/>
              <a:gd name="connsiteY1072" fmla="*/ 1881023 h 4449429"/>
              <a:gd name="connsiteX1073" fmla="*/ 9280267 w 18982931"/>
              <a:gd name="connsiteY1073" fmla="*/ 1881023 h 4449429"/>
              <a:gd name="connsiteX1074" fmla="*/ 9280267 w 18982931"/>
              <a:gd name="connsiteY1074" fmla="*/ 1815166 h 4449429"/>
              <a:gd name="connsiteX1075" fmla="*/ 9280267 w 18982931"/>
              <a:gd name="connsiteY1075" fmla="*/ 304587 h 4449429"/>
              <a:gd name="connsiteX1076" fmla="*/ 9346122 w 18982931"/>
              <a:gd name="connsiteY1076" fmla="*/ 238731 h 4449429"/>
              <a:gd name="connsiteX1077" fmla="*/ 9453137 w 18982931"/>
              <a:gd name="connsiteY1077" fmla="*/ 341628 h 4449429"/>
              <a:gd name="connsiteX1078" fmla="*/ 9453137 w 18982931"/>
              <a:gd name="connsiteY1078" fmla="*/ 1815166 h 4449429"/>
              <a:gd name="connsiteX1079" fmla="*/ 9453137 w 18982931"/>
              <a:gd name="connsiteY1079" fmla="*/ 1876910 h 4449429"/>
              <a:gd name="connsiteX1080" fmla="*/ 9551919 w 18982931"/>
              <a:gd name="connsiteY1080" fmla="*/ 1876910 h 4449429"/>
              <a:gd name="connsiteX1081" fmla="*/ 9551919 w 18982931"/>
              <a:gd name="connsiteY1081" fmla="*/ 1724614 h 4449429"/>
              <a:gd name="connsiteX1082" fmla="*/ 9551919 w 18982931"/>
              <a:gd name="connsiteY1082" fmla="*/ 1481771 h 4449429"/>
              <a:gd name="connsiteX1083" fmla="*/ 9597198 w 18982931"/>
              <a:gd name="connsiteY1083" fmla="*/ 1374754 h 4449429"/>
              <a:gd name="connsiteX1084" fmla="*/ 9613662 w 18982931"/>
              <a:gd name="connsiteY1084" fmla="*/ 1325362 h 4449429"/>
              <a:gd name="connsiteX1085" fmla="*/ 9683632 w 18982931"/>
              <a:gd name="connsiteY1085" fmla="*/ 1325362 h 4449429"/>
              <a:gd name="connsiteX1086" fmla="*/ 9683632 w 18982931"/>
              <a:gd name="connsiteY1086" fmla="*/ 1522931 h 4449429"/>
              <a:gd name="connsiteX1087" fmla="*/ 9819464 w 18982931"/>
              <a:gd name="connsiteY1087" fmla="*/ 1522931 h 4449429"/>
              <a:gd name="connsiteX1088" fmla="*/ 9819464 w 18982931"/>
              <a:gd name="connsiteY1088" fmla="*/ 1720501 h 4449429"/>
              <a:gd name="connsiteX1089" fmla="*/ 9819464 w 18982931"/>
              <a:gd name="connsiteY1089" fmla="*/ 1835749 h 4449429"/>
              <a:gd name="connsiteX1090" fmla="*/ 9868856 w 18982931"/>
              <a:gd name="connsiteY1090" fmla="*/ 1885142 h 4449429"/>
              <a:gd name="connsiteX1091" fmla="*/ 9922361 w 18982931"/>
              <a:gd name="connsiteY1091" fmla="*/ 1938648 h 4449429"/>
              <a:gd name="connsiteX1092" fmla="*/ 9922361 w 18982931"/>
              <a:gd name="connsiteY1092" fmla="*/ 2226770 h 4449429"/>
              <a:gd name="connsiteX1093" fmla="*/ 10189906 w 18982931"/>
              <a:gd name="connsiteY1093" fmla="*/ 2226770 h 4449429"/>
              <a:gd name="connsiteX1094" fmla="*/ 10189906 w 18982931"/>
              <a:gd name="connsiteY1094" fmla="*/ 1864559 h 4449429"/>
              <a:gd name="connsiteX1095" fmla="*/ 10251644 w 18982931"/>
              <a:gd name="connsiteY1095" fmla="*/ 1852213 h 4449429"/>
              <a:gd name="connsiteX1096" fmla="*/ 10251644 w 18982931"/>
              <a:gd name="connsiteY1096" fmla="*/ 1465306 h 4449429"/>
              <a:gd name="connsiteX1097" fmla="*/ 10198137 w 18982931"/>
              <a:gd name="connsiteY1097" fmla="*/ 1461188 h 4449429"/>
              <a:gd name="connsiteX1098" fmla="*/ 10198137 w 18982931"/>
              <a:gd name="connsiteY1098" fmla="*/ 1317129 h 4449429"/>
              <a:gd name="connsiteX1099" fmla="*/ 10572694 w 18982931"/>
              <a:gd name="connsiteY1099" fmla="*/ 1317129 h 4449429"/>
              <a:gd name="connsiteX1100" fmla="*/ 10572694 w 18982931"/>
              <a:gd name="connsiteY1100" fmla="*/ 2140336 h 4449429"/>
              <a:gd name="connsiteX1101" fmla="*/ 10642669 w 18982931"/>
              <a:gd name="connsiteY1101" fmla="*/ 2144449 h 4449429"/>
              <a:gd name="connsiteX1102" fmla="*/ 10642669 w 18982931"/>
              <a:gd name="connsiteY1102" fmla="*/ 2477849 h 4449429"/>
              <a:gd name="connsiteX1103" fmla="*/ 10885512 w 18982931"/>
              <a:gd name="connsiteY1103" fmla="*/ 2477849 h 4449429"/>
              <a:gd name="connsiteX1104" fmla="*/ 10885512 w 18982931"/>
              <a:gd name="connsiteY1104" fmla="*/ 2292626 h 4449429"/>
              <a:gd name="connsiteX1105" fmla="*/ 10959601 w 18982931"/>
              <a:gd name="connsiteY1105" fmla="*/ 2292626 h 4449429"/>
              <a:gd name="connsiteX1106" fmla="*/ 10959601 w 18982931"/>
              <a:gd name="connsiteY1106" fmla="*/ 2477849 h 4449429"/>
              <a:gd name="connsiteX1107" fmla="*/ 11066618 w 18982931"/>
              <a:gd name="connsiteY1107" fmla="*/ 2477849 h 4449429"/>
              <a:gd name="connsiteX1108" fmla="*/ 11107778 w 18982931"/>
              <a:gd name="connsiteY1108" fmla="*/ 2284395 h 4449429"/>
              <a:gd name="connsiteX1109" fmla="*/ 11136593 w 18982931"/>
              <a:gd name="connsiteY1109" fmla="*/ 2053897 h 4449429"/>
              <a:gd name="connsiteX1110" fmla="*/ 11136593 w 18982931"/>
              <a:gd name="connsiteY1110" fmla="*/ 1061936 h 4449429"/>
              <a:gd name="connsiteX1111" fmla="*/ 11148938 w 18982931"/>
              <a:gd name="connsiteY1111" fmla="*/ 938454 h 4449429"/>
              <a:gd name="connsiteX1112" fmla="*/ 11161288 w 18982931"/>
              <a:gd name="connsiteY1112" fmla="*/ 938454 h 4449429"/>
              <a:gd name="connsiteX1113" fmla="*/ 11177753 w 18982931"/>
              <a:gd name="connsiteY1113" fmla="*/ 983729 h 4449429"/>
              <a:gd name="connsiteX1114" fmla="*/ 11231258 w 18982931"/>
              <a:gd name="connsiteY1114" fmla="*/ 572126 h 4449429"/>
              <a:gd name="connsiteX1115" fmla="*/ 11243610 w 18982931"/>
              <a:gd name="connsiteY1115" fmla="*/ 572126 h 4449429"/>
              <a:gd name="connsiteX1116" fmla="*/ 11284770 w 18982931"/>
              <a:gd name="connsiteY1116" fmla="*/ 946687 h 4449429"/>
              <a:gd name="connsiteX1117" fmla="*/ 11325929 w 18982931"/>
              <a:gd name="connsiteY1117" fmla="*/ 934337 h 4449429"/>
              <a:gd name="connsiteX1118" fmla="*/ 11342394 w 18982931"/>
              <a:gd name="connsiteY1118" fmla="*/ 1061936 h 4449429"/>
              <a:gd name="connsiteX1119" fmla="*/ 11342394 w 18982931"/>
              <a:gd name="connsiteY1119" fmla="*/ 1300666 h 4449429"/>
              <a:gd name="connsiteX1120" fmla="*/ 11358857 w 18982931"/>
              <a:gd name="connsiteY1120" fmla="*/ 2132104 h 4449429"/>
              <a:gd name="connsiteX1121" fmla="*/ 11362976 w 18982931"/>
              <a:gd name="connsiteY1121" fmla="*/ 2165031 h 4449429"/>
              <a:gd name="connsiteX1122" fmla="*/ 11453524 w 18982931"/>
              <a:gd name="connsiteY1122" fmla="*/ 2165031 h 4449429"/>
              <a:gd name="connsiteX1123" fmla="*/ 11457643 w 18982931"/>
              <a:gd name="connsiteY1123" fmla="*/ 2082711 h 4449429"/>
              <a:gd name="connsiteX1124" fmla="*/ 11535845 w 18982931"/>
              <a:gd name="connsiteY1124" fmla="*/ 2078592 h 4449429"/>
              <a:gd name="connsiteX1125" fmla="*/ 11535845 w 18982931"/>
              <a:gd name="connsiteY1125" fmla="*/ 2004505 h 4449429"/>
              <a:gd name="connsiteX1126" fmla="*/ 11548195 w 18982931"/>
              <a:gd name="connsiteY1126" fmla="*/ 1736964 h 4449429"/>
              <a:gd name="connsiteX1127" fmla="*/ 11609938 w 18982931"/>
              <a:gd name="connsiteY1127" fmla="*/ 1609365 h 4449429"/>
              <a:gd name="connsiteX1128" fmla="*/ 11688140 w 18982931"/>
              <a:gd name="connsiteY1128" fmla="*/ 1765774 h 4449429"/>
              <a:gd name="connsiteX1129" fmla="*/ 11688140 w 18982931"/>
              <a:gd name="connsiteY1129" fmla="*/ 2082711 h 4449429"/>
              <a:gd name="connsiteX1130" fmla="*/ 11910406 w 18982931"/>
              <a:gd name="connsiteY1130" fmla="*/ 2148567 h 4449429"/>
              <a:gd name="connsiteX1131" fmla="*/ 11988608 w 18982931"/>
              <a:gd name="connsiteY1131" fmla="*/ 2119754 h 4449429"/>
              <a:gd name="connsiteX1132" fmla="*/ 11991181 w 18982931"/>
              <a:gd name="connsiteY1132" fmla="*/ 2153197 h 4449429"/>
              <a:gd name="connsiteX1133" fmla="*/ 11993908 w 18982931"/>
              <a:gd name="connsiteY1133" fmla="*/ 2158900 h 4449429"/>
              <a:gd name="connsiteX1134" fmla="*/ 11993908 w 18982931"/>
              <a:gd name="connsiteY1134" fmla="*/ 2156799 h 4449429"/>
              <a:gd name="connsiteX1135" fmla="*/ 11998023 w 18982931"/>
              <a:gd name="connsiteY1135" fmla="*/ 2115639 h 4449429"/>
              <a:gd name="connsiteX1136" fmla="*/ 12010373 w 18982931"/>
              <a:gd name="connsiteY1136" fmla="*/ 2115639 h 4449429"/>
              <a:gd name="connsiteX1137" fmla="*/ 12014490 w 18982931"/>
              <a:gd name="connsiteY1137" fmla="*/ 2185614 h 4449429"/>
              <a:gd name="connsiteX1138" fmla="*/ 12055650 w 18982931"/>
              <a:gd name="connsiteY1138" fmla="*/ 2259703 h 4449429"/>
              <a:gd name="connsiteX1139" fmla="*/ 12109157 w 18982931"/>
              <a:gd name="connsiteY1139" fmla="*/ 2267933 h 4449429"/>
              <a:gd name="connsiteX1140" fmla="*/ 12137972 w 18982931"/>
              <a:gd name="connsiteY1140" fmla="*/ 2580753 h 4449429"/>
              <a:gd name="connsiteX1141" fmla="*/ 12150317 w 18982931"/>
              <a:gd name="connsiteY1141" fmla="*/ 2580753 h 4449429"/>
              <a:gd name="connsiteX1142" fmla="*/ 12179132 w 18982931"/>
              <a:gd name="connsiteY1142" fmla="*/ 2411992 h 4449429"/>
              <a:gd name="connsiteX1143" fmla="*/ 12207942 w 18982931"/>
              <a:gd name="connsiteY1143" fmla="*/ 2160917 h 4449429"/>
              <a:gd name="connsiteX1144" fmla="*/ 12216174 w 18982931"/>
              <a:gd name="connsiteY1144" fmla="*/ 2152686 h 4449429"/>
              <a:gd name="connsiteX1145" fmla="*/ 12331423 w 18982931"/>
              <a:gd name="connsiteY1145" fmla="*/ 2152686 h 4449429"/>
              <a:gd name="connsiteX1146" fmla="*/ 12331423 w 18982931"/>
              <a:gd name="connsiteY1146" fmla="*/ 2317327 h 4449429"/>
              <a:gd name="connsiteX1147" fmla="*/ 12496064 w 18982931"/>
              <a:gd name="connsiteY1147" fmla="*/ 2313208 h 4449429"/>
              <a:gd name="connsiteX1148" fmla="*/ 12557802 w 18982931"/>
              <a:gd name="connsiteY1148" fmla="*/ 2210310 h 4449429"/>
              <a:gd name="connsiteX1149" fmla="*/ 12566034 w 18982931"/>
              <a:gd name="connsiteY1149" fmla="*/ 2206191 h 4449429"/>
              <a:gd name="connsiteX1150" fmla="*/ 12598962 w 18982931"/>
              <a:gd name="connsiteY1150" fmla="*/ 2267933 h 4449429"/>
              <a:gd name="connsiteX1151" fmla="*/ 12607194 w 18982931"/>
              <a:gd name="connsiteY1151" fmla="*/ 2263816 h 4449429"/>
              <a:gd name="connsiteX1152" fmla="*/ 12607194 w 18982931"/>
              <a:gd name="connsiteY1152" fmla="*/ 1461193 h 4449429"/>
              <a:gd name="connsiteX1153" fmla="*/ 12677169 w 18982931"/>
              <a:gd name="connsiteY1153" fmla="*/ 1230695 h 4449429"/>
              <a:gd name="connsiteX1154" fmla="*/ 12920017 w 18982931"/>
              <a:gd name="connsiteY1154" fmla="*/ 1230695 h 4449429"/>
              <a:gd name="connsiteX1155" fmla="*/ 12948827 w 18982931"/>
              <a:gd name="connsiteY1155" fmla="*/ 1490003 h 4449429"/>
              <a:gd name="connsiteX1156" fmla="*/ 12948827 w 18982931"/>
              <a:gd name="connsiteY1156" fmla="*/ 1909838 h 4449429"/>
              <a:gd name="connsiteX1157" fmla="*/ 12948827 w 18982931"/>
              <a:gd name="connsiteY1157" fmla="*/ 1975695 h 4449429"/>
              <a:gd name="connsiteX1158" fmla="*/ 12969405 w 18982931"/>
              <a:gd name="connsiteY1158" fmla="*/ 1979812 h 4449429"/>
              <a:gd name="connsiteX1159" fmla="*/ 12989987 w 18982931"/>
              <a:gd name="connsiteY1159" fmla="*/ 1913955 h 4449429"/>
              <a:gd name="connsiteX1160" fmla="*/ 12989987 w 18982931"/>
              <a:gd name="connsiteY1160" fmla="*/ 1469425 h 4449429"/>
              <a:gd name="connsiteX1161" fmla="*/ 13064076 w 18982931"/>
              <a:gd name="connsiteY1161" fmla="*/ 1395336 h 4449429"/>
              <a:gd name="connsiteX1162" fmla="*/ 13146396 w 18982931"/>
              <a:gd name="connsiteY1162" fmla="*/ 1395336 h 4449429"/>
              <a:gd name="connsiteX1163" fmla="*/ 13146396 w 18982931"/>
              <a:gd name="connsiteY1163" fmla="*/ 1111328 h 4449429"/>
              <a:gd name="connsiteX1164" fmla="*/ 13216366 w 18982931"/>
              <a:gd name="connsiteY1164" fmla="*/ 1103096 h 4449429"/>
              <a:gd name="connsiteX1165" fmla="*/ 13228716 w 18982931"/>
              <a:gd name="connsiteY1165" fmla="*/ 1041358 h 4449429"/>
              <a:gd name="connsiteX1166" fmla="*/ 13368662 w 18982931"/>
              <a:gd name="connsiteY1166" fmla="*/ 1041358 h 4449429"/>
              <a:gd name="connsiteX1167" fmla="*/ 13368662 w 18982931"/>
              <a:gd name="connsiteY1167" fmla="*/ 687379 h 4449429"/>
              <a:gd name="connsiteX1168" fmla="*/ 13483911 w 18982931"/>
              <a:gd name="connsiteY1168" fmla="*/ 687379 h 4449429"/>
              <a:gd name="connsiteX1169" fmla="*/ 13483911 w 18982931"/>
              <a:gd name="connsiteY1169" fmla="*/ 617404 h 4449429"/>
              <a:gd name="connsiteX1170" fmla="*/ 13483911 w 18982931"/>
              <a:gd name="connsiteY1170" fmla="*/ 131714 h 4449429"/>
              <a:gd name="connsiteX1171" fmla="*/ 13541534 w 18982931"/>
              <a:gd name="connsiteY1171" fmla="*/ 74089 h 4449429"/>
              <a:gd name="connsiteX1172" fmla="*/ 13685593 w 18982931"/>
              <a:gd name="connsiteY1172" fmla="*/ 74089 h 4449429"/>
              <a:gd name="connsiteX1173" fmla="*/ 13730872 w 18982931"/>
              <a:gd name="connsiteY1173" fmla="*/ 49392 h 4449429"/>
              <a:gd name="connsiteX1174" fmla="*/ 13739104 w 18982931"/>
              <a:gd name="connsiteY1174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44783 w 18982931"/>
              <a:gd name="connsiteY860" fmla="*/ 1720500 h 4449429"/>
              <a:gd name="connsiteX861" fmla="*/ 873596 w 18982931"/>
              <a:gd name="connsiteY861" fmla="*/ 1597020 h 4449429"/>
              <a:gd name="connsiteX862" fmla="*/ 906526 w 18982931"/>
              <a:gd name="connsiteY862" fmla="*/ 1584670 h 4449429"/>
              <a:gd name="connsiteX863" fmla="*/ 1034120 w 18982931"/>
              <a:gd name="connsiteY863" fmla="*/ 1584670 h 4449429"/>
              <a:gd name="connsiteX864" fmla="*/ 1034120 w 18982931"/>
              <a:gd name="connsiteY864" fmla="*/ 1420028 h 4449429"/>
              <a:gd name="connsiteX865" fmla="*/ 1320382 w 18982931"/>
              <a:gd name="connsiteY865" fmla="*/ 1408806 h 4449429"/>
              <a:gd name="connsiteX866" fmla="*/ 1318126 w 18982931"/>
              <a:gd name="connsiteY866" fmla="*/ 1576437 h 4449429"/>
              <a:gd name="connsiteX867" fmla="*/ 1511305 w 18982931"/>
              <a:gd name="connsiteY867" fmla="*/ 1594214 h 4449429"/>
              <a:gd name="connsiteX868" fmla="*/ 1507466 w 18982931"/>
              <a:gd name="connsiteY868" fmla="*/ 2337905 h 4449429"/>
              <a:gd name="connsiteX869" fmla="*/ 1523929 w 18982931"/>
              <a:gd name="connsiteY869" fmla="*/ 2337905 h 4449429"/>
              <a:gd name="connsiteX870" fmla="*/ 1523929 w 18982931"/>
              <a:gd name="connsiteY870" fmla="*/ 2169146 h 4449429"/>
              <a:gd name="connsiteX871" fmla="*/ 1692685 w 18982931"/>
              <a:gd name="connsiteY871" fmla="*/ 2169146 h 4449429"/>
              <a:gd name="connsiteX872" fmla="*/ 1692685 w 18982931"/>
              <a:gd name="connsiteY872" fmla="*/ 2020968 h 4449429"/>
              <a:gd name="connsiteX873" fmla="*/ 1766772 w 18982931"/>
              <a:gd name="connsiteY873" fmla="*/ 1922183 h 4449429"/>
              <a:gd name="connsiteX874" fmla="*/ 1766772 w 18982931"/>
              <a:gd name="connsiteY874" fmla="*/ 1757542 h 4449429"/>
              <a:gd name="connsiteX875" fmla="*/ 1849095 w 18982931"/>
              <a:gd name="connsiteY875" fmla="*/ 1757542 h 4449429"/>
              <a:gd name="connsiteX876" fmla="*/ 1849095 w 18982931"/>
              <a:gd name="connsiteY876" fmla="*/ 2156799 h 4449429"/>
              <a:gd name="connsiteX877" fmla="*/ 1919070 w 18982931"/>
              <a:gd name="connsiteY877" fmla="*/ 2156799 h 4449429"/>
              <a:gd name="connsiteX878" fmla="*/ 1919070 w 18982931"/>
              <a:gd name="connsiteY878" fmla="*/ 1864559 h 4449429"/>
              <a:gd name="connsiteX879" fmla="*/ 1919070 w 18982931"/>
              <a:gd name="connsiteY879" fmla="*/ 695608 h 4449429"/>
              <a:gd name="connsiteX880" fmla="*/ 2005504 w 18982931"/>
              <a:gd name="connsiteY880" fmla="*/ 609173 h 4449429"/>
              <a:gd name="connsiteX881" fmla="*/ 2026085 w 18982931"/>
              <a:gd name="connsiteY881" fmla="*/ 605054 h 4449429"/>
              <a:gd name="connsiteX882" fmla="*/ 2100174 w 18982931"/>
              <a:gd name="connsiteY882" fmla="*/ 448645 h 4449429"/>
              <a:gd name="connsiteX883" fmla="*/ 2137215 w 18982931"/>
              <a:gd name="connsiteY883" fmla="*/ 407485 h 4449429"/>
              <a:gd name="connsiteX884" fmla="*/ 2194840 w 18982931"/>
              <a:gd name="connsiteY884" fmla="*/ 337515 h 4449429"/>
              <a:gd name="connsiteX885" fmla="*/ 2198958 w 18982931"/>
              <a:gd name="connsiteY885" fmla="*/ 292236 h 4449429"/>
              <a:gd name="connsiteX886" fmla="*/ 2240121 w 18982931"/>
              <a:gd name="connsiteY886" fmla="*/ 358093 h 4449429"/>
              <a:gd name="connsiteX887" fmla="*/ 2273047 w 18982931"/>
              <a:gd name="connsiteY887" fmla="*/ 444532 h 4449429"/>
              <a:gd name="connsiteX888" fmla="*/ 2330670 w 18982931"/>
              <a:gd name="connsiteY888" fmla="*/ 563894 h 4449429"/>
              <a:gd name="connsiteX889" fmla="*/ 2351248 w 18982931"/>
              <a:gd name="connsiteY889" fmla="*/ 613286 h 4449429"/>
              <a:gd name="connsiteX890" fmla="*/ 2429455 w 18982931"/>
              <a:gd name="connsiteY890" fmla="*/ 675029 h 4449429"/>
              <a:gd name="connsiteX891" fmla="*/ 2470614 w 18982931"/>
              <a:gd name="connsiteY891" fmla="*/ 757350 h 4449429"/>
              <a:gd name="connsiteX892" fmla="*/ 2470614 w 18982931"/>
              <a:gd name="connsiteY892" fmla="*/ 1086631 h 4449429"/>
              <a:gd name="connsiteX893" fmla="*/ 2470614 w 18982931"/>
              <a:gd name="connsiteY893" fmla="*/ 2008622 h 4449429"/>
              <a:gd name="connsiteX894" fmla="*/ 2487080 w 18982931"/>
              <a:gd name="connsiteY894" fmla="*/ 2053897 h 4449429"/>
              <a:gd name="connsiteX895" fmla="*/ 2499426 w 18982931"/>
              <a:gd name="connsiteY895" fmla="*/ 1897488 h 4449429"/>
              <a:gd name="connsiteX896" fmla="*/ 2602322 w 18982931"/>
              <a:gd name="connsiteY896" fmla="*/ 1798703 h 4449429"/>
              <a:gd name="connsiteX897" fmla="*/ 2836935 w 18982931"/>
              <a:gd name="connsiteY897" fmla="*/ 1798703 h 4449429"/>
              <a:gd name="connsiteX898" fmla="*/ 2836935 w 18982931"/>
              <a:gd name="connsiteY898" fmla="*/ 1860446 h 4449429"/>
              <a:gd name="connsiteX899" fmla="*/ 2836935 w 18982931"/>
              <a:gd name="connsiteY899" fmla="*/ 2263816 h 4449429"/>
              <a:gd name="connsiteX900" fmla="*/ 2845169 w 18982931"/>
              <a:gd name="connsiteY900" fmla="*/ 2304976 h 4449429"/>
              <a:gd name="connsiteX901" fmla="*/ 2861629 w 18982931"/>
              <a:gd name="connsiteY901" fmla="*/ 2300858 h 4449429"/>
              <a:gd name="connsiteX902" fmla="*/ 2861629 w 18982931"/>
              <a:gd name="connsiteY902" fmla="*/ 2247351 h 4449429"/>
              <a:gd name="connsiteX903" fmla="*/ 2869861 w 18982931"/>
              <a:gd name="connsiteY903" fmla="*/ 1996272 h 4449429"/>
              <a:gd name="connsiteX904" fmla="*/ 2923374 w 18982931"/>
              <a:gd name="connsiteY904" fmla="*/ 1967462 h 4449429"/>
              <a:gd name="connsiteX905" fmla="*/ 2939836 w 18982931"/>
              <a:gd name="connsiteY905" fmla="*/ 2300858 h 4449429"/>
              <a:gd name="connsiteX906" fmla="*/ 2956300 w 18982931"/>
              <a:gd name="connsiteY906" fmla="*/ 2300858 h 4449429"/>
              <a:gd name="connsiteX907" fmla="*/ 2989230 w 18982931"/>
              <a:gd name="connsiteY907" fmla="*/ 2111521 h 4449429"/>
              <a:gd name="connsiteX908" fmla="*/ 3018038 w 18982931"/>
              <a:gd name="connsiteY908" fmla="*/ 2058015 h 4449429"/>
              <a:gd name="connsiteX909" fmla="*/ 3034502 w 18982931"/>
              <a:gd name="connsiteY909" fmla="*/ 2123871 h 4449429"/>
              <a:gd name="connsiteX910" fmla="*/ 3038620 w 18982931"/>
              <a:gd name="connsiteY910" fmla="*/ 2132104 h 4449429"/>
              <a:gd name="connsiteX911" fmla="*/ 3088018 w 18982931"/>
              <a:gd name="connsiteY911" fmla="*/ 2140336 h 4449429"/>
              <a:gd name="connsiteX912" fmla="*/ 3095320 w 18982931"/>
              <a:gd name="connsiteY912" fmla="*/ 2275334 h 4449429"/>
              <a:gd name="connsiteX913" fmla="*/ 3162101 w 18982931"/>
              <a:gd name="connsiteY913" fmla="*/ 2275334 h 4449429"/>
              <a:gd name="connsiteX914" fmla="*/ 3162101 w 18982931"/>
              <a:gd name="connsiteY914" fmla="*/ 1580555 h 4449429"/>
              <a:gd name="connsiteX915" fmla="*/ 3162101 w 18982931"/>
              <a:gd name="connsiteY915" fmla="*/ 1531163 h 4449429"/>
              <a:gd name="connsiteX916" fmla="*/ 3199146 w 18982931"/>
              <a:gd name="connsiteY916" fmla="*/ 1498235 h 4449429"/>
              <a:gd name="connsiteX917" fmla="*/ 3281469 w 18982931"/>
              <a:gd name="connsiteY917" fmla="*/ 1498235 h 4449429"/>
              <a:gd name="connsiteX918" fmla="*/ 3281469 w 18982931"/>
              <a:gd name="connsiteY918" fmla="*/ 1325362 h 4449429"/>
              <a:gd name="connsiteX919" fmla="*/ 3343207 w 18982931"/>
              <a:gd name="connsiteY919" fmla="*/ 1263619 h 4449429"/>
              <a:gd name="connsiteX920" fmla="*/ 3544891 w 18982931"/>
              <a:gd name="connsiteY920" fmla="*/ 1263619 h 4449429"/>
              <a:gd name="connsiteX921" fmla="*/ 3544891 w 18982931"/>
              <a:gd name="connsiteY921" fmla="*/ 712071 h 4449429"/>
              <a:gd name="connsiteX922" fmla="*/ 3561357 w 18982931"/>
              <a:gd name="connsiteY922" fmla="*/ 555662 h 4449429"/>
              <a:gd name="connsiteX923" fmla="*/ 3606633 w 18982931"/>
              <a:gd name="connsiteY923" fmla="*/ 316933 h 4449429"/>
              <a:gd name="connsiteX924" fmla="*/ 3614865 w 18982931"/>
              <a:gd name="connsiteY924" fmla="*/ 279891 h 4449429"/>
              <a:gd name="connsiteX925" fmla="*/ 3676603 w 18982931"/>
              <a:gd name="connsiteY925" fmla="*/ 341628 h 4449429"/>
              <a:gd name="connsiteX926" fmla="*/ 3684835 w 18982931"/>
              <a:gd name="connsiteY926" fmla="*/ 386907 h 4449429"/>
              <a:gd name="connsiteX927" fmla="*/ 3742460 w 18982931"/>
              <a:gd name="connsiteY927" fmla="*/ 481574 h 4449429"/>
              <a:gd name="connsiteX928" fmla="*/ 3763042 w 18982931"/>
              <a:gd name="connsiteY928" fmla="*/ 703838 h 4449429"/>
              <a:gd name="connsiteX929" fmla="*/ 3763042 w 18982931"/>
              <a:gd name="connsiteY929" fmla="*/ 1144256 h 4449429"/>
              <a:gd name="connsiteX930" fmla="*/ 3771275 w 18982931"/>
              <a:gd name="connsiteY930" fmla="*/ 1181298 h 4449429"/>
              <a:gd name="connsiteX931" fmla="*/ 3775390 w 18982931"/>
              <a:gd name="connsiteY931" fmla="*/ 1115443 h 4449429"/>
              <a:gd name="connsiteX932" fmla="*/ 3923568 w 18982931"/>
              <a:gd name="connsiteY932" fmla="*/ 996079 h 4449429"/>
              <a:gd name="connsiteX933" fmla="*/ 3940029 w 18982931"/>
              <a:gd name="connsiteY933" fmla="*/ 1020776 h 4449429"/>
              <a:gd name="connsiteX934" fmla="*/ 3960611 w 18982931"/>
              <a:gd name="connsiteY934" fmla="*/ 1321244 h 4449429"/>
              <a:gd name="connsiteX935" fmla="*/ 3960611 w 18982931"/>
              <a:gd name="connsiteY935" fmla="*/ 1584670 h 4449429"/>
              <a:gd name="connsiteX936" fmla="*/ 3977076 w 18982931"/>
              <a:gd name="connsiteY936" fmla="*/ 1625830 h 4449429"/>
              <a:gd name="connsiteX937" fmla="*/ 4010007 w 18982931"/>
              <a:gd name="connsiteY937" fmla="*/ 1666990 h 4449429"/>
              <a:gd name="connsiteX938" fmla="*/ 4055279 w 18982931"/>
              <a:gd name="connsiteY938" fmla="*/ 1819286 h 4449429"/>
              <a:gd name="connsiteX939" fmla="*/ 4104670 w 18982931"/>
              <a:gd name="connsiteY939" fmla="*/ 1819286 h 4449429"/>
              <a:gd name="connsiteX940" fmla="*/ 4108788 w 18982931"/>
              <a:gd name="connsiteY940" fmla="*/ 1741079 h 4449429"/>
              <a:gd name="connsiteX941" fmla="*/ 4211689 w 18982931"/>
              <a:gd name="connsiteY941" fmla="*/ 1741079 h 4449429"/>
              <a:gd name="connsiteX942" fmla="*/ 4252847 w 18982931"/>
              <a:gd name="connsiteY942" fmla="*/ 1559973 h 4449429"/>
              <a:gd name="connsiteX943" fmla="*/ 4265197 w 18982931"/>
              <a:gd name="connsiteY943" fmla="*/ 1559973 h 4449429"/>
              <a:gd name="connsiteX944" fmla="*/ 4277546 w 18982931"/>
              <a:gd name="connsiteY944" fmla="*/ 1592900 h 4449429"/>
              <a:gd name="connsiteX945" fmla="*/ 4302239 w 18982931"/>
              <a:gd name="connsiteY945" fmla="*/ 1708150 h 4449429"/>
              <a:gd name="connsiteX946" fmla="*/ 4368100 w 18982931"/>
              <a:gd name="connsiteY946" fmla="*/ 1741079 h 4449429"/>
              <a:gd name="connsiteX947" fmla="*/ 4363984 w 18982931"/>
              <a:gd name="connsiteY947" fmla="*/ 1634062 h 4449429"/>
              <a:gd name="connsiteX948" fmla="*/ 4372218 w 18982931"/>
              <a:gd name="connsiteY948" fmla="*/ 839670 h 4449429"/>
              <a:gd name="connsiteX949" fmla="*/ 4442184 w 18982931"/>
              <a:gd name="connsiteY949" fmla="*/ 279891 h 4449429"/>
              <a:gd name="connsiteX950" fmla="*/ 4479230 w 18982931"/>
              <a:gd name="connsiteY950" fmla="*/ 234611 h 4449429"/>
              <a:gd name="connsiteX951" fmla="*/ 4520394 w 18982931"/>
              <a:gd name="connsiteY951" fmla="*/ 284004 h 4449429"/>
              <a:gd name="connsiteX952" fmla="*/ 4549200 w 18982931"/>
              <a:gd name="connsiteY952" fmla="*/ 440413 h 4449429"/>
              <a:gd name="connsiteX953" fmla="*/ 4680914 w 18982931"/>
              <a:gd name="connsiteY953" fmla="*/ 395140 h 4449429"/>
              <a:gd name="connsiteX954" fmla="*/ 4759121 w 18982931"/>
              <a:gd name="connsiteY954" fmla="*/ 460995 h 4449429"/>
              <a:gd name="connsiteX955" fmla="*/ 4771466 w 18982931"/>
              <a:gd name="connsiteY955" fmla="*/ 493924 h 4449429"/>
              <a:gd name="connsiteX956" fmla="*/ 4888657 w 18982931"/>
              <a:gd name="connsiteY956" fmla="*/ 747622 h 4449429"/>
              <a:gd name="connsiteX957" fmla="*/ 4888893 w 18982931"/>
              <a:gd name="connsiteY957" fmla="*/ 807315 h 4449429"/>
              <a:gd name="connsiteX958" fmla="*/ 4856617 w 18982931"/>
              <a:gd name="connsiteY958" fmla="*/ 807315 h 4449429"/>
              <a:gd name="connsiteX959" fmla="*/ 4856617 w 18982931"/>
              <a:gd name="connsiteY959" fmla="*/ 944475 h 4449429"/>
              <a:gd name="connsiteX960" fmla="*/ 4888332 w 18982931"/>
              <a:gd name="connsiteY960" fmla="*/ 944475 h 4449429"/>
              <a:gd name="connsiteX961" fmla="*/ 4888325 w 18982931"/>
              <a:gd name="connsiteY961" fmla="*/ 945600 h 4449429"/>
              <a:gd name="connsiteX962" fmla="*/ 4890835 w 18982931"/>
              <a:gd name="connsiteY962" fmla="*/ 1609365 h 4449429"/>
              <a:gd name="connsiteX963" fmla="*/ 4952574 w 18982931"/>
              <a:gd name="connsiteY963" fmla="*/ 1617597 h 4449429"/>
              <a:gd name="connsiteX964" fmla="*/ 4952574 w 18982931"/>
              <a:gd name="connsiteY964" fmla="*/ 1868678 h 4449429"/>
              <a:gd name="connsiteX965" fmla="*/ 4956691 w 18982931"/>
              <a:gd name="connsiteY965" fmla="*/ 1905720 h 4449429"/>
              <a:gd name="connsiteX966" fmla="*/ 4981387 w 18982931"/>
              <a:gd name="connsiteY966" fmla="*/ 1967462 h 4449429"/>
              <a:gd name="connsiteX967" fmla="*/ 4981387 w 18982931"/>
              <a:gd name="connsiteY967" fmla="*/ 2058015 h 4449429"/>
              <a:gd name="connsiteX968" fmla="*/ 5001966 w 18982931"/>
              <a:gd name="connsiteY968" fmla="*/ 2086824 h 4449429"/>
              <a:gd name="connsiteX969" fmla="*/ 5018429 w 18982931"/>
              <a:gd name="connsiteY969" fmla="*/ 2078592 h 4449429"/>
              <a:gd name="connsiteX970" fmla="*/ 5018429 w 18982931"/>
              <a:gd name="connsiteY970" fmla="*/ 1881023 h 4449429"/>
              <a:gd name="connsiteX971" fmla="*/ 5018429 w 18982931"/>
              <a:gd name="connsiteY971" fmla="*/ 1366522 h 4449429"/>
              <a:gd name="connsiteX972" fmla="*/ 5034894 w 18982931"/>
              <a:gd name="connsiteY972" fmla="*/ 864367 h 4449429"/>
              <a:gd name="connsiteX973" fmla="*/ 5067821 w 18982931"/>
              <a:gd name="connsiteY973" fmla="*/ 197569 h 4449429"/>
              <a:gd name="connsiteX974" fmla="*/ 5080173 w 18982931"/>
              <a:gd name="connsiteY974" fmla="*/ 102899 h 4449429"/>
              <a:gd name="connsiteX975" fmla="*/ 5216000 w 18982931"/>
              <a:gd name="connsiteY975" fmla="*/ 37042 h 4449429"/>
              <a:gd name="connsiteX976" fmla="*/ 5248927 w 18982931"/>
              <a:gd name="connsiteY976" fmla="*/ 69972 h 4449429"/>
              <a:gd name="connsiteX977" fmla="*/ 5372409 w 18982931"/>
              <a:gd name="connsiteY977" fmla="*/ 69972 h 4449429"/>
              <a:gd name="connsiteX978" fmla="*/ 5434151 w 18982931"/>
              <a:gd name="connsiteY978" fmla="*/ 131714 h 4449429"/>
              <a:gd name="connsiteX979" fmla="*/ 5434151 w 18982931"/>
              <a:gd name="connsiteY979" fmla="*/ 382788 h 4449429"/>
              <a:gd name="connsiteX980" fmla="*/ 5434151 w 18982931"/>
              <a:gd name="connsiteY980" fmla="*/ 683261 h 4449429"/>
              <a:gd name="connsiteX981" fmla="*/ 5545282 w 18982931"/>
              <a:gd name="connsiteY981" fmla="*/ 687375 h 4449429"/>
              <a:gd name="connsiteX982" fmla="*/ 5545282 w 18982931"/>
              <a:gd name="connsiteY982" fmla="*/ 1045471 h 4449429"/>
              <a:gd name="connsiteX983" fmla="*/ 5676994 w 18982931"/>
              <a:gd name="connsiteY983" fmla="*/ 1045471 h 4449429"/>
              <a:gd name="connsiteX984" fmla="*/ 5685227 w 18982931"/>
              <a:gd name="connsiteY984" fmla="*/ 1103096 h 4449429"/>
              <a:gd name="connsiteX985" fmla="*/ 5759314 w 18982931"/>
              <a:gd name="connsiteY985" fmla="*/ 1193648 h 4449429"/>
              <a:gd name="connsiteX986" fmla="*/ 5759314 w 18982931"/>
              <a:gd name="connsiteY986" fmla="*/ 1395331 h 4449429"/>
              <a:gd name="connsiteX987" fmla="*/ 5825171 w 18982931"/>
              <a:gd name="connsiteY987" fmla="*/ 1395331 h 4449429"/>
              <a:gd name="connsiteX988" fmla="*/ 5903378 w 18982931"/>
              <a:gd name="connsiteY988" fmla="*/ 1477653 h 4449429"/>
              <a:gd name="connsiteX989" fmla="*/ 5903378 w 18982931"/>
              <a:gd name="connsiteY989" fmla="*/ 1918070 h 4449429"/>
              <a:gd name="connsiteX990" fmla="*/ 5936306 w 18982931"/>
              <a:gd name="connsiteY990" fmla="*/ 1975695 h 4449429"/>
              <a:gd name="connsiteX991" fmla="*/ 5965115 w 18982931"/>
              <a:gd name="connsiteY991" fmla="*/ 1275969 h 4449429"/>
              <a:gd name="connsiteX992" fmla="*/ 5969235 w 18982931"/>
              <a:gd name="connsiteY992" fmla="*/ 1238922 h 4449429"/>
              <a:gd name="connsiteX993" fmla="*/ 6166804 w 18982931"/>
              <a:gd name="connsiteY993" fmla="*/ 1238922 h 4449429"/>
              <a:gd name="connsiteX994" fmla="*/ 6216196 w 18982931"/>
              <a:gd name="connsiteY994" fmla="*/ 1288315 h 4449429"/>
              <a:gd name="connsiteX995" fmla="*/ 6236774 w 18982931"/>
              <a:gd name="connsiteY995" fmla="*/ 1428261 h 4449429"/>
              <a:gd name="connsiteX996" fmla="*/ 6273821 w 18982931"/>
              <a:gd name="connsiteY996" fmla="*/ 1498235 h 4449429"/>
              <a:gd name="connsiteX997" fmla="*/ 6273821 w 18982931"/>
              <a:gd name="connsiteY997" fmla="*/ 2230888 h 4449429"/>
              <a:gd name="connsiteX998" fmla="*/ 6277935 w 18982931"/>
              <a:gd name="connsiteY998" fmla="*/ 2280280 h 4449429"/>
              <a:gd name="connsiteX999" fmla="*/ 6319095 w 18982931"/>
              <a:gd name="connsiteY999" fmla="*/ 2193841 h 4449429"/>
              <a:gd name="connsiteX1000" fmla="*/ 6364373 w 18982931"/>
              <a:gd name="connsiteY1000" fmla="*/ 2288513 h 4449429"/>
              <a:gd name="connsiteX1001" fmla="*/ 6389068 w 18982931"/>
              <a:gd name="connsiteY1001" fmla="*/ 2313208 h 4449429"/>
              <a:gd name="connsiteX1002" fmla="*/ 6541355 w 18982931"/>
              <a:gd name="connsiteY1002" fmla="*/ 2313208 h 4449429"/>
              <a:gd name="connsiteX1003" fmla="*/ 6541355 w 18982931"/>
              <a:gd name="connsiteY1003" fmla="*/ 2148567 h 4449429"/>
              <a:gd name="connsiteX1004" fmla="*/ 6660723 w 18982931"/>
              <a:gd name="connsiteY1004" fmla="*/ 2148567 h 4449429"/>
              <a:gd name="connsiteX1005" fmla="*/ 6660723 w 18982931"/>
              <a:gd name="connsiteY1005" fmla="*/ 2259698 h 4449429"/>
              <a:gd name="connsiteX1006" fmla="*/ 6705999 w 18982931"/>
              <a:gd name="connsiteY1006" fmla="*/ 2551938 h 4449429"/>
              <a:gd name="connsiteX1007" fmla="*/ 6714228 w 18982931"/>
              <a:gd name="connsiteY1007" fmla="*/ 2580748 h 4449429"/>
              <a:gd name="connsiteX1008" fmla="*/ 6722461 w 18982931"/>
              <a:gd name="connsiteY1008" fmla="*/ 2576634 h 4449429"/>
              <a:gd name="connsiteX1009" fmla="*/ 6751278 w 18982931"/>
              <a:gd name="connsiteY1009" fmla="*/ 2263816 h 4449429"/>
              <a:gd name="connsiteX1010" fmla="*/ 6800669 w 18982931"/>
              <a:gd name="connsiteY1010" fmla="*/ 2255583 h 4449429"/>
              <a:gd name="connsiteX1011" fmla="*/ 6837709 w 18982931"/>
              <a:gd name="connsiteY1011" fmla="*/ 2181496 h 4449429"/>
              <a:gd name="connsiteX1012" fmla="*/ 6841831 w 18982931"/>
              <a:gd name="connsiteY1012" fmla="*/ 2152681 h 4449429"/>
              <a:gd name="connsiteX1013" fmla="*/ 6845941 w 18982931"/>
              <a:gd name="connsiteY1013" fmla="*/ 2115639 h 4449429"/>
              <a:gd name="connsiteX1014" fmla="*/ 6857139 w 18982931"/>
              <a:gd name="connsiteY1014" fmla="*/ 2115639 h 4449429"/>
              <a:gd name="connsiteX1015" fmla="*/ 6899298 w 18982931"/>
              <a:gd name="connsiteY1015" fmla="*/ 2109470 h 4449429"/>
              <a:gd name="connsiteX1016" fmla="*/ 6922965 w 18982931"/>
              <a:gd name="connsiteY1016" fmla="*/ 2140339 h 4449429"/>
              <a:gd name="connsiteX1017" fmla="*/ 7009406 w 18982931"/>
              <a:gd name="connsiteY1017" fmla="*/ 2070365 h 4449429"/>
              <a:gd name="connsiteX1018" fmla="*/ 7145231 w 18982931"/>
              <a:gd name="connsiteY1018" fmla="*/ 2066247 h 4449429"/>
              <a:gd name="connsiteX1019" fmla="*/ 7145231 w 18982931"/>
              <a:gd name="connsiteY1019" fmla="*/ 1901605 h 4449429"/>
              <a:gd name="connsiteX1020" fmla="*/ 7145231 w 18982931"/>
              <a:gd name="connsiteY1020" fmla="*/ 1769896 h 4449429"/>
              <a:gd name="connsiteX1021" fmla="*/ 7215204 w 18982931"/>
              <a:gd name="connsiteY1021" fmla="*/ 1597024 h 4449429"/>
              <a:gd name="connsiteX1022" fmla="*/ 7285174 w 18982931"/>
              <a:gd name="connsiteY1022" fmla="*/ 1753433 h 4449429"/>
              <a:gd name="connsiteX1023" fmla="*/ 7297524 w 18982931"/>
              <a:gd name="connsiteY1023" fmla="*/ 2062134 h 4449429"/>
              <a:gd name="connsiteX1024" fmla="*/ 7367494 w 18982931"/>
              <a:gd name="connsiteY1024" fmla="*/ 2066247 h 4449429"/>
              <a:gd name="connsiteX1025" fmla="*/ 7371610 w 18982931"/>
              <a:gd name="connsiteY1025" fmla="*/ 2148567 h 4449429"/>
              <a:gd name="connsiteX1026" fmla="*/ 7462167 w 18982931"/>
              <a:gd name="connsiteY1026" fmla="*/ 2148567 h 4449429"/>
              <a:gd name="connsiteX1027" fmla="*/ 7462167 w 18982931"/>
              <a:gd name="connsiteY1027" fmla="*/ 2095061 h 4449429"/>
              <a:gd name="connsiteX1028" fmla="*/ 7462167 w 18982931"/>
              <a:gd name="connsiteY1028" fmla="*/ 1597024 h 4449429"/>
              <a:gd name="connsiteX1029" fmla="*/ 7482743 w 18982931"/>
              <a:gd name="connsiteY1029" fmla="*/ 1008430 h 4449429"/>
              <a:gd name="connsiteX1030" fmla="*/ 7495096 w 18982931"/>
              <a:gd name="connsiteY1030" fmla="*/ 921991 h 4449429"/>
              <a:gd name="connsiteX1031" fmla="*/ 7536254 w 18982931"/>
              <a:gd name="connsiteY1031" fmla="*/ 934341 h 4449429"/>
              <a:gd name="connsiteX1032" fmla="*/ 7577416 w 18982931"/>
              <a:gd name="connsiteY1032" fmla="*/ 563899 h 4449429"/>
              <a:gd name="connsiteX1033" fmla="*/ 7589759 w 18982931"/>
              <a:gd name="connsiteY1033" fmla="*/ 563899 h 4449429"/>
              <a:gd name="connsiteX1034" fmla="*/ 7639153 w 18982931"/>
              <a:gd name="connsiteY1034" fmla="*/ 975501 h 4449429"/>
              <a:gd name="connsiteX1035" fmla="*/ 7655614 w 18982931"/>
              <a:gd name="connsiteY1035" fmla="*/ 926109 h 4449429"/>
              <a:gd name="connsiteX1036" fmla="*/ 7667968 w 18982931"/>
              <a:gd name="connsiteY1036" fmla="*/ 926109 h 4449429"/>
              <a:gd name="connsiteX1037" fmla="*/ 7676196 w 18982931"/>
              <a:gd name="connsiteY1037" fmla="*/ 1037243 h 4449429"/>
              <a:gd name="connsiteX1038" fmla="*/ 7676196 w 18982931"/>
              <a:gd name="connsiteY1038" fmla="*/ 2049787 h 4449429"/>
              <a:gd name="connsiteX1039" fmla="*/ 7705009 w 18982931"/>
              <a:gd name="connsiteY1039" fmla="*/ 2267935 h 4449429"/>
              <a:gd name="connsiteX1040" fmla="*/ 7750287 w 18982931"/>
              <a:gd name="connsiteY1040" fmla="*/ 2469622 h 4449429"/>
              <a:gd name="connsiteX1041" fmla="*/ 7849072 w 18982931"/>
              <a:gd name="connsiteY1041" fmla="*/ 2469622 h 4449429"/>
              <a:gd name="connsiteX1042" fmla="*/ 7849072 w 18982931"/>
              <a:gd name="connsiteY1042" fmla="*/ 2284398 h 4449429"/>
              <a:gd name="connsiteX1043" fmla="*/ 7919042 w 18982931"/>
              <a:gd name="connsiteY1043" fmla="*/ 2284398 h 4449429"/>
              <a:gd name="connsiteX1044" fmla="*/ 7919042 w 18982931"/>
              <a:gd name="connsiteY1044" fmla="*/ 2473736 h 4449429"/>
              <a:gd name="connsiteX1045" fmla="*/ 8108380 w 18982931"/>
              <a:gd name="connsiteY1045" fmla="*/ 2473736 h 4449429"/>
              <a:gd name="connsiteX1046" fmla="*/ 8142338 w 18982931"/>
              <a:gd name="connsiteY1046" fmla="*/ 2481454 h 4449429"/>
              <a:gd name="connsiteX1047" fmla="*/ 8144242 w 18982931"/>
              <a:gd name="connsiteY1047" fmla="*/ 2485067 h 4449429"/>
              <a:gd name="connsiteX1048" fmla="*/ 8144242 w 18982931"/>
              <a:gd name="connsiteY1048" fmla="*/ 1280084 h 4449429"/>
              <a:gd name="connsiteX1049" fmla="*/ 8189518 w 18982931"/>
              <a:gd name="connsiteY1049" fmla="*/ 1115443 h 4449429"/>
              <a:gd name="connsiteX1050" fmla="*/ 8230679 w 18982931"/>
              <a:gd name="connsiteY1050" fmla="*/ 1090746 h 4449429"/>
              <a:gd name="connsiteX1051" fmla="*/ 8477642 w 18982931"/>
              <a:gd name="connsiteY1051" fmla="*/ 1090746 h 4449429"/>
              <a:gd name="connsiteX1052" fmla="*/ 8518799 w 18982931"/>
              <a:gd name="connsiteY1052" fmla="*/ 1111328 h 4449429"/>
              <a:gd name="connsiteX1053" fmla="*/ 8568194 w 18982931"/>
              <a:gd name="connsiteY1053" fmla="*/ 1288315 h 4449429"/>
              <a:gd name="connsiteX1054" fmla="*/ 8572304 w 18982931"/>
              <a:gd name="connsiteY1054" fmla="*/ 2152681 h 4449429"/>
              <a:gd name="connsiteX1055" fmla="*/ 8572304 w 18982931"/>
              <a:gd name="connsiteY1055" fmla="*/ 2222656 h 4449429"/>
              <a:gd name="connsiteX1056" fmla="*/ 8827499 w 18982931"/>
              <a:gd name="connsiteY1056" fmla="*/ 2222656 h 4449429"/>
              <a:gd name="connsiteX1057" fmla="*/ 8827499 w 18982931"/>
              <a:gd name="connsiteY1057" fmla="*/ 2053897 h 4449429"/>
              <a:gd name="connsiteX1058" fmla="*/ 8827499 w 18982931"/>
              <a:gd name="connsiteY1058" fmla="*/ 1996272 h 4449429"/>
              <a:gd name="connsiteX1059" fmla="*/ 8926285 w 18982931"/>
              <a:gd name="connsiteY1059" fmla="*/ 1876910 h 4449429"/>
              <a:gd name="connsiteX1060" fmla="*/ 8926285 w 18982931"/>
              <a:gd name="connsiteY1060" fmla="*/ 1757542 h 4449429"/>
              <a:gd name="connsiteX1061" fmla="*/ 8926285 w 18982931"/>
              <a:gd name="connsiteY1061" fmla="*/ 1527045 h 4449429"/>
              <a:gd name="connsiteX1062" fmla="*/ 8950980 w 18982931"/>
              <a:gd name="connsiteY1062" fmla="*/ 1432378 h 4449429"/>
              <a:gd name="connsiteX1063" fmla="*/ 8950980 w 18982931"/>
              <a:gd name="connsiteY1063" fmla="*/ 1424146 h 4449429"/>
              <a:gd name="connsiteX1064" fmla="*/ 8983911 w 18982931"/>
              <a:gd name="connsiteY1064" fmla="*/ 1107210 h 4449429"/>
              <a:gd name="connsiteX1065" fmla="*/ 8992140 w 18982931"/>
              <a:gd name="connsiteY1065" fmla="*/ 1049586 h 4449429"/>
              <a:gd name="connsiteX1066" fmla="*/ 9012723 w 18982931"/>
              <a:gd name="connsiteY1066" fmla="*/ 1049586 h 4449429"/>
              <a:gd name="connsiteX1067" fmla="*/ 9049767 w 18982931"/>
              <a:gd name="connsiteY1067" fmla="*/ 1325362 h 4449429"/>
              <a:gd name="connsiteX1068" fmla="*/ 9115624 w 18982931"/>
              <a:gd name="connsiteY1068" fmla="*/ 1329476 h 4449429"/>
              <a:gd name="connsiteX1069" fmla="*/ 9165014 w 18982931"/>
              <a:gd name="connsiteY1069" fmla="*/ 1436493 h 4449429"/>
              <a:gd name="connsiteX1070" fmla="*/ 9181479 w 18982931"/>
              <a:gd name="connsiteY1070" fmla="*/ 1494116 h 4449429"/>
              <a:gd name="connsiteX1071" fmla="*/ 9181479 w 18982931"/>
              <a:gd name="connsiteY1071" fmla="*/ 1823399 h 4449429"/>
              <a:gd name="connsiteX1072" fmla="*/ 9181479 w 18982931"/>
              <a:gd name="connsiteY1072" fmla="*/ 1881023 h 4449429"/>
              <a:gd name="connsiteX1073" fmla="*/ 9280267 w 18982931"/>
              <a:gd name="connsiteY1073" fmla="*/ 1881023 h 4449429"/>
              <a:gd name="connsiteX1074" fmla="*/ 9280267 w 18982931"/>
              <a:gd name="connsiteY1074" fmla="*/ 1815166 h 4449429"/>
              <a:gd name="connsiteX1075" fmla="*/ 9280267 w 18982931"/>
              <a:gd name="connsiteY1075" fmla="*/ 304587 h 4449429"/>
              <a:gd name="connsiteX1076" fmla="*/ 9346122 w 18982931"/>
              <a:gd name="connsiteY1076" fmla="*/ 238731 h 4449429"/>
              <a:gd name="connsiteX1077" fmla="*/ 9453137 w 18982931"/>
              <a:gd name="connsiteY1077" fmla="*/ 341628 h 4449429"/>
              <a:gd name="connsiteX1078" fmla="*/ 9453137 w 18982931"/>
              <a:gd name="connsiteY1078" fmla="*/ 1815166 h 4449429"/>
              <a:gd name="connsiteX1079" fmla="*/ 9453137 w 18982931"/>
              <a:gd name="connsiteY1079" fmla="*/ 1876910 h 4449429"/>
              <a:gd name="connsiteX1080" fmla="*/ 9551919 w 18982931"/>
              <a:gd name="connsiteY1080" fmla="*/ 1876910 h 4449429"/>
              <a:gd name="connsiteX1081" fmla="*/ 9551919 w 18982931"/>
              <a:gd name="connsiteY1081" fmla="*/ 1724614 h 4449429"/>
              <a:gd name="connsiteX1082" fmla="*/ 9551919 w 18982931"/>
              <a:gd name="connsiteY1082" fmla="*/ 1481771 h 4449429"/>
              <a:gd name="connsiteX1083" fmla="*/ 9597198 w 18982931"/>
              <a:gd name="connsiteY1083" fmla="*/ 1374754 h 4449429"/>
              <a:gd name="connsiteX1084" fmla="*/ 9613662 w 18982931"/>
              <a:gd name="connsiteY1084" fmla="*/ 1325362 h 4449429"/>
              <a:gd name="connsiteX1085" fmla="*/ 9683632 w 18982931"/>
              <a:gd name="connsiteY1085" fmla="*/ 1325362 h 4449429"/>
              <a:gd name="connsiteX1086" fmla="*/ 9683632 w 18982931"/>
              <a:gd name="connsiteY1086" fmla="*/ 1522931 h 4449429"/>
              <a:gd name="connsiteX1087" fmla="*/ 9819464 w 18982931"/>
              <a:gd name="connsiteY1087" fmla="*/ 1522931 h 4449429"/>
              <a:gd name="connsiteX1088" fmla="*/ 9819464 w 18982931"/>
              <a:gd name="connsiteY1088" fmla="*/ 1720501 h 4449429"/>
              <a:gd name="connsiteX1089" fmla="*/ 9819464 w 18982931"/>
              <a:gd name="connsiteY1089" fmla="*/ 1835749 h 4449429"/>
              <a:gd name="connsiteX1090" fmla="*/ 9868856 w 18982931"/>
              <a:gd name="connsiteY1090" fmla="*/ 1885142 h 4449429"/>
              <a:gd name="connsiteX1091" fmla="*/ 9922361 w 18982931"/>
              <a:gd name="connsiteY1091" fmla="*/ 1938648 h 4449429"/>
              <a:gd name="connsiteX1092" fmla="*/ 9922361 w 18982931"/>
              <a:gd name="connsiteY1092" fmla="*/ 2226770 h 4449429"/>
              <a:gd name="connsiteX1093" fmla="*/ 10189906 w 18982931"/>
              <a:gd name="connsiteY1093" fmla="*/ 2226770 h 4449429"/>
              <a:gd name="connsiteX1094" fmla="*/ 10189906 w 18982931"/>
              <a:gd name="connsiteY1094" fmla="*/ 1864559 h 4449429"/>
              <a:gd name="connsiteX1095" fmla="*/ 10251644 w 18982931"/>
              <a:gd name="connsiteY1095" fmla="*/ 1852213 h 4449429"/>
              <a:gd name="connsiteX1096" fmla="*/ 10251644 w 18982931"/>
              <a:gd name="connsiteY1096" fmla="*/ 1465306 h 4449429"/>
              <a:gd name="connsiteX1097" fmla="*/ 10198137 w 18982931"/>
              <a:gd name="connsiteY1097" fmla="*/ 1461188 h 4449429"/>
              <a:gd name="connsiteX1098" fmla="*/ 10198137 w 18982931"/>
              <a:gd name="connsiteY1098" fmla="*/ 1317129 h 4449429"/>
              <a:gd name="connsiteX1099" fmla="*/ 10572694 w 18982931"/>
              <a:gd name="connsiteY1099" fmla="*/ 1317129 h 4449429"/>
              <a:gd name="connsiteX1100" fmla="*/ 10572694 w 18982931"/>
              <a:gd name="connsiteY1100" fmla="*/ 2140336 h 4449429"/>
              <a:gd name="connsiteX1101" fmla="*/ 10642669 w 18982931"/>
              <a:gd name="connsiteY1101" fmla="*/ 2144449 h 4449429"/>
              <a:gd name="connsiteX1102" fmla="*/ 10642669 w 18982931"/>
              <a:gd name="connsiteY1102" fmla="*/ 2477849 h 4449429"/>
              <a:gd name="connsiteX1103" fmla="*/ 10885512 w 18982931"/>
              <a:gd name="connsiteY1103" fmla="*/ 2477849 h 4449429"/>
              <a:gd name="connsiteX1104" fmla="*/ 10885512 w 18982931"/>
              <a:gd name="connsiteY1104" fmla="*/ 2292626 h 4449429"/>
              <a:gd name="connsiteX1105" fmla="*/ 10959601 w 18982931"/>
              <a:gd name="connsiteY1105" fmla="*/ 2292626 h 4449429"/>
              <a:gd name="connsiteX1106" fmla="*/ 10959601 w 18982931"/>
              <a:gd name="connsiteY1106" fmla="*/ 2477849 h 4449429"/>
              <a:gd name="connsiteX1107" fmla="*/ 11066618 w 18982931"/>
              <a:gd name="connsiteY1107" fmla="*/ 2477849 h 4449429"/>
              <a:gd name="connsiteX1108" fmla="*/ 11107778 w 18982931"/>
              <a:gd name="connsiteY1108" fmla="*/ 2284395 h 4449429"/>
              <a:gd name="connsiteX1109" fmla="*/ 11136593 w 18982931"/>
              <a:gd name="connsiteY1109" fmla="*/ 2053897 h 4449429"/>
              <a:gd name="connsiteX1110" fmla="*/ 11136593 w 18982931"/>
              <a:gd name="connsiteY1110" fmla="*/ 1061936 h 4449429"/>
              <a:gd name="connsiteX1111" fmla="*/ 11148938 w 18982931"/>
              <a:gd name="connsiteY1111" fmla="*/ 938454 h 4449429"/>
              <a:gd name="connsiteX1112" fmla="*/ 11161288 w 18982931"/>
              <a:gd name="connsiteY1112" fmla="*/ 938454 h 4449429"/>
              <a:gd name="connsiteX1113" fmla="*/ 11177753 w 18982931"/>
              <a:gd name="connsiteY1113" fmla="*/ 983729 h 4449429"/>
              <a:gd name="connsiteX1114" fmla="*/ 11231258 w 18982931"/>
              <a:gd name="connsiteY1114" fmla="*/ 572126 h 4449429"/>
              <a:gd name="connsiteX1115" fmla="*/ 11243610 w 18982931"/>
              <a:gd name="connsiteY1115" fmla="*/ 572126 h 4449429"/>
              <a:gd name="connsiteX1116" fmla="*/ 11284770 w 18982931"/>
              <a:gd name="connsiteY1116" fmla="*/ 946687 h 4449429"/>
              <a:gd name="connsiteX1117" fmla="*/ 11325929 w 18982931"/>
              <a:gd name="connsiteY1117" fmla="*/ 934337 h 4449429"/>
              <a:gd name="connsiteX1118" fmla="*/ 11342394 w 18982931"/>
              <a:gd name="connsiteY1118" fmla="*/ 1061936 h 4449429"/>
              <a:gd name="connsiteX1119" fmla="*/ 11342394 w 18982931"/>
              <a:gd name="connsiteY1119" fmla="*/ 1300666 h 4449429"/>
              <a:gd name="connsiteX1120" fmla="*/ 11358857 w 18982931"/>
              <a:gd name="connsiteY1120" fmla="*/ 2132104 h 4449429"/>
              <a:gd name="connsiteX1121" fmla="*/ 11362976 w 18982931"/>
              <a:gd name="connsiteY1121" fmla="*/ 2165031 h 4449429"/>
              <a:gd name="connsiteX1122" fmla="*/ 11453524 w 18982931"/>
              <a:gd name="connsiteY1122" fmla="*/ 2165031 h 4449429"/>
              <a:gd name="connsiteX1123" fmla="*/ 11457643 w 18982931"/>
              <a:gd name="connsiteY1123" fmla="*/ 2082711 h 4449429"/>
              <a:gd name="connsiteX1124" fmla="*/ 11535845 w 18982931"/>
              <a:gd name="connsiteY1124" fmla="*/ 2078592 h 4449429"/>
              <a:gd name="connsiteX1125" fmla="*/ 11535845 w 18982931"/>
              <a:gd name="connsiteY1125" fmla="*/ 2004505 h 4449429"/>
              <a:gd name="connsiteX1126" fmla="*/ 11548195 w 18982931"/>
              <a:gd name="connsiteY1126" fmla="*/ 1736964 h 4449429"/>
              <a:gd name="connsiteX1127" fmla="*/ 11609938 w 18982931"/>
              <a:gd name="connsiteY1127" fmla="*/ 1609365 h 4449429"/>
              <a:gd name="connsiteX1128" fmla="*/ 11688140 w 18982931"/>
              <a:gd name="connsiteY1128" fmla="*/ 1765774 h 4449429"/>
              <a:gd name="connsiteX1129" fmla="*/ 11688140 w 18982931"/>
              <a:gd name="connsiteY1129" fmla="*/ 2082711 h 4449429"/>
              <a:gd name="connsiteX1130" fmla="*/ 11910406 w 18982931"/>
              <a:gd name="connsiteY1130" fmla="*/ 2148567 h 4449429"/>
              <a:gd name="connsiteX1131" fmla="*/ 11988608 w 18982931"/>
              <a:gd name="connsiteY1131" fmla="*/ 2119754 h 4449429"/>
              <a:gd name="connsiteX1132" fmla="*/ 11991181 w 18982931"/>
              <a:gd name="connsiteY1132" fmla="*/ 2153197 h 4449429"/>
              <a:gd name="connsiteX1133" fmla="*/ 11993908 w 18982931"/>
              <a:gd name="connsiteY1133" fmla="*/ 2158900 h 4449429"/>
              <a:gd name="connsiteX1134" fmla="*/ 11993908 w 18982931"/>
              <a:gd name="connsiteY1134" fmla="*/ 2156799 h 4449429"/>
              <a:gd name="connsiteX1135" fmla="*/ 11998023 w 18982931"/>
              <a:gd name="connsiteY1135" fmla="*/ 2115639 h 4449429"/>
              <a:gd name="connsiteX1136" fmla="*/ 12010373 w 18982931"/>
              <a:gd name="connsiteY1136" fmla="*/ 2115639 h 4449429"/>
              <a:gd name="connsiteX1137" fmla="*/ 12014490 w 18982931"/>
              <a:gd name="connsiteY1137" fmla="*/ 2185614 h 4449429"/>
              <a:gd name="connsiteX1138" fmla="*/ 12055650 w 18982931"/>
              <a:gd name="connsiteY1138" fmla="*/ 2259703 h 4449429"/>
              <a:gd name="connsiteX1139" fmla="*/ 12109157 w 18982931"/>
              <a:gd name="connsiteY1139" fmla="*/ 2267933 h 4449429"/>
              <a:gd name="connsiteX1140" fmla="*/ 12137972 w 18982931"/>
              <a:gd name="connsiteY1140" fmla="*/ 2580753 h 4449429"/>
              <a:gd name="connsiteX1141" fmla="*/ 12150317 w 18982931"/>
              <a:gd name="connsiteY1141" fmla="*/ 2580753 h 4449429"/>
              <a:gd name="connsiteX1142" fmla="*/ 12179132 w 18982931"/>
              <a:gd name="connsiteY1142" fmla="*/ 2411992 h 4449429"/>
              <a:gd name="connsiteX1143" fmla="*/ 12207942 w 18982931"/>
              <a:gd name="connsiteY1143" fmla="*/ 2160917 h 4449429"/>
              <a:gd name="connsiteX1144" fmla="*/ 12216174 w 18982931"/>
              <a:gd name="connsiteY1144" fmla="*/ 2152686 h 4449429"/>
              <a:gd name="connsiteX1145" fmla="*/ 12331423 w 18982931"/>
              <a:gd name="connsiteY1145" fmla="*/ 2152686 h 4449429"/>
              <a:gd name="connsiteX1146" fmla="*/ 12331423 w 18982931"/>
              <a:gd name="connsiteY1146" fmla="*/ 2317327 h 4449429"/>
              <a:gd name="connsiteX1147" fmla="*/ 12496064 w 18982931"/>
              <a:gd name="connsiteY1147" fmla="*/ 2313208 h 4449429"/>
              <a:gd name="connsiteX1148" fmla="*/ 12557802 w 18982931"/>
              <a:gd name="connsiteY1148" fmla="*/ 2210310 h 4449429"/>
              <a:gd name="connsiteX1149" fmla="*/ 12566034 w 18982931"/>
              <a:gd name="connsiteY1149" fmla="*/ 2206191 h 4449429"/>
              <a:gd name="connsiteX1150" fmla="*/ 12598962 w 18982931"/>
              <a:gd name="connsiteY1150" fmla="*/ 2267933 h 4449429"/>
              <a:gd name="connsiteX1151" fmla="*/ 12607194 w 18982931"/>
              <a:gd name="connsiteY1151" fmla="*/ 2263816 h 4449429"/>
              <a:gd name="connsiteX1152" fmla="*/ 12607194 w 18982931"/>
              <a:gd name="connsiteY1152" fmla="*/ 1461193 h 4449429"/>
              <a:gd name="connsiteX1153" fmla="*/ 12677169 w 18982931"/>
              <a:gd name="connsiteY1153" fmla="*/ 1230695 h 4449429"/>
              <a:gd name="connsiteX1154" fmla="*/ 12920017 w 18982931"/>
              <a:gd name="connsiteY1154" fmla="*/ 1230695 h 4449429"/>
              <a:gd name="connsiteX1155" fmla="*/ 12948827 w 18982931"/>
              <a:gd name="connsiteY1155" fmla="*/ 1490003 h 4449429"/>
              <a:gd name="connsiteX1156" fmla="*/ 12948827 w 18982931"/>
              <a:gd name="connsiteY1156" fmla="*/ 1909838 h 4449429"/>
              <a:gd name="connsiteX1157" fmla="*/ 12948827 w 18982931"/>
              <a:gd name="connsiteY1157" fmla="*/ 1975695 h 4449429"/>
              <a:gd name="connsiteX1158" fmla="*/ 12969405 w 18982931"/>
              <a:gd name="connsiteY1158" fmla="*/ 1979812 h 4449429"/>
              <a:gd name="connsiteX1159" fmla="*/ 12989987 w 18982931"/>
              <a:gd name="connsiteY1159" fmla="*/ 1913955 h 4449429"/>
              <a:gd name="connsiteX1160" fmla="*/ 12989987 w 18982931"/>
              <a:gd name="connsiteY1160" fmla="*/ 1469425 h 4449429"/>
              <a:gd name="connsiteX1161" fmla="*/ 13064076 w 18982931"/>
              <a:gd name="connsiteY1161" fmla="*/ 1395336 h 4449429"/>
              <a:gd name="connsiteX1162" fmla="*/ 13146396 w 18982931"/>
              <a:gd name="connsiteY1162" fmla="*/ 1395336 h 4449429"/>
              <a:gd name="connsiteX1163" fmla="*/ 13146396 w 18982931"/>
              <a:gd name="connsiteY1163" fmla="*/ 1111328 h 4449429"/>
              <a:gd name="connsiteX1164" fmla="*/ 13216366 w 18982931"/>
              <a:gd name="connsiteY1164" fmla="*/ 1103096 h 4449429"/>
              <a:gd name="connsiteX1165" fmla="*/ 13228716 w 18982931"/>
              <a:gd name="connsiteY1165" fmla="*/ 1041358 h 4449429"/>
              <a:gd name="connsiteX1166" fmla="*/ 13368662 w 18982931"/>
              <a:gd name="connsiteY1166" fmla="*/ 1041358 h 4449429"/>
              <a:gd name="connsiteX1167" fmla="*/ 13368662 w 18982931"/>
              <a:gd name="connsiteY1167" fmla="*/ 687379 h 4449429"/>
              <a:gd name="connsiteX1168" fmla="*/ 13483911 w 18982931"/>
              <a:gd name="connsiteY1168" fmla="*/ 687379 h 4449429"/>
              <a:gd name="connsiteX1169" fmla="*/ 13483911 w 18982931"/>
              <a:gd name="connsiteY1169" fmla="*/ 617404 h 4449429"/>
              <a:gd name="connsiteX1170" fmla="*/ 13483911 w 18982931"/>
              <a:gd name="connsiteY1170" fmla="*/ 131714 h 4449429"/>
              <a:gd name="connsiteX1171" fmla="*/ 13541534 w 18982931"/>
              <a:gd name="connsiteY1171" fmla="*/ 74089 h 4449429"/>
              <a:gd name="connsiteX1172" fmla="*/ 13685593 w 18982931"/>
              <a:gd name="connsiteY1172" fmla="*/ 74089 h 4449429"/>
              <a:gd name="connsiteX1173" fmla="*/ 13730872 w 18982931"/>
              <a:gd name="connsiteY1173" fmla="*/ 49392 h 4449429"/>
              <a:gd name="connsiteX1174" fmla="*/ 13739104 w 18982931"/>
              <a:gd name="connsiteY1174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40669 w 18982931"/>
              <a:gd name="connsiteY859" fmla="*/ 1950998 h 4449429"/>
              <a:gd name="connsiteX860" fmla="*/ 873596 w 18982931"/>
              <a:gd name="connsiteY860" fmla="*/ 1597020 h 4449429"/>
              <a:gd name="connsiteX861" fmla="*/ 906526 w 18982931"/>
              <a:gd name="connsiteY861" fmla="*/ 1584670 h 4449429"/>
              <a:gd name="connsiteX862" fmla="*/ 1034120 w 18982931"/>
              <a:gd name="connsiteY862" fmla="*/ 1584670 h 4449429"/>
              <a:gd name="connsiteX863" fmla="*/ 1034120 w 18982931"/>
              <a:gd name="connsiteY863" fmla="*/ 1420028 h 4449429"/>
              <a:gd name="connsiteX864" fmla="*/ 1320382 w 18982931"/>
              <a:gd name="connsiteY864" fmla="*/ 1408806 h 4449429"/>
              <a:gd name="connsiteX865" fmla="*/ 1318126 w 18982931"/>
              <a:gd name="connsiteY865" fmla="*/ 1576437 h 4449429"/>
              <a:gd name="connsiteX866" fmla="*/ 1511305 w 18982931"/>
              <a:gd name="connsiteY866" fmla="*/ 1594214 h 4449429"/>
              <a:gd name="connsiteX867" fmla="*/ 1507466 w 18982931"/>
              <a:gd name="connsiteY867" fmla="*/ 2337905 h 4449429"/>
              <a:gd name="connsiteX868" fmla="*/ 1523929 w 18982931"/>
              <a:gd name="connsiteY868" fmla="*/ 2337905 h 4449429"/>
              <a:gd name="connsiteX869" fmla="*/ 1523929 w 18982931"/>
              <a:gd name="connsiteY869" fmla="*/ 2169146 h 4449429"/>
              <a:gd name="connsiteX870" fmla="*/ 1692685 w 18982931"/>
              <a:gd name="connsiteY870" fmla="*/ 2169146 h 4449429"/>
              <a:gd name="connsiteX871" fmla="*/ 1692685 w 18982931"/>
              <a:gd name="connsiteY871" fmla="*/ 2020968 h 4449429"/>
              <a:gd name="connsiteX872" fmla="*/ 1766772 w 18982931"/>
              <a:gd name="connsiteY872" fmla="*/ 1922183 h 4449429"/>
              <a:gd name="connsiteX873" fmla="*/ 1766772 w 18982931"/>
              <a:gd name="connsiteY873" fmla="*/ 1757542 h 4449429"/>
              <a:gd name="connsiteX874" fmla="*/ 1849095 w 18982931"/>
              <a:gd name="connsiteY874" fmla="*/ 1757542 h 4449429"/>
              <a:gd name="connsiteX875" fmla="*/ 1849095 w 18982931"/>
              <a:gd name="connsiteY875" fmla="*/ 2156799 h 4449429"/>
              <a:gd name="connsiteX876" fmla="*/ 1919070 w 18982931"/>
              <a:gd name="connsiteY876" fmla="*/ 2156799 h 4449429"/>
              <a:gd name="connsiteX877" fmla="*/ 1919070 w 18982931"/>
              <a:gd name="connsiteY877" fmla="*/ 1864559 h 4449429"/>
              <a:gd name="connsiteX878" fmla="*/ 1919070 w 18982931"/>
              <a:gd name="connsiteY878" fmla="*/ 695608 h 4449429"/>
              <a:gd name="connsiteX879" fmla="*/ 2005504 w 18982931"/>
              <a:gd name="connsiteY879" fmla="*/ 609173 h 4449429"/>
              <a:gd name="connsiteX880" fmla="*/ 2026085 w 18982931"/>
              <a:gd name="connsiteY880" fmla="*/ 605054 h 4449429"/>
              <a:gd name="connsiteX881" fmla="*/ 2100174 w 18982931"/>
              <a:gd name="connsiteY881" fmla="*/ 448645 h 4449429"/>
              <a:gd name="connsiteX882" fmla="*/ 2137215 w 18982931"/>
              <a:gd name="connsiteY882" fmla="*/ 407485 h 4449429"/>
              <a:gd name="connsiteX883" fmla="*/ 2194840 w 18982931"/>
              <a:gd name="connsiteY883" fmla="*/ 337515 h 4449429"/>
              <a:gd name="connsiteX884" fmla="*/ 2198958 w 18982931"/>
              <a:gd name="connsiteY884" fmla="*/ 292236 h 4449429"/>
              <a:gd name="connsiteX885" fmla="*/ 2240121 w 18982931"/>
              <a:gd name="connsiteY885" fmla="*/ 358093 h 4449429"/>
              <a:gd name="connsiteX886" fmla="*/ 2273047 w 18982931"/>
              <a:gd name="connsiteY886" fmla="*/ 444532 h 4449429"/>
              <a:gd name="connsiteX887" fmla="*/ 2330670 w 18982931"/>
              <a:gd name="connsiteY887" fmla="*/ 563894 h 4449429"/>
              <a:gd name="connsiteX888" fmla="*/ 2351248 w 18982931"/>
              <a:gd name="connsiteY888" fmla="*/ 613286 h 4449429"/>
              <a:gd name="connsiteX889" fmla="*/ 2429455 w 18982931"/>
              <a:gd name="connsiteY889" fmla="*/ 675029 h 4449429"/>
              <a:gd name="connsiteX890" fmla="*/ 2470614 w 18982931"/>
              <a:gd name="connsiteY890" fmla="*/ 757350 h 4449429"/>
              <a:gd name="connsiteX891" fmla="*/ 2470614 w 18982931"/>
              <a:gd name="connsiteY891" fmla="*/ 1086631 h 4449429"/>
              <a:gd name="connsiteX892" fmla="*/ 2470614 w 18982931"/>
              <a:gd name="connsiteY892" fmla="*/ 2008622 h 4449429"/>
              <a:gd name="connsiteX893" fmla="*/ 2487080 w 18982931"/>
              <a:gd name="connsiteY893" fmla="*/ 2053897 h 4449429"/>
              <a:gd name="connsiteX894" fmla="*/ 2499426 w 18982931"/>
              <a:gd name="connsiteY894" fmla="*/ 1897488 h 4449429"/>
              <a:gd name="connsiteX895" fmla="*/ 2602322 w 18982931"/>
              <a:gd name="connsiteY895" fmla="*/ 1798703 h 4449429"/>
              <a:gd name="connsiteX896" fmla="*/ 2836935 w 18982931"/>
              <a:gd name="connsiteY896" fmla="*/ 1798703 h 4449429"/>
              <a:gd name="connsiteX897" fmla="*/ 2836935 w 18982931"/>
              <a:gd name="connsiteY897" fmla="*/ 1860446 h 4449429"/>
              <a:gd name="connsiteX898" fmla="*/ 2836935 w 18982931"/>
              <a:gd name="connsiteY898" fmla="*/ 2263816 h 4449429"/>
              <a:gd name="connsiteX899" fmla="*/ 2845169 w 18982931"/>
              <a:gd name="connsiteY899" fmla="*/ 2304976 h 4449429"/>
              <a:gd name="connsiteX900" fmla="*/ 2861629 w 18982931"/>
              <a:gd name="connsiteY900" fmla="*/ 2300858 h 4449429"/>
              <a:gd name="connsiteX901" fmla="*/ 2861629 w 18982931"/>
              <a:gd name="connsiteY901" fmla="*/ 2247351 h 4449429"/>
              <a:gd name="connsiteX902" fmla="*/ 2869861 w 18982931"/>
              <a:gd name="connsiteY902" fmla="*/ 1996272 h 4449429"/>
              <a:gd name="connsiteX903" fmla="*/ 2923374 w 18982931"/>
              <a:gd name="connsiteY903" fmla="*/ 1967462 h 4449429"/>
              <a:gd name="connsiteX904" fmla="*/ 2939836 w 18982931"/>
              <a:gd name="connsiteY904" fmla="*/ 2300858 h 4449429"/>
              <a:gd name="connsiteX905" fmla="*/ 2956300 w 18982931"/>
              <a:gd name="connsiteY905" fmla="*/ 2300858 h 4449429"/>
              <a:gd name="connsiteX906" fmla="*/ 2989230 w 18982931"/>
              <a:gd name="connsiteY906" fmla="*/ 2111521 h 4449429"/>
              <a:gd name="connsiteX907" fmla="*/ 3018038 w 18982931"/>
              <a:gd name="connsiteY907" fmla="*/ 2058015 h 4449429"/>
              <a:gd name="connsiteX908" fmla="*/ 3034502 w 18982931"/>
              <a:gd name="connsiteY908" fmla="*/ 2123871 h 4449429"/>
              <a:gd name="connsiteX909" fmla="*/ 3038620 w 18982931"/>
              <a:gd name="connsiteY909" fmla="*/ 2132104 h 4449429"/>
              <a:gd name="connsiteX910" fmla="*/ 3088018 w 18982931"/>
              <a:gd name="connsiteY910" fmla="*/ 2140336 h 4449429"/>
              <a:gd name="connsiteX911" fmla="*/ 3095320 w 18982931"/>
              <a:gd name="connsiteY911" fmla="*/ 2275334 h 4449429"/>
              <a:gd name="connsiteX912" fmla="*/ 3162101 w 18982931"/>
              <a:gd name="connsiteY912" fmla="*/ 2275334 h 4449429"/>
              <a:gd name="connsiteX913" fmla="*/ 3162101 w 18982931"/>
              <a:gd name="connsiteY913" fmla="*/ 1580555 h 4449429"/>
              <a:gd name="connsiteX914" fmla="*/ 3162101 w 18982931"/>
              <a:gd name="connsiteY914" fmla="*/ 1531163 h 4449429"/>
              <a:gd name="connsiteX915" fmla="*/ 3199146 w 18982931"/>
              <a:gd name="connsiteY915" fmla="*/ 1498235 h 4449429"/>
              <a:gd name="connsiteX916" fmla="*/ 3281469 w 18982931"/>
              <a:gd name="connsiteY916" fmla="*/ 1498235 h 4449429"/>
              <a:gd name="connsiteX917" fmla="*/ 3281469 w 18982931"/>
              <a:gd name="connsiteY917" fmla="*/ 1325362 h 4449429"/>
              <a:gd name="connsiteX918" fmla="*/ 3343207 w 18982931"/>
              <a:gd name="connsiteY918" fmla="*/ 1263619 h 4449429"/>
              <a:gd name="connsiteX919" fmla="*/ 3544891 w 18982931"/>
              <a:gd name="connsiteY919" fmla="*/ 1263619 h 4449429"/>
              <a:gd name="connsiteX920" fmla="*/ 3544891 w 18982931"/>
              <a:gd name="connsiteY920" fmla="*/ 712071 h 4449429"/>
              <a:gd name="connsiteX921" fmla="*/ 3561357 w 18982931"/>
              <a:gd name="connsiteY921" fmla="*/ 555662 h 4449429"/>
              <a:gd name="connsiteX922" fmla="*/ 3606633 w 18982931"/>
              <a:gd name="connsiteY922" fmla="*/ 316933 h 4449429"/>
              <a:gd name="connsiteX923" fmla="*/ 3614865 w 18982931"/>
              <a:gd name="connsiteY923" fmla="*/ 279891 h 4449429"/>
              <a:gd name="connsiteX924" fmla="*/ 3676603 w 18982931"/>
              <a:gd name="connsiteY924" fmla="*/ 341628 h 4449429"/>
              <a:gd name="connsiteX925" fmla="*/ 3684835 w 18982931"/>
              <a:gd name="connsiteY925" fmla="*/ 386907 h 4449429"/>
              <a:gd name="connsiteX926" fmla="*/ 3742460 w 18982931"/>
              <a:gd name="connsiteY926" fmla="*/ 481574 h 4449429"/>
              <a:gd name="connsiteX927" fmla="*/ 3763042 w 18982931"/>
              <a:gd name="connsiteY927" fmla="*/ 703838 h 4449429"/>
              <a:gd name="connsiteX928" fmla="*/ 3763042 w 18982931"/>
              <a:gd name="connsiteY928" fmla="*/ 1144256 h 4449429"/>
              <a:gd name="connsiteX929" fmla="*/ 3771275 w 18982931"/>
              <a:gd name="connsiteY929" fmla="*/ 1181298 h 4449429"/>
              <a:gd name="connsiteX930" fmla="*/ 3775390 w 18982931"/>
              <a:gd name="connsiteY930" fmla="*/ 1115443 h 4449429"/>
              <a:gd name="connsiteX931" fmla="*/ 3923568 w 18982931"/>
              <a:gd name="connsiteY931" fmla="*/ 996079 h 4449429"/>
              <a:gd name="connsiteX932" fmla="*/ 3940029 w 18982931"/>
              <a:gd name="connsiteY932" fmla="*/ 1020776 h 4449429"/>
              <a:gd name="connsiteX933" fmla="*/ 3960611 w 18982931"/>
              <a:gd name="connsiteY933" fmla="*/ 1321244 h 4449429"/>
              <a:gd name="connsiteX934" fmla="*/ 3960611 w 18982931"/>
              <a:gd name="connsiteY934" fmla="*/ 1584670 h 4449429"/>
              <a:gd name="connsiteX935" fmla="*/ 3977076 w 18982931"/>
              <a:gd name="connsiteY935" fmla="*/ 1625830 h 4449429"/>
              <a:gd name="connsiteX936" fmla="*/ 4010007 w 18982931"/>
              <a:gd name="connsiteY936" fmla="*/ 1666990 h 4449429"/>
              <a:gd name="connsiteX937" fmla="*/ 4055279 w 18982931"/>
              <a:gd name="connsiteY937" fmla="*/ 1819286 h 4449429"/>
              <a:gd name="connsiteX938" fmla="*/ 4104670 w 18982931"/>
              <a:gd name="connsiteY938" fmla="*/ 1819286 h 4449429"/>
              <a:gd name="connsiteX939" fmla="*/ 4108788 w 18982931"/>
              <a:gd name="connsiteY939" fmla="*/ 1741079 h 4449429"/>
              <a:gd name="connsiteX940" fmla="*/ 4211689 w 18982931"/>
              <a:gd name="connsiteY940" fmla="*/ 1741079 h 4449429"/>
              <a:gd name="connsiteX941" fmla="*/ 4252847 w 18982931"/>
              <a:gd name="connsiteY941" fmla="*/ 1559973 h 4449429"/>
              <a:gd name="connsiteX942" fmla="*/ 4265197 w 18982931"/>
              <a:gd name="connsiteY942" fmla="*/ 1559973 h 4449429"/>
              <a:gd name="connsiteX943" fmla="*/ 4277546 w 18982931"/>
              <a:gd name="connsiteY943" fmla="*/ 1592900 h 4449429"/>
              <a:gd name="connsiteX944" fmla="*/ 4302239 w 18982931"/>
              <a:gd name="connsiteY944" fmla="*/ 1708150 h 4449429"/>
              <a:gd name="connsiteX945" fmla="*/ 4368100 w 18982931"/>
              <a:gd name="connsiteY945" fmla="*/ 1741079 h 4449429"/>
              <a:gd name="connsiteX946" fmla="*/ 4363984 w 18982931"/>
              <a:gd name="connsiteY946" fmla="*/ 1634062 h 4449429"/>
              <a:gd name="connsiteX947" fmla="*/ 4372218 w 18982931"/>
              <a:gd name="connsiteY947" fmla="*/ 839670 h 4449429"/>
              <a:gd name="connsiteX948" fmla="*/ 4442184 w 18982931"/>
              <a:gd name="connsiteY948" fmla="*/ 279891 h 4449429"/>
              <a:gd name="connsiteX949" fmla="*/ 4479230 w 18982931"/>
              <a:gd name="connsiteY949" fmla="*/ 234611 h 4449429"/>
              <a:gd name="connsiteX950" fmla="*/ 4520394 w 18982931"/>
              <a:gd name="connsiteY950" fmla="*/ 284004 h 4449429"/>
              <a:gd name="connsiteX951" fmla="*/ 4549200 w 18982931"/>
              <a:gd name="connsiteY951" fmla="*/ 440413 h 4449429"/>
              <a:gd name="connsiteX952" fmla="*/ 4680914 w 18982931"/>
              <a:gd name="connsiteY952" fmla="*/ 395140 h 4449429"/>
              <a:gd name="connsiteX953" fmla="*/ 4759121 w 18982931"/>
              <a:gd name="connsiteY953" fmla="*/ 460995 h 4449429"/>
              <a:gd name="connsiteX954" fmla="*/ 4771466 w 18982931"/>
              <a:gd name="connsiteY954" fmla="*/ 493924 h 4449429"/>
              <a:gd name="connsiteX955" fmla="*/ 4888657 w 18982931"/>
              <a:gd name="connsiteY955" fmla="*/ 747622 h 4449429"/>
              <a:gd name="connsiteX956" fmla="*/ 4888893 w 18982931"/>
              <a:gd name="connsiteY956" fmla="*/ 807315 h 4449429"/>
              <a:gd name="connsiteX957" fmla="*/ 4856617 w 18982931"/>
              <a:gd name="connsiteY957" fmla="*/ 807315 h 4449429"/>
              <a:gd name="connsiteX958" fmla="*/ 4856617 w 18982931"/>
              <a:gd name="connsiteY958" fmla="*/ 944475 h 4449429"/>
              <a:gd name="connsiteX959" fmla="*/ 4888332 w 18982931"/>
              <a:gd name="connsiteY959" fmla="*/ 944475 h 4449429"/>
              <a:gd name="connsiteX960" fmla="*/ 4888325 w 18982931"/>
              <a:gd name="connsiteY960" fmla="*/ 945600 h 4449429"/>
              <a:gd name="connsiteX961" fmla="*/ 4890835 w 18982931"/>
              <a:gd name="connsiteY961" fmla="*/ 1609365 h 4449429"/>
              <a:gd name="connsiteX962" fmla="*/ 4952574 w 18982931"/>
              <a:gd name="connsiteY962" fmla="*/ 1617597 h 4449429"/>
              <a:gd name="connsiteX963" fmla="*/ 4952574 w 18982931"/>
              <a:gd name="connsiteY963" fmla="*/ 1868678 h 4449429"/>
              <a:gd name="connsiteX964" fmla="*/ 4956691 w 18982931"/>
              <a:gd name="connsiteY964" fmla="*/ 1905720 h 4449429"/>
              <a:gd name="connsiteX965" fmla="*/ 4981387 w 18982931"/>
              <a:gd name="connsiteY965" fmla="*/ 1967462 h 4449429"/>
              <a:gd name="connsiteX966" fmla="*/ 4981387 w 18982931"/>
              <a:gd name="connsiteY966" fmla="*/ 2058015 h 4449429"/>
              <a:gd name="connsiteX967" fmla="*/ 5001966 w 18982931"/>
              <a:gd name="connsiteY967" fmla="*/ 2086824 h 4449429"/>
              <a:gd name="connsiteX968" fmla="*/ 5018429 w 18982931"/>
              <a:gd name="connsiteY968" fmla="*/ 2078592 h 4449429"/>
              <a:gd name="connsiteX969" fmla="*/ 5018429 w 18982931"/>
              <a:gd name="connsiteY969" fmla="*/ 1881023 h 4449429"/>
              <a:gd name="connsiteX970" fmla="*/ 5018429 w 18982931"/>
              <a:gd name="connsiteY970" fmla="*/ 1366522 h 4449429"/>
              <a:gd name="connsiteX971" fmla="*/ 5034894 w 18982931"/>
              <a:gd name="connsiteY971" fmla="*/ 864367 h 4449429"/>
              <a:gd name="connsiteX972" fmla="*/ 5067821 w 18982931"/>
              <a:gd name="connsiteY972" fmla="*/ 197569 h 4449429"/>
              <a:gd name="connsiteX973" fmla="*/ 5080173 w 18982931"/>
              <a:gd name="connsiteY973" fmla="*/ 102899 h 4449429"/>
              <a:gd name="connsiteX974" fmla="*/ 5216000 w 18982931"/>
              <a:gd name="connsiteY974" fmla="*/ 37042 h 4449429"/>
              <a:gd name="connsiteX975" fmla="*/ 5248927 w 18982931"/>
              <a:gd name="connsiteY975" fmla="*/ 69972 h 4449429"/>
              <a:gd name="connsiteX976" fmla="*/ 5372409 w 18982931"/>
              <a:gd name="connsiteY976" fmla="*/ 69972 h 4449429"/>
              <a:gd name="connsiteX977" fmla="*/ 5434151 w 18982931"/>
              <a:gd name="connsiteY977" fmla="*/ 131714 h 4449429"/>
              <a:gd name="connsiteX978" fmla="*/ 5434151 w 18982931"/>
              <a:gd name="connsiteY978" fmla="*/ 382788 h 4449429"/>
              <a:gd name="connsiteX979" fmla="*/ 5434151 w 18982931"/>
              <a:gd name="connsiteY979" fmla="*/ 683261 h 4449429"/>
              <a:gd name="connsiteX980" fmla="*/ 5545282 w 18982931"/>
              <a:gd name="connsiteY980" fmla="*/ 687375 h 4449429"/>
              <a:gd name="connsiteX981" fmla="*/ 5545282 w 18982931"/>
              <a:gd name="connsiteY981" fmla="*/ 1045471 h 4449429"/>
              <a:gd name="connsiteX982" fmla="*/ 5676994 w 18982931"/>
              <a:gd name="connsiteY982" fmla="*/ 1045471 h 4449429"/>
              <a:gd name="connsiteX983" fmla="*/ 5685227 w 18982931"/>
              <a:gd name="connsiteY983" fmla="*/ 1103096 h 4449429"/>
              <a:gd name="connsiteX984" fmla="*/ 5759314 w 18982931"/>
              <a:gd name="connsiteY984" fmla="*/ 1193648 h 4449429"/>
              <a:gd name="connsiteX985" fmla="*/ 5759314 w 18982931"/>
              <a:gd name="connsiteY985" fmla="*/ 1395331 h 4449429"/>
              <a:gd name="connsiteX986" fmla="*/ 5825171 w 18982931"/>
              <a:gd name="connsiteY986" fmla="*/ 1395331 h 4449429"/>
              <a:gd name="connsiteX987" fmla="*/ 5903378 w 18982931"/>
              <a:gd name="connsiteY987" fmla="*/ 1477653 h 4449429"/>
              <a:gd name="connsiteX988" fmla="*/ 5903378 w 18982931"/>
              <a:gd name="connsiteY988" fmla="*/ 1918070 h 4449429"/>
              <a:gd name="connsiteX989" fmla="*/ 5936306 w 18982931"/>
              <a:gd name="connsiteY989" fmla="*/ 1975695 h 4449429"/>
              <a:gd name="connsiteX990" fmla="*/ 5965115 w 18982931"/>
              <a:gd name="connsiteY990" fmla="*/ 1275969 h 4449429"/>
              <a:gd name="connsiteX991" fmla="*/ 5969235 w 18982931"/>
              <a:gd name="connsiteY991" fmla="*/ 1238922 h 4449429"/>
              <a:gd name="connsiteX992" fmla="*/ 6166804 w 18982931"/>
              <a:gd name="connsiteY992" fmla="*/ 1238922 h 4449429"/>
              <a:gd name="connsiteX993" fmla="*/ 6216196 w 18982931"/>
              <a:gd name="connsiteY993" fmla="*/ 1288315 h 4449429"/>
              <a:gd name="connsiteX994" fmla="*/ 6236774 w 18982931"/>
              <a:gd name="connsiteY994" fmla="*/ 1428261 h 4449429"/>
              <a:gd name="connsiteX995" fmla="*/ 6273821 w 18982931"/>
              <a:gd name="connsiteY995" fmla="*/ 1498235 h 4449429"/>
              <a:gd name="connsiteX996" fmla="*/ 6273821 w 18982931"/>
              <a:gd name="connsiteY996" fmla="*/ 2230888 h 4449429"/>
              <a:gd name="connsiteX997" fmla="*/ 6277935 w 18982931"/>
              <a:gd name="connsiteY997" fmla="*/ 2280280 h 4449429"/>
              <a:gd name="connsiteX998" fmla="*/ 6319095 w 18982931"/>
              <a:gd name="connsiteY998" fmla="*/ 2193841 h 4449429"/>
              <a:gd name="connsiteX999" fmla="*/ 6364373 w 18982931"/>
              <a:gd name="connsiteY999" fmla="*/ 2288513 h 4449429"/>
              <a:gd name="connsiteX1000" fmla="*/ 6389068 w 18982931"/>
              <a:gd name="connsiteY1000" fmla="*/ 2313208 h 4449429"/>
              <a:gd name="connsiteX1001" fmla="*/ 6541355 w 18982931"/>
              <a:gd name="connsiteY1001" fmla="*/ 2313208 h 4449429"/>
              <a:gd name="connsiteX1002" fmla="*/ 6541355 w 18982931"/>
              <a:gd name="connsiteY1002" fmla="*/ 2148567 h 4449429"/>
              <a:gd name="connsiteX1003" fmla="*/ 6660723 w 18982931"/>
              <a:gd name="connsiteY1003" fmla="*/ 2148567 h 4449429"/>
              <a:gd name="connsiteX1004" fmla="*/ 6660723 w 18982931"/>
              <a:gd name="connsiteY1004" fmla="*/ 2259698 h 4449429"/>
              <a:gd name="connsiteX1005" fmla="*/ 6705999 w 18982931"/>
              <a:gd name="connsiteY1005" fmla="*/ 2551938 h 4449429"/>
              <a:gd name="connsiteX1006" fmla="*/ 6714228 w 18982931"/>
              <a:gd name="connsiteY1006" fmla="*/ 2580748 h 4449429"/>
              <a:gd name="connsiteX1007" fmla="*/ 6722461 w 18982931"/>
              <a:gd name="connsiteY1007" fmla="*/ 2576634 h 4449429"/>
              <a:gd name="connsiteX1008" fmla="*/ 6751278 w 18982931"/>
              <a:gd name="connsiteY1008" fmla="*/ 2263816 h 4449429"/>
              <a:gd name="connsiteX1009" fmla="*/ 6800669 w 18982931"/>
              <a:gd name="connsiteY1009" fmla="*/ 2255583 h 4449429"/>
              <a:gd name="connsiteX1010" fmla="*/ 6837709 w 18982931"/>
              <a:gd name="connsiteY1010" fmla="*/ 2181496 h 4449429"/>
              <a:gd name="connsiteX1011" fmla="*/ 6841831 w 18982931"/>
              <a:gd name="connsiteY1011" fmla="*/ 2152681 h 4449429"/>
              <a:gd name="connsiteX1012" fmla="*/ 6845941 w 18982931"/>
              <a:gd name="connsiteY1012" fmla="*/ 2115639 h 4449429"/>
              <a:gd name="connsiteX1013" fmla="*/ 6857139 w 18982931"/>
              <a:gd name="connsiteY1013" fmla="*/ 2115639 h 4449429"/>
              <a:gd name="connsiteX1014" fmla="*/ 6899298 w 18982931"/>
              <a:gd name="connsiteY1014" fmla="*/ 2109470 h 4449429"/>
              <a:gd name="connsiteX1015" fmla="*/ 6922965 w 18982931"/>
              <a:gd name="connsiteY1015" fmla="*/ 2140339 h 4449429"/>
              <a:gd name="connsiteX1016" fmla="*/ 7009406 w 18982931"/>
              <a:gd name="connsiteY1016" fmla="*/ 2070365 h 4449429"/>
              <a:gd name="connsiteX1017" fmla="*/ 7145231 w 18982931"/>
              <a:gd name="connsiteY1017" fmla="*/ 2066247 h 4449429"/>
              <a:gd name="connsiteX1018" fmla="*/ 7145231 w 18982931"/>
              <a:gd name="connsiteY1018" fmla="*/ 1901605 h 4449429"/>
              <a:gd name="connsiteX1019" fmla="*/ 7145231 w 18982931"/>
              <a:gd name="connsiteY1019" fmla="*/ 1769896 h 4449429"/>
              <a:gd name="connsiteX1020" fmla="*/ 7215204 w 18982931"/>
              <a:gd name="connsiteY1020" fmla="*/ 1597024 h 4449429"/>
              <a:gd name="connsiteX1021" fmla="*/ 7285174 w 18982931"/>
              <a:gd name="connsiteY1021" fmla="*/ 1753433 h 4449429"/>
              <a:gd name="connsiteX1022" fmla="*/ 7297524 w 18982931"/>
              <a:gd name="connsiteY1022" fmla="*/ 2062134 h 4449429"/>
              <a:gd name="connsiteX1023" fmla="*/ 7367494 w 18982931"/>
              <a:gd name="connsiteY1023" fmla="*/ 2066247 h 4449429"/>
              <a:gd name="connsiteX1024" fmla="*/ 7371610 w 18982931"/>
              <a:gd name="connsiteY1024" fmla="*/ 2148567 h 4449429"/>
              <a:gd name="connsiteX1025" fmla="*/ 7462167 w 18982931"/>
              <a:gd name="connsiteY1025" fmla="*/ 2148567 h 4449429"/>
              <a:gd name="connsiteX1026" fmla="*/ 7462167 w 18982931"/>
              <a:gd name="connsiteY1026" fmla="*/ 2095061 h 4449429"/>
              <a:gd name="connsiteX1027" fmla="*/ 7462167 w 18982931"/>
              <a:gd name="connsiteY1027" fmla="*/ 1597024 h 4449429"/>
              <a:gd name="connsiteX1028" fmla="*/ 7482743 w 18982931"/>
              <a:gd name="connsiteY1028" fmla="*/ 1008430 h 4449429"/>
              <a:gd name="connsiteX1029" fmla="*/ 7495096 w 18982931"/>
              <a:gd name="connsiteY1029" fmla="*/ 921991 h 4449429"/>
              <a:gd name="connsiteX1030" fmla="*/ 7536254 w 18982931"/>
              <a:gd name="connsiteY1030" fmla="*/ 934341 h 4449429"/>
              <a:gd name="connsiteX1031" fmla="*/ 7577416 w 18982931"/>
              <a:gd name="connsiteY1031" fmla="*/ 563899 h 4449429"/>
              <a:gd name="connsiteX1032" fmla="*/ 7589759 w 18982931"/>
              <a:gd name="connsiteY1032" fmla="*/ 563899 h 4449429"/>
              <a:gd name="connsiteX1033" fmla="*/ 7639153 w 18982931"/>
              <a:gd name="connsiteY1033" fmla="*/ 975501 h 4449429"/>
              <a:gd name="connsiteX1034" fmla="*/ 7655614 w 18982931"/>
              <a:gd name="connsiteY1034" fmla="*/ 926109 h 4449429"/>
              <a:gd name="connsiteX1035" fmla="*/ 7667968 w 18982931"/>
              <a:gd name="connsiteY1035" fmla="*/ 926109 h 4449429"/>
              <a:gd name="connsiteX1036" fmla="*/ 7676196 w 18982931"/>
              <a:gd name="connsiteY1036" fmla="*/ 1037243 h 4449429"/>
              <a:gd name="connsiteX1037" fmla="*/ 7676196 w 18982931"/>
              <a:gd name="connsiteY1037" fmla="*/ 2049787 h 4449429"/>
              <a:gd name="connsiteX1038" fmla="*/ 7705009 w 18982931"/>
              <a:gd name="connsiteY1038" fmla="*/ 2267935 h 4449429"/>
              <a:gd name="connsiteX1039" fmla="*/ 7750287 w 18982931"/>
              <a:gd name="connsiteY1039" fmla="*/ 2469622 h 4449429"/>
              <a:gd name="connsiteX1040" fmla="*/ 7849072 w 18982931"/>
              <a:gd name="connsiteY1040" fmla="*/ 2469622 h 4449429"/>
              <a:gd name="connsiteX1041" fmla="*/ 7849072 w 18982931"/>
              <a:gd name="connsiteY1041" fmla="*/ 2284398 h 4449429"/>
              <a:gd name="connsiteX1042" fmla="*/ 7919042 w 18982931"/>
              <a:gd name="connsiteY1042" fmla="*/ 2284398 h 4449429"/>
              <a:gd name="connsiteX1043" fmla="*/ 7919042 w 18982931"/>
              <a:gd name="connsiteY1043" fmla="*/ 2473736 h 4449429"/>
              <a:gd name="connsiteX1044" fmla="*/ 8108380 w 18982931"/>
              <a:gd name="connsiteY1044" fmla="*/ 2473736 h 4449429"/>
              <a:gd name="connsiteX1045" fmla="*/ 8142338 w 18982931"/>
              <a:gd name="connsiteY1045" fmla="*/ 2481454 h 4449429"/>
              <a:gd name="connsiteX1046" fmla="*/ 8144242 w 18982931"/>
              <a:gd name="connsiteY1046" fmla="*/ 2485067 h 4449429"/>
              <a:gd name="connsiteX1047" fmla="*/ 8144242 w 18982931"/>
              <a:gd name="connsiteY1047" fmla="*/ 1280084 h 4449429"/>
              <a:gd name="connsiteX1048" fmla="*/ 8189518 w 18982931"/>
              <a:gd name="connsiteY1048" fmla="*/ 1115443 h 4449429"/>
              <a:gd name="connsiteX1049" fmla="*/ 8230679 w 18982931"/>
              <a:gd name="connsiteY1049" fmla="*/ 1090746 h 4449429"/>
              <a:gd name="connsiteX1050" fmla="*/ 8477642 w 18982931"/>
              <a:gd name="connsiteY1050" fmla="*/ 1090746 h 4449429"/>
              <a:gd name="connsiteX1051" fmla="*/ 8518799 w 18982931"/>
              <a:gd name="connsiteY1051" fmla="*/ 1111328 h 4449429"/>
              <a:gd name="connsiteX1052" fmla="*/ 8568194 w 18982931"/>
              <a:gd name="connsiteY1052" fmla="*/ 1288315 h 4449429"/>
              <a:gd name="connsiteX1053" fmla="*/ 8572304 w 18982931"/>
              <a:gd name="connsiteY1053" fmla="*/ 2152681 h 4449429"/>
              <a:gd name="connsiteX1054" fmla="*/ 8572304 w 18982931"/>
              <a:gd name="connsiteY1054" fmla="*/ 2222656 h 4449429"/>
              <a:gd name="connsiteX1055" fmla="*/ 8827499 w 18982931"/>
              <a:gd name="connsiteY1055" fmla="*/ 2222656 h 4449429"/>
              <a:gd name="connsiteX1056" fmla="*/ 8827499 w 18982931"/>
              <a:gd name="connsiteY1056" fmla="*/ 2053897 h 4449429"/>
              <a:gd name="connsiteX1057" fmla="*/ 8827499 w 18982931"/>
              <a:gd name="connsiteY1057" fmla="*/ 1996272 h 4449429"/>
              <a:gd name="connsiteX1058" fmla="*/ 8926285 w 18982931"/>
              <a:gd name="connsiteY1058" fmla="*/ 1876910 h 4449429"/>
              <a:gd name="connsiteX1059" fmla="*/ 8926285 w 18982931"/>
              <a:gd name="connsiteY1059" fmla="*/ 1757542 h 4449429"/>
              <a:gd name="connsiteX1060" fmla="*/ 8926285 w 18982931"/>
              <a:gd name="connsiteY1060" fmla="*/ 1527045 h 4449429"/>
              <a:gd name="connsiteX1061" fmla="*/ 8950980 w 18982931"/>
              <a:gd name="connsiteY1061" fmla="*/ 1432378 h 4449429"/>
              <a:gd name="connsiteX1062" fmla="*/ 8950980 w 18982931"/>
              <a:gd name="connsiteY1062" fmla="*/ 1424146 h 4449429"/>
              <a:gd name="connsiteX1063" fmla="*/ 8983911 w 18982931"/>
              <a:gd name="connsiteY1063" fmla="*/ 1107210 h 4449429"/>
              <a:gd name="connsiteX1064" fmla="*/ 8992140 w 18982931"/>
              <a:gd name="connsiteY1064" fmla="*/ 1049586 h 4449429"/>
              <a:gd name="connsiteX1065" fmla="*/ 9012723 w 18982931"/>
              <a:gd name="connsiteY1065" fmla="*/ 1049586 h 4449429"/>
              <a:gd name="connsiteX1066" fmla="*/ 9049767 w 18982931"/>
              <a:gd name="connsiteY1066" fmla="*/ 1325362 h 4449429"/>
              <a:gd name="connsiteX1067" fmla="*/ 9115624 w 18982931"/>
              <a:gd name="connsiteY1067" fmla="*/ 1329476 h 4449429"/>
              <a:gd name="connsiteX1068" fmla="*/ 9165014 w 18982931"/>
              <a:gd name="connsiteY1068" fmla="*/ 1436493 h 4449429"/>
              <a:gd name="connsiteX1069" fmla="*/ 9181479 w 18982931"/>
              <a:gd name="connsiteY1069" fmla="*/ 1494116 h 4449429"/>
              <a:gd name="connsiteX1070" fmla="*/ 9181479 w 18982931"/>
              <a:gd name="connsiteY1070" fmla="*/ 1823399 h 4449429"/>
              <a:gd name="connsiteX1071" fmla="*/ 9181479 w 18982931"/>
              <a:gd name="connsiteY1071" fmla="*/ 1881023 h 4449429"/>
              <a:gd name="connsiteX1072" fmla="*/ 9280267 w 18982931"/>
              <a:gd name="connsiteY1072" fmla="*/ 1881023 h 4449429"/>
              <a:gd name="connsiteX1073" fmla="*/ 9280267 w 18982931"/>
              <a:gd name="connsiteY1073" fmla="*/ 1815166 h 4449429"/>
              <a:gd name="connsiteX1074" fmla="*/ 9280267 w 18982931"/>
              <a:gd name="connsiteY1074" fmla="*/ 304587 h 4449429"/>
              <a:gd name="connsiteX1075" fmla="*/ 9346122 w 18982931"/>
              <a:gd name="connsiteY1075" fmla="*/ 238731 h 4449429"/>
              <a:gd name="connsiteX1076" fmla="*/ 9453137 w 18982931"/>
              <a:gd name="connsiteY1076" fmla="*/ 341628 h 4449429"/>
              <a:gd name="connsiteX1077" fmla="*/ 9453137 w 18982931"/>
              <a:gd name="connsiteY1077" fmla="*/ 1815166 h 4449429"/>
              <a:gd name="connsiteX1078" fmla="*/ 9453137 w 18982931"/>
              <a:gd name="connsiteY1078" fmla="*/ 1876910 h 4449429"/>
              <a:gd name="connsiteX1079" fmla="*/ 9551919 w 18982931"/>
              <a:gd name="connsiteY1079" fmla="*/ 1876910 h 4449429"/>
              <a:gd name="connsiteX1080" fmla="*/ 9551919 w 18982931"/>
              <a:gd name="connsiteY1080" fmla="*/ 1724614 h 4449429"/>
              <a:gd name="connsiteX1081" fmla="*/ 9551919 w 18982931"/>
              <a:gd name="connsiteY1081" fmla="*/ 1481771 h 4449429"/>
              <a:gd name="connsiteX1082" fmla="*/ 9597198 w 18982931"/>
              <a:gd name="connsiteY1082" fmla="*/ 1374754 h 4449429"/>
              <a:gd name="connsiteX1083" fmla="*/ 9613662 w 18982931"/>
              <a:gd name="connsiteY1083" fmla="*/ 1325362 h 4449429"/>
              <a:gd name="connsiteX1084" fmla="*/ 9683632 w 18982931"/>
              <a:gd name="connsiteY1084" fmla="*/ 1325362 h 4449429"/>
              <a:gd name="connsiteX1085" fmla="*/ 9683632 w 18982931"/>
              <a:gd name="connsiteY1085" fmla="*/ 1522931 h 4449429"/>
              <a:gd name="connsiteX1086" fmla="*/ 9819464 w 18982931"/>
              <a:gd name="connsiteY1086" fmla="*/ 1522931 h 4449429"/>
              <a:gd name="connsiteX1087" fmla="*/ 9819464 w 18982931"/>
              <a:gd name="connsiteY1087" fmla="*/ 1720501 h 4449429"/>
              <a:gd name="connsiteX1088" fmla="*/ 9819464 w 18982931"/>
              <a:gd name="connsiteY1088" fmla="*/ 1835749 h 4449429"/>
              <a:gd name="connsiteX1089" fmla="*/ 9868856 w 18982931"/>
              <a:gd name="connsiteY1089" fmla="*/ 1885142 h 4449429"/>
              <a:gd name="connsiteX1090" fmla="*/ 9922361 w 18982931"/>
              <a:gd name="connsiteY1090" fmla="*/ 1938648 h 4449429"/>
              <a:gd name="connsiteX1091" fmla="*/ 9922361 w 18982931"/>
              <a:gd name="connsiteY1091" fmla="*/ 2226770 h 4449429"/>
              <a:gd name="connsiteX1092" fmla="*/ 10189906 w 18982931"/>
              <a:gd name="connsiteY1092" fmla="*/ 2226770 h 4449429"/>
              <a:gd name="connsiteX1093" fmla="*/ 10189906 w 18982931"/>
              <a:gd name="connsiteY1093" fmla="*/ 1864559 h 4449429"/>
              <a:gd name="connsiteX1094" fmla="*/ 10251644 w 18982931"/>
              <a:gd name="connsiteY1094" fmla="*/ 1852213 h 4449429"/>
              <a:gd name="connsiteX1095" fmla="*/ 10251644 w 18982931"/>
              <a:gd name="connsiteY1095" fmla="*/ 1465306 h 4449429"/>
              <a:gd name="connsiteX1096" fmla="*/ 10198137 w 18982931"/>
              <a:gd name="connsiteY1096" fmla="*/ 1461188 h 4449429"/>
              <a:gd name="connsiteX1097" fmla="*/ 10198137 w 18982931"/>
              <a:gd name="connsiteY1097" fmla="*/ 1317129 h 4449429"/>
              <a:gd name="connsiteX1098" fmla="*/ 10572694 w 18982931"/>
              <a:gd name="connsiteY1098" fmla="*/ 1317129 h 4449429"/>
              <a:gd name="connsiteX1099" fmla="*/ 10572694 w 18982931"/>
              <a:gd name="connsiteY1099" fmla="*/ 2140336 h 4449429"/>
              <a:gd name="connsiteX1100" fmla="*/ 10642669 w 18982931"/>
              <a:gd name="connsiteY1100" fmla="*/ 2144449 h 4449429"/>
              <a:gd name="connsiteX1101" fmla="*/ 10642669 w 18982931"/>
              <a:gd name="connsiteY1101" fmla="*/ 2477849 h 4449429"/>
              <a:gd name="connsiteX1102" fmla="*/ 10885512 w 18982931"/>
              <a:gd name="connsiteY1102" fmla="*/ 2477849 h 4449429"/>
              <a:gd name="connsiteX1103" fmla="*/ 10885512 w 18982931"/>
              <a:gd name="connsiteY1103" fmla="*/ 2292626 h 4449429"/>
              <a:gd name="connsiteX1104" fmla="*/ 10959601 w 18982931"/>
              <a:gd name="connsiteY1104" fmla="*/ 2292626 h 4449429"/>
              <a:gd name="connsiteX1105" fmla="*/ 10959601 w 18982931"/>
              <a:gd name="connsiteY1105" fmla="*/ 2477849 h 4449429"/>
              <a:gd name="connsiteX1106" fmla="*/ 11066618 w 18982931"/>
              <a:gd name="connsiteY1106" fmla="*/ 2477849 h 4449429"/>
              <a:gd name="connsiteX1107" fmla="*/ 11107778 w 18982931"/>
              <a:gd name="connsiteY1107" fmla="*/ 2284395 h 4449429"/>
              <a:gd name="connsiteX1108" fmla="*/ 11136593 w 18982931"/>
              <a:gd name="connsiteY1108" fmla="*/ 2053897 h 4449429"/>
              <a:gd name="connsiteX1109" fmla="*/ 11136593 w 18982931"/>
              <a:gd name="connsiteY1109" fmla="*/ 1061936 h 4449429"/>
              <a:gd name="connsiteX1110" fmla="*/ 11148938 w 18982931"/>
              <a:gd name="connsiteY1110" fmla="*/ 938454 h 4449429"/>
              <a:gd name="connsiteX1111" fmla="*/ 11161288 w 18982931"/>
              <a:gd name="connsiteY1111" fmla="*/ 938454 h 4449429"/>
              <a:gd name="connsiteX1112" fmla="*/ 11177753 w 18982931"/>
              <a:gd name="connsiteY1112" fmla="*/ 983729 h 4449429"/>
              <a:gd name="connsiteX1113" fmla="*/ 11231258 w 18982931"/>
              <a:gd name="connsiteY1113" fmla="*/ 572126 h 4449429"/>
              <a:gd name="connsiteX1114" fmla="*/ 11243610 w 18982931"/>
              <a:gd name="connsiteY1114" fmla="*/ 572126 h 4449429"/>
              <a:gd name="connsiteX1115" fmla="*/ 11284770 w 18982931"/>
              <a:gd name="connsiteY1115" fmla="*/ 946687 h 4449429"/>
              <a:gd name="connsiteX1116" fmla="*/ 11325929 w 18982931"/>
              <a:gd name="connsiteY1116" fmla="*/ 934337 h 4449429"/>
              <a:gd name="connsiteX1117" fmla="*/ 11342394 w 18982931"/>
              <a:gd name="connsiteY1117" fmla="*/ 1061936 h 4449429"/>
              <a:gd name="connsiteX1118" fmla="*/ 11342394 w 18982931"/>
              <a:gd name="connsiteY1118" fmla="*/ 1300666 h 4449429"/>
              <a:gd name="connsiteX1119" fmla="*/ 11358857 w 18982931"/>
              <a:gd name="connsiteY1119" fmla="*/ 2132104 h 4449429"/>
              <a:gd name="connsiteX1120" fmla="*/ 11362976 w 18982931"/>
              <a:gd name="connsiteY1120" fmla="*/ 2165031 h 4449429"/>
              <a:gd name="connsiteX1121" fmla="*/ 11453524 w 18982931"/>
              <a:gd name="connsiteY1121" fmla="*/ 2165031 h 4449429"/>
              <a:gd name="connsiteX1122" fmla="*/ 11457643 w 18982931"/>
              <a:gd name="connsiteY1122" fmla="*/ 2082711 h 4449429"/>
              <a:gd name="connsiteX1123" fmla="*/ 11535845 w 18982931"/>
              <a:gd name="connsiteY1123" fmla="*/ 2078592 h 4449429"/>
              <a:gd name="connsiteX1124" fmla="*/ 11535845 w 18982931"/>
              <a:gd name="connsiteY1124" fmla="*/ 2004505 h 4449429"/>
              <a:gd name="connsiteX1125" fmla="*/ 11548195 w 18982931"/>
              <a:gd name="connsiteY1125" fmla="*/ 1736964 h 4449429"/>
              <a:gd name="connsiteX1126" fmla="*/ 11609938 w 18982931"/>
              <a:gd name="connsiteY1126" fmla="*/ 1609365 h 4449429"/>
              <a:gd name="connsiteX1127" fmla="*/ 11688140 w 18982931"/>
              <a:gd name="connsiteY1127" fmla="*/ 1765774 h 4449429"/>
              <a:gd name="connsiteX1128" fmla="*/ 11688140 w 18982931"/>
              <a:gd name="connsiteY1128" fmla="*/ 2082711 h 4449429"/>
              <a:gd name="connsiteX1129" fmla="*/ 11910406 w 18982931"/>
              <a:gd name="connsiteY1129" fmla="*/ 2148567 h 4449429"/>
              <a:gd name="connsiteX1130" fmla="*/ 11988608 w 18982931"/>
              <a:gd name="connsiteY1130" fmla="*/ 2119754 h 4449429"/>
              <a:gd name="connsiteX1131" fmla="*/ 11991181 w 18982931"/>
              <a:gd name="connsiteY1131" fmla="*/ 2153197 h 4449429"/>
              <a:gd name="connsiteX1132" fmla="*/ 11993908 w 18982931"/>
              <a:gd name="connsiteY1132" fmla="*/ 2158900 h 4449429"/>
              <a:gd name="connsiteX1133" fmla="*/ 11993908 w 18982931"/>
              <a:gd name="connsiteY1133" fmla="*/ 2156799 h 4449429"/>
              <a:gd name="connsiteX1134" fmla="*/ 11998023 w 18982931"/>
              <a:gd name="connsiteY1134" fmla="*/ 2115639 h 4449429"/>
              <a:gd name="connsiteX1135" fmla="*/ 12010373 w 18982931"/>
              <a:gd name="connsiteY1135" fmla="*/ 2115639 h 4449429"/>
              <a:gd name="connsiteX1136" fmla="*/ 12014490 w 18982931"/>
              <a:gd name="connsiteY1136" fmla="*/ 2185614 h 4449429"/>
              <a:gd name="connsiteX1137" fmla="*/ 12055650 w 18982931"/>
              <a:gd name="connsiteY1137" fmla="*/ 2259703 h 4449429"/>
              <a:gd name="connsiteX1138" fmla="*/ 12109157 w 18982931"/>
              <a:gd name="connsiteY1138" fmla="*/ 2267933 h 4449429"/>
              <a:gd name="connsiteX1139" fmla="*/ 12137972 w 18982931"/>
              <a:gd name="connsiteY1139" fmla="*/ 2580753 h 4449429"/>
              <a:gd name="connsiteX1140" fmla="*/ 12150317 w 18982931"/>
              <a:gd name="connsiteY1140" fmla="*/ 2580753 h 4449429"/>
              <a:gd name="connsiteX1141" fmla="*/ 12179132 w 18982931"/>
              <a:gd name="connsiteY1141" fmla="*/ 2411992 h 4449429"/>
              <a:gd name="connsiteX1142" fmla="*/ 12207942 w 18982931"/>
              <a:gd name="connsiteY1142" fmla="*/ 2160917 h 4449429"/>
              <a:gd name="connsiteX1143" fmla="*/ 12216174 w 18982931"/>
              <a:gd name="connsiteY1143" fmla="*/ 2152686 h 4449429"/>
              <a:gd name="connsiteX1144" fmla="*/ 12331423 w 18982931"/>
              <a:gd name="connsiteY1144" fmla="*/ 2152686 h 4449429"/>
              <a:gd name="connsiteX1145" fmla="*/ 12331423 w 18982931"/>
              <a:gd name="connsiteY1145" fmla="*/ 2317327 h 4449429"/>
              <a:gd name="connsiteX1146" fmla="*/ 12496064 w 18982931"/>
              <a:gd name="connsiteY1146" fmla="*/ 2313208 h 4449429"/>
              <a:gd name="connsiteX1147" fmla="*/ 12557802 w 18982931"/>
              <a:gd name="connsiteY1147" fmla="*/ 2210310 h 4449429"/>
              <a:gd name="connsiteX1148" fmla="*/ 12566034 w 18982931"/>
              <a:gd name="connsiteY1148" fmla="*/ 2206191 h 4449429"/>
              <a:gd name="connsiteX1149" fmla="*/ 12598962 w 18982931"/>
              <a:gd name="connsiteY1149" fmla="*/ 2267933 h 4449429"/>
              <a:gd name="connsiteX1150" fmla="*/ 12607194 w 18982931"/>
              <a:gd name="connsiteY1150" fmla="*/ 2263816 h 4449429"/>
              <a:gd name="connsiteX1151" fmla="*/ 12607194 w 18982931"/>
              <a:gd name="connsiteY1151" fmla="*/ 1461193 h 4449429"/>
              <a:gd name="connsiteX1152" fmla="*/ 12677169 w 18982931"/>
              <a:gd name="connsiteY1152" fmla="*/ 1230695 h 4449429"/>
              <a:gd name="connsiteX1153" fmla="*/ 12920017 w 18982931"/>
              <a:gd name="connsiteY1153" fmla="*/ 1230695 h 4449429"/>
              <a:gd name="connsiteX1154" fmla="*/ 12948827 w 18982931"/>
              <a:gd name="connsiteY1154" fmla="*/ 1490003 h 4449429"/>
              <a:gd name="connsiteX1155" fmla="*/ 12948827 w 18982931"/>
              <a:gd name="connsiteY1155" fmla="*/ 1909838 h 4449429"/>
              <a:gd name="connsiteX1156" fmla="*/ 12948827 w 18982931"/>
              <a:gd name="connsiteY1156" fmla="*/ 1975695 h 4449429"/>
              <a:gd name="connsiteX1157" fmla="*/ 12969405 w 18982931"/>
              <a:gd name="connsiteY1157" fmla="*/ 1979812 h 4449429"/>
              <a:gd name="connsiteX1158" fmla="*/ 12989987 w 18982931"/>
              <a:gd name="connsiteY1158" fmla="*/ 1913955 h 4449429"/>
              <a:gd name="connsiteX1159" fmla="*/ 12989987 w 18982931"/>
              <a:gd name="connsiteY1159" fmla="*/ 1469425 h 4449429"/>
              <a:gd name="connsiteX1160" fmla="*/ 13064076 w 18982931"/>
              <a:gd name="connsiteY1160" fmla="*/ 1395336 h 4449429"/>
              <a:gd name="connsiteX1161" fmla="*/ 13146396 w 18982931"/>
              <a:gd name="connsiteY1161" fmla="*/ 1395336 h 4449429"/>
              <a:gd name="connsiteX1162" fmla="*/ 13146396 w 18982931"/>
              <a:gd name="connsiteY1162" fmla="*/ 1111328 h 4449429"/>
              <a:gd name="connsiteX1163" fmla="*/ 13216366 w 18982931"/>
              <a:gd name="connsiteY1163" fmla="*/ 1103096 h 4449429"/>
              <a:gd name="connsiteX1164" fmla="*/ 13228716 w 18982931"/>
              <a:gd name="connsiteY1164" fmla="*/ 1041358 h 4449429"/>
              <a:gd name="connsiteX1165" fmla="*/ 13368662 w 18982931"/>
              <a:gd name="connsiteY1165" fmla="*/ 1041358 h 4449429"/>
              <a:gd name="connsiteX1166" fmla="*/ 13368662 w 18982931"/>
              <a:gd name="connsiteY1166" fmla="*/ 687379 h 4449429"/>
              <a:gd name="connsiteX1167" fmla="*/ 13483911 w 18982931"/>
              <a:gd name="connsiteY1167" fmla="*/ 687379 h 4449429"/>
              <a:gd name="connsiteX1168" fmla="*/ 13483911 w 18982931"/>
              <a:gd name="connsiteY1168" fmla="*/ 617404 h 4449429"/>
              <a:gd name="connsiteX1169" fmla="*/ 13483911 w 18982931"/>
              <a:gd name="connsiteY1169" fmla="*/ 131714 h 4449429"/>
              <a:gd name="connsiteX1170" fmla="*/ 13541534 w 18982931"/>
              <a:gd name="connsiteY1170" fmla="*/ 74089 h 4449429"/>
              <a:gd name="connsiteX1171" fmla="*/ 13685593 w 18982931"/>
              <a:gd name="connsiteY1171" fmla="*/ 74089 h 4449429"/>
              <a:gd name="connsiteX1172" fmla="*/ 13730872 w 18982931"/>
              <a:gd name="connsiteY1172" fmla="*/ 49392 h 4449429"/>
              <a:gd name="connsiteX1173" fmla="*/ 13739104 w 18982931"/>
              <a:gd name="connsiteY1173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56949 w 18982931"/>
              <a:gd name="connsiteY859" fmla="*/ 1950998 h 4449429"/>
              <a:gd name="connsiteX860" fmla="*/ 873596 w 18982931"/>
              <a:gd name="connsiteY860" fmla="*/ 1597020 h 4449429"/>
              <a:gd name="connsiteX861" fmla="*/ 906526 w 18982931"/>
              <a:gd name="connsiteY861" fmla="*/ 1584670 h 4449429"/>
              <a:gd name="connsiteX862" fmla="*/ 1034120 w 18982931"/>
              <a:gd name="connsiteY862" fmla="*/ 1584670 h 4449429"/>
              <a:gd name="connsiteX863" fmla="*/ 1034120 w 18982931"/>
              <a:gd name="connsiteY863" fmla="*/ 1420028 h 4449429"/>
              <a:gd name="connsiteX864" fmla="*/ 1320382 w 18982931"/>
              <a:gd name="connsiteY864" fmla="*/ 1408806 h 4449429"/>
              <a:gd name="connsiteX865" fmla="*/ 1318126 w 18982931"/>
              <a:gd name="connsiteY865" fmla="*/ 1576437 h 4449429"/>
              <a:gd name="connsiteX866" fmla="*/ 1511305 w 18982931"/>
              <a:gd name="connsiteY866" fmla="*/ 1594214 h 4449429"/>
              <a:gd name="connsiteX867" fmla="*/ 1507466 w 18982931"/>
              <a:gd name="connsiteY867" fmla="*/ 2337905 h 4449429"/>
              <a:gd name="connsiteX868" fmla="*/ 1523929 w 18982931"/>
              <a:gd name="connsiteY868" fmla="*/ 2337905 h 4449429"/>
              <a:gd name="connsiteX869" fmla="*/ 1523929 w 18982931"/>
              <a:gd name="connsiteY869" fmla="*/ 2169146 h 4449429"/>
              <a:gd name="connsiteX870" fmla="*/ 1692685 w 18982931"/>
              <a:gd name="connsiteY870" fmla="*/ 2169146 h 4449429"/>
              <a:gd name="connsiteX871" fmla="*/ 1692685 w 18982931"/>
              <a:gd name="connsiteY871" fmla="*/ 2020968 h 4449429"/>
              <a:gd name="connsiteX872" fmla="*/ 1766772 w 18982931"/>
              <a:gd name="connsiteY872" fmla="*/ 1922183 h 4449429"/>
              <a:gd name="connsiteX873" fmla="*/ 1766772 w 18982931"/>
              <a:gd name="connsiteY873" fmla="*/ 1757542 h 4449429"/>
              <a:gd name="connsiteX874" fmla="*/ 1849095 w 18982931"/>
              <a:gd name="connsiteY874" fmla="*/ 1757542 h 4449429"/>
              <a:gd name="connsiteX875" fmla="*/ 1849095 w 18982931"/>
              <a:gd name="connsiteY875" fmla="*/ 2156799 h 4449429"/>
              <a:gd name="connsiteX876" fmla="*/ 1919070 w 18982931"/>
              <a:gd name="connsiteY876" fmla="*/ 2156799 h 4449429"/>
              <a:gd name="connsiteX877" fmla="*/ 1919070 w 18982931"/>
              <a:gd name="connsiteY877" fmla="*/ 1864559 h 4449429"/>
              <a:gd name="connsiteX878" fmla="*/ 1919070 w 18982931"/>
              <a:gd name="connsiteY878" fmla="*/ 695608 h 4449429"/>
              <a:gd name="connsiteX879" fmla="*/ 2005504 w 18982931"/>
              <a:gd name="connsiteY879" fmla="*/ 609173 h 4449429"/>
              <a:gd name="connsiteX880" fmla="*/ 2026085 w 18982931"/>
              <a:gd name="connsiteY880" fmla="*/ 605054 h 4449429"/>
              <a:gd name="connsiteX881" fmla="*/ 2100174 w 18982931"/>
              <a:gd name="connsiteY881" fmla="*/ 448645 h 4449429"/>
              <a:gd name="connsiteX882" fmla="*/ 2137215 w 18982931"/>
              <a:gd name="connsiteY882" fmla="*/ 407485 h 4449429"/>
              <a:gd name="connsiteX883" fmla="*/ 2194840 w 18982931"/>
              <a:gd name="connsiteY883" fmla="*/ 337515 h 4449429"/>
              <a:gd name="connsiteX884" fmla="*/ 2198958 w 18982931"/>
              <a:gd name="connsiteY884" fmla="*/ 292236 h 4449429"/>
              <a:gd name="connsiteX885" fmla="*/ 2240121 w 18982931"/>
              <a:gd name="connsiteY885" fmla="*/ 358093 h 4449429"/>
              <a:gd name="connsiteX886" fmla="*/ 2273047 w 18982931"/>
              <a:gd name="connsiteY886" fmla="*/ 444532 h 4449429"/>
              <a:gd name="connsiteX887" fmla="*/ 2330670 w 18982931"/>
              <a:gd name="connsiteY887" fmla="*/ 563894 h 4449429"/>
              <a:gd name="connsiteX888" fmla="*/ 2351248 w 18982931"/>
              <a:gd name="connsiteY888" fmla="*/ 613286 h 4449429"/>
              <a:gd name="connsiteX889" fmla="*/ 2429455 w 18982931"/>
              <a:gd name="connsiteY889" fmla="*/ 675029 h 4449429"/>
              <a:gd name="connsiteX890" fmla="*/ 2470614 w 18982931"/>
              <a:gd name="connsiteY890" fmla="*/ 757350 h 4449429"/>
              <a:gd name="connsiteX891" fmla="*/ 2470614 w 18982931"/>
              <a:gd name="connsiteY891" fmla="*/ 1086631 h 4449429"/>
              <a:gd name="connsiteX892" fmla="*/ 2470614 w 18982931"/>
              <a:gd name="connsiteY892" fmla="*/ 2008622 h 4449429"/>
              <a:gd name="connsiteX893" fmla="*/ 2487080 w 18982931"/>
              <a:gd name="connsiteY893" fmla="*/ 2053897 h 4449429"/>
              <a:gd name="connsiteX894" fmla="*/ 2499426 w 18982931"/>
              <a:gd name="connsiteY894" fmla="*/ 1897488 h 4449429"/>
              <a:gd name="connsiteX895" fmla="*/ 2602322 w 18982931"/>
              <a:gd name="connsiteY895" fmla="*/ 1798703 h 4449429"/>
              <a:gd name="connsiteX896" fmla="*/ 2836935 w 18982931"/>
              <a:gd name="connsiteY896" fmla="*/ 1798703 h 4449429"/>
              <a:gd name="connsiteX897" fmla="*/ 2836935 w 18982931"/>
              <a:gd name="connsiteY897" fmla="*/ 1860446 h 4449429"/>
              <a:gd name="connsiteX898" fmla="*/ 2836935 w 18982931"/>
              <a:gd name="connsiteY898" fmla="*/ 2263816 h 4449429"/>
              <a:gd name="connsiteX899" fmla="*/ 2845169 w 18982931"/>
              <a:gd name="connsiteY899" fmla="*/ 2304976 h 4449429"/>
              <a:gd name="connsiteX900" fmla="*/ 2861629 w 18982931"/>
              <a:gd name="connsiteY900" fmla="*/ 2300858 h 4449429"/>
              <a:gd name="connsiteX901" fmla="*/ 2861629 w 18982931"/>
              <a:gd name="connsiteY901" fmla="*/ 2247351 h 4449429"/>
              <a:gd name="connsiteX902" fmla="*/ 2869861 w 18982931"/>
              <a:gd name="connsiteY902" fmla="*/ 1996272 h 4449429"/>
              <a:gd name="connsiteX903" fmla="*/ 2923374 w 18982931"/>
              <a:gd name="connsiteY903" fmla="*/ 1967462 h 4449429"/>
              <a:gd name="connsiteX904" fmla="*/ 2939836 w 18982931"/>
              <a:gd name="connsiteY904" fmla="*/ 2300858 h 4449429"/>
              <a:gd name="connsiteX905" fmla="*/ 2956300 w 18982931"/>
              <a:gd name="connsiteY905" fmla="*/ 2300858 h 4449429"/>
              <a:gd name="connsiteX906" fmla="*/ 2989230 w 18982931"/>
              <a:gd name="connsiteY906" fmla="*/ 2111521 h 4449429"/>
              <a:gd name="connsiteX907" fmla="*/ 3018038 w 18982931"/>
              <a:gd name="connsiteY907" fmla="*/ 2058015 h 4449429"/>
              <a:gd name="connsiteX908" fmla="*/ 3034502 w 18982931"/>
              <a:gd name="connsiteY908" fmla="*/ 2123871 h 4449429"/>
              <a:gd name="connsiteX909" fmla="*/ 3038620 w 18982931"/>
              <a:gd name="connsiteY909" fmla="*/ 2132104 h 4449429"/>
              <a:gd name="connsiteX910" fmla="*/ 3088018 w 18982931"/>
              <a:gd name="connsiteY910" fmla="*/ 2140336 h 4449429"/>
              <a:gd name="connsiteX911" fmla="*/ 3095320 w 18982931"/>
              <a:gd name="connsiteY911" fmla="*/ 2275334 h 4449429"/>
              <a:gd name="connsiteX912" fmla="*/ 3162101 w 18982931"/>
              <a:gd name="connsiteY912" fmla="*/ 2275334 h 4449429"/>
              <a:gd name="connsiteX913" fmla="*/ 3162101 w 18982931"/>
              <a:gd name="connsiteY913" fmla="*/ 1580555 h 4449429"/>
              <a:gd name="connsiteX914" fmla="*/ 3162101 w 18982931"/>
              <a:gd name="connsiteY914" fmla="*/ 1531163 h 4449429"/>
              <a:gd name="connsiteX915" fmla="*/ 3199146 w 18982931"/>
              <a:gd name="connsiteY915" fmla="*/ 1498235 h 4449429"/>
              <a:gd name="connsiteX916" fmla="*/ 3281469 w 18982931"/>
              <a:gd name="connsiteY916" fmla="*/ 1498235 h 4449429"/>
              <a:gd name="connsiteX917" fmla="*/ 3281469 w 18982931"/>
              <a:gd name="connsiteY917" fmla="*/ 1325362 h 4449429"/>
              <a:gd name="connsiteX918" fmla="*/ 3343207 w 18982931"/>
              <a:gd name="connsiteY918" fmla="*/ 1263619 h 4449429"/>
              <a:gd name="connsiteX919" fmla="*/ 3544891 w 18982931"/>
              <a:gd name="connsiteY919" fmla="*/ 1263619 h 4449429"/>
              <a:gd name="connsiteX920" fmla="*/ 3544891 w 18982931"/>
              <a:gd name="connsiteY920" fmla="*/ 712071 h 4449429"/>
              <a:gd name="connsiteX921" fmla="*/ 3561357 w 18982931"/>
              <a:gd name="connsiteY921" fmla="*/ 555662 h 4449429"/>
              <a:gd name="connsiteX922" fmla="*/ 3606633 w 18982931"/>
              <a:gd name="connsiteY922" fmla="*/ 316933 h 4449429"/>
              <a:gd name="connsiteX923" fmla="*/ 3614865 w 18982931"/>
              <a:gd name="connsiteY923" fmla="*/ 279891 h 4449429"/>
              <a:gd name="connsiteX924" fmla="*/ 3676603 w 18982931"/>
              <a:gd name="connsiteY924" fmla="*/ 341628 h 4449429"/>
              <a:gd name="connsiteX925" fmla="*/ 3684835 w 18982931"/>
              <a:gd name="connsiteY925" fmla="*/ 386907 h 4449429"/>
              <a:gd name="connsiteX926" fmla="*/ 3742460 w 18982931"/>
              <a:gd name="connsiteY926" fmla="*/ 481574 h 4449429"/>
              <a:gd name="connsiteX927" fmla="*/ 3763042 w 18982931"/>
              <a:gd name="connsiteY927" fmla="*/ 703838 h 4449429"/>
              <a:gd name="connsiteX928" fmla="*/ 3763042 w 18982931"/>
              <a:gd name="connsiteY928" fmla="*/ 1144256 h 4449429"/>
              <a:gd name="connsiteX929" fmla="*/ 3771275 w 18982931"/>
              <a:gd name="connsiteY929" fmla="*/ 1181298 h 4449429"/>
              <a:gd name="connsiteX930" fmla="*/ 3775390 w 18982931"/>
              <a:gd name="connsiteY930" fmla="*/ 1115443 h 4449429"/>
              <a:gd name="connsiteX931" fmla="*/ 3923568 w 18982931"/>
              <a:gd name="connsiteY931" fmla="*/ 996079 h 4449429"/>
              <a:gd name="connsiteX932" fmla="*/ 3940029 w 18982931"/>
              <a:gd name="connsiteY932" fmla="*/ 1020776 h 4449429"/>
              <a:gd name="connsiteX933" fmla="*/ 3960611 w 18982931"/>
              <a:gd name="connsiteY933" fmla="*/ 1321244 h 4449429"/>
              <a:gd name="connsiteX934" fmla="*/ 3960611 w 18982931"/>
              <a:gd name="connsiteY934" fmla="*/ 1584670 h 4449429"/>
              <a:gd name="connsiteX935" fmla="*/ 3977076 w 18982931"/>
              <a:gd name="connsiteY935" fmla="*/ 1625830 h 4449429"/>
              <a:gd name="connsiteX936" fmla="*/ 4010007 w 18982931"/>
              <a:gd name="connsiteY936" fmla="*/ 1666990 h 4449429"/>
              <a:gd name="connsiteX937" fmla="*/ 4055279 w 18982931"/>
              <a:gd name="connsiteY937" fmla="*/ 1819286 h 4449429"/>
              <a:gd name="connsiteX938" fmla="*/ 4104670 w 18982931"/>
              <a:gd name="connsiteY938" fmla="*/ 1819286 h 4449429"/>
              <a:gd name="connsiteX939" fmla="*/ 4108788 w 18982931"/>
              <a:gd name="connsiteY939" fmla="*/ 1741079 h 4449429"/>
              <a:gd name="connsiteX940" fmla="*/ 4211689 w 18982931"/>
              <a:gd name="connsiteY940" fmla="*/ 1741079 h 4449429"/>
              <a:gd name="connsiteX941" fmla="*/ 4252847 w 18982931"/>
              <a:gd name="connsiteY941" fmla="*/ 1559973 h 4449429"/>
              <a:gd name="connsiteX942" fmla="*/ 4265197 w 18982931"/>
              <a:gd name="connsiteY942" fmla="*/ 1559973 h 4449429"/>
              <a:gd name="connsiteX943" fmla="*/ 4277546 w 18982931"/>
              <a:gd name="connsiteY943" fmla="*/ 1592900 h 4449429"/>
              <a:gd name="connsiteX944" fmla="*/ 4302239 w 18982931"/>
              <a:gd name="connsiteY944" fmla="*/ 1708150 h 4449429"/>
              <a:gd name="connsiteX945" fmla="*/ 4368100 w 18982931"/>
              <a:gd name="connsiteY945" fmla="*/ 1741079 h 4449429"/>
              <a:gd name="connsiteX946" fmla="*/ 4363984 w 18982931"/>
              <a:gd name="connsiteY946" fmla="*/ 1634062 h 4449429"/>
              <a:gd name="connsiteX947" fmla="*/ 4372218 w 18982931"/>
              <a:gd name="connsiteY947" fmla="*/ 839670 h 4449429"/>
              <a:gd name="connsiteX948" fmla="*/ 4442184 w 18982931"/>
              <a:gd name="connsiteY948" fmla="*/ 279891 h 4449429"/>
              <a:gd name="connsiteX949" fmla="*/ 4479230 w 18982931"/>
              <a:gd name="connsiteY949" fmla="*/ 234611 h 4449429"/>
              <a:gd name="connsiteX950" fmla="*/ 4520394 w 18982931"/>
              <a:gd name="connsiteY950" fmla="*/ 284004 h 4449429"/>
              <a:gd name="connsiteX951" fmla="*/ 4549200 w 18982931"/>
              <a:gd name="connsiteY951" fmla="*/ 440413 h 4449429"/>
              <a:gd name="connsiteX952" fmla="*/ 4680914 w 18982931"/>
              <a:gd name="connsiteY952" fmla="*/ 395140 h 4449429"/>
              <a:gd name="connsiteX953" fmla="*/ 4759121 w 18982931"/>
              <a:gd name="connsiteY953" fmla="*/ 460995 h 4449429"/>
              <a:gd name="connsiteX954" fmla="*/ 4771466 w 18982931"/>
              <a:gd name="connsiteY954" fmla="*/ 493924 h 4449429"/>
              <a:gd name="connsiteX955" fmla="*/ 4888657 w 18982931"/>
              <a:gd name="connsiteY955" fmla="*/ 747622 h 4449429"/>
              <a:gd name="connsiteX956" fmla="*/ 4888893 w 18982931"/>
              <a:gd name="connsiteY956" fmla="*/ 807315 h 4449429"/>
              <a:gd name="connsiteX957" fmla="*/ 4856617 w 18982931"/>
              <a:gd name="connsiteY957" fmla="*/ 807315 h 4449429"/>
              <a:gd name="connsiteX958" fmla="*/ 4856617 w 18982931"/>
              <a:gd name="connsiteY958" fmla="*/ 944475 h 4449429"/>
              <a:gd name="connsiteX959" fmla="*/ 4888332 w 18982931"/>
              <a:gd name="connsiteY959" fmla="*/ 944475 h 4449429"/>
              <a:gd name="connsiteX960" fmla="*/ 4888325 w 18982931"/>
              <a:gd name="connsiteY960" fmla="*/ 945600 h 4449429"/>
              <a:gd name="connsiteX961" fmla="*/ 4890835 w 18982931"/>
              <a:gd name="connsiteY961" fmla="*/ 1609365 h 4449429"/>
              <a:gd name="connsiteX962" fmla="*/ 4952574 w 18982931"/>
              <a:gd name="connsiteY962" fmla="*/ 1617597 h 4449429"/>
              <a:gd name="connsiteX963" fmla="*/ 4952574 w 18982931"/>
              <a:gd name="connsiteY963" fmla="*/ 1868678 h 4449429"/>
              <a:gd name="connsiteX964" fmla="*/ 4956691 w 18982931"/>
              <a:gd name="connsiteY964" fmla="*/ 1905720 h 4449429"/>
              <a:gd name="connsiteX965" fmla="*/ 4981387 w 18982931"/>
              <a:gd name="connsiteY965" fmla="*/ 1967462 h 4449429"/>
              <a:gd name="connsiteX966" fmla="*/ 4981387 w 18982931"/>
              <a:gd name="connsiteY966" fmla="*/ 2058015 h 4449429"/>
              <a:gd name="connsiteX967" fmla="*/ 5001966 w 18982931"/>
              <a:gd name="connsiteY967" fmla="*/ 2086824 h 4449429"/>
              <a:gd name="connsiteX968" fmla="*/ 5018429 w 18982931"/>
              <a:gd name="connsiteY968" fmla="*/ 2078592 h 4449429"/>
              <a:gd name="connsiteX969" fmla="*/ 5018429 w 18982931"/>
              <a:gd name="connsiteY969" fmla="*/ 1881023 h 4449429"/>
              <a:gd name="connsiteX970" fmla="*/ 5018429 w 18982931"/>
              <a:gd name="connsiteY970" fmla="*/ 1366522 h 4449429"/>
              <a:gd name="connsiteX971" fmla="*/ 5034894 w 18982931"/>
              <a:gd name="connsiteY971" fmla="*/ 864367 h 4449429"/>
              <a:gd name="connsiteX972" fmla="*/ 5067821 w 18982931"/>
              <a:gd name="connsiteY972" fmla="*/ 197569 h 4449429"/>
              <a:gd name="connsiteX973" fmla="*/ 5080173 w 18982931"/>
              <a:gd name="connsiteY973" fmla="*/ 102899 h 4449429"/>
              <a:gd name="connsiteX974" fmla="*/ 5216000 w 18982931"/>
              <a:gd name="connsiteY974" fmla="*/ 37042 h 4449429"/>
              <a:gd name="connsiteX975" fmla="*/ 5248927 w 18982931"/>
              <a:gd name="connsiteY975" fmla="*/ 69972 h 4449429"/>
              <a:gd name="connsiteX976" fmla="*/ 5372409 w 18982931"/>
              <a:gd name="connsiteY976" fmla="*/ 69972 h 4449429"/>
              <a:gd name="connsiteX977" fmla="*/ 5434151 w 18982931"/>
              <a:gd name="connsiteY977" fmla="*/ 131714 h 4449429"/>
              <a:gd name="connsiteX978" fmla="*/ 5434151 w 18982931"/>
              <a:gd name="connsiteY978" fmla="*/ 382788 h 4449429"/>
              <a:gd name="connsiteX979" fmla="*/ 5434151 w 18982931"/>
              <a:gd name="connsiteY979" fmla="*/ 683261 h 4449429"/>
              <a:gd name="connsiteX980" fmla="*/ 5545282 w 18982931"/>
              <a:gd name="connsiteY980" fmla="*/ 687375 h 4449429"/>
              <a:gd name="connsiteX981" fmla="*/ 5545282 w 18982931"/>
              <a:gd name="connsiteY981" fmla="*/ 1045471 h 4449429"/>
              <a:gd name="connsiteX982" fmla="*/ 5676994 w 18982931"/>
              <a:gd name="connsiteY982" fmla="*/ 1045471 h 4449429"/>
              <a:gd name="connsiteX983" fmla="*/ 5685227 w 18982931"/>
              <a:gd name="connsiteY983" fmla="*/ 1103096 h 4449429"/>
              <a:gd name="connsiteX984" fmla="*/ 5759314 w 18982931"/>
              <a:gd name="connsiteY984" fmla="*/ 1193648 h 4449429"/>
              <a:gd name="connsiteX985" fmla="*/ 5759314 w 18982931"/>
              <a:gd name="connsiteY985" fmla="*/ 1395331 h 4449429"/>
              <a:gd name="connsiteX986" fmla="*/ 5825171 w 18982931"/>
              <a:gd name="connsiteY986" fmla="*/ 1395331 h 4449429"/>
              <a:gd name="connsiteX987" fmla="*/ 5903378 w 18982931"/>
              <a:gd name="connsiteY987" fmla="*/ 1477653 h 4449429"/>
              <a:gd name="connsiteX988" fmla="*/ 5903378 w 18982931"/>
              <a:gd name="connsiteY988" fmla="*/ 1918070 h 4449429"/>
              <a:gd name="connsiteX989" fmla="*/ 5936306 w 18982931"/>
              <a:gd name="connsiteY989" fmla="*/ 1975695 h 4449429"/>
              <a:gd name="connsiteX990" fmla="*/ 5965115 w 18982931"/>
              <a:gd name="connsiteY990" fmla="*/ 1275969 h 4449429"/>
              <a:gd name="connsiteX991" fmla="*/ 5969235 w 18982931"/>
              <a:gd name="connsiteY991" fmla="*/ 1238922 h 4449429"/>
              <a:gd name="connsiteX992" fmla="*/ 6166804 w 18982931"/>
              <a:gd name="connsiteY992" fmla="*/ 1238922 h 4449429"/>
              <a:gd name="connsiteX993" fmla="*/ 6216196 w 18982931"/>
              <a:gd name="connsiteY993" fmla="*/ 1288315 h 4449429"/>
              <a:gd name="connsiteX994" fmla="*/ 6236774 w 18982931"/>
              <a:gd name="connsiteY994" fmla="*/ 1428261 h 4449429"/>
              <a:gd name="connsiteX995" fmla="*/ 6273821 w 18982931"/>
              <a:gd name="connsiteY995" fmla="*/ 1498235 h 4449429"/>
              <a:gd name="connsiteX996" fmla="*/ 6273821 w 18982931"/>
              <a:gd name="connsiteY996" fmla="*/ 2230888 h 4449429"/>
              <a:gd name="connsiteX997" fmla="*/ 6277935 w 18982931"/>
              <a:gd name="connsiteY997" fmla="*/ 2280280 h 4449429"/>
              <a:gd name="connsiteX998" fmla="*/ 6319095 w 18982931"/>
              <a:gd name="connsiteY998" fmla="*/ 2193841 h 4449429"/>
              <a:gd name="connsiteX999" fmla="*/ 6364373 w 18982931"/>
              <a:gd name="connsiteY999" fmla="*/ 2288513 h 4449429"/>
              <a:gd name="connsiteX1000" fmla="*/ 6389068 w 18982931"/>
              <a:gd name="connsiteY1000" fmla="*/ 2313208 h 4449429"/>
              <a:gd name="connsiteX1001" fmla="*/ 6541355 w 18982931"/>
              <a:gd name="connsiteY1001" fmla="*/ 2313208 h 4449429"/>
              <a:gd name="connsiteX1002" fmla="*/ 6541355 w 18982931"/>
              <a:gd name="connsiteY1002" fmla="*/ 2148567 h 4449429"/>
              <a:gd name="connsiteX1003" fmla="*/ 6660723 w 18982931"/>
              <a:gd name="connsiteY1003" fmla="*/ 2148567 h 4449429"/>
              <a:gd name="connsiteX1004" fmla="*/ 6660723 w 18982931"/>
              <a:gd name="connsiteY1004" fmla="*/ 2259698 h 4449429"/>
              <a:gd name="connsiteX1005" fmla="*/ 6705999 w 18982931"/>
              <a:gd name="connsiteY1005" fmla="*/ 2551938 h 4449429"/>
              <a:gd name="connsiteX1006" fmla="*/ 6714228 w 18982931"/>
              <a:gd name="connsiteY1006" fmla="*/ 2580748 h 4449429"/>
              <a:gd name="connsiteX1007" fmla="*/ 6722461 w 18982931"/>
              <a:gd name="connsiteY1007" fmla="*/ 2576634 h 4449429"/>
              <a:gd name="connsiteX1008" fmla="*/ 6751278 w 18982931"/>
              <a:gd name="connsiteY1008" fmla="*/ 2263816 h 4449429"/>
              <a:gd name="connsiteX1009" fmla="*/ 6800669 w 18982931"/>
              <a:gd name="connsiteY1009" fmla="*/ 2255583 h 4449429"/>
              <a:gd name="connsiteX1010" fmla="*/ 6837709 w 18982931"/>
              <a:gd name="connsiteY1010" fmla="*/ 2181496 h 4449429"/>
              <a:gd name="connsiteX1011" fmla="*/ 6841831 w 18982931"/>
              <a:gd name="connsiteY1011" fmla="*/ 2152681 h 4449429"/>
              <a:gd name="connsiteX1012" fmla="*/ 6845941 w 18982931"/>
              <a:gd name="connsiteY1012" fmla="*/ 2115639 h 4449429"/>
              <a:gd name="connsiteX1013" fmla="*/ 6857139 w 18982931"/>
              <a:gd name="connsiteY1013" fmla="*/ 2115639 h 4449429"/>
              <a:gd name="connsiteX1014" fmla="*/ 6899298 w 18982931"/>
              <a:gd name="connsiteY1014" fmla="*/ 2109470 h 4449429"/>
              <a:gd name="connsiteX1015" fmla="*/ 6922965 w 18982931"/>
              <a:gd name="connsiteY1015" fmla="*/ 2140339 h 4449429"/>
              <a:gd name="connsiteX1016" fmla="*/ 7009406 w 18982931"/>
              <a:gd name="connsiteY1016" fmla="*/ 2070365 h 4449429"/>
              <a:gd name="connsiteX1017" fmla="*/ 7145231 w 18982931"/>
              <a:gd name="connsiteY1017" fmla="*/ 2066247 h 4449429"/>
              <a:gd name="connsiteX1018" fmla="*/ 7145231 w 18982931"/>
              <a:gd name="connsiteY1018" fmla="*/ 1901605 h 4449429"/>
              <a:gd name="connsiteX1019" fmla="*/ 7145231 w 18982931"/>
              <a:gd name="connsiteY1019" fmla="*/ 1769896 h 4449429"/>
              <a:gd name="connsiteX1020" fmla="*/ 7215204 w 18982931"/>
              <a:gd name="connsiteY1020" fmla="*/ 1597024 h 4449429"/>
              <a:gd name="connsiteX1021" fmla="*/ 7285174 w 18982931"/>
              <a:gd name="connsiteY1021" fmla="*/ 1753433 h 4449429"/>
              <a:gd name="connsiteX1022" fmla="*/ 7297524 w 18982931"/>
              <a:gd name="connsiteY1022" fmla="*/ 2062134 h 4449429"/>
              <a:gd name="connsiteX1023" fmla="*/ 7367494 w 18982931"/>
              <a:gd name="connsiteY1023" fmla="*/ 2066247 h 4449429"/>
              <a:gd name="connsiteX1024" fmla="*/ 7371610 w 18982931"/>
              <a:gd name="connsiteY1024" fmla="*/ 2148567 h 4449429"/>
              <a:gd name="connsiteX1025" fmla="*/ 7462167 w 18982931"/>
              <a:gd name="connsiteY1025" fmla="*/ 2148567 h 4449429"/>
              <a:gd name="connsiteX1026" fmla="*/ 7462167 w 18982931"/>
              <a:gd name="connsiteY1026" fmla="*/ 2095061 h 4449429"/>
              <a:gd name="connsiteX1027" fmla="*/ 7462167 w 18982931"/>
              <a:gd name="connsiteY1027" fmla="*/ 1597024 h 4449429"/>
              <a:gd name="connsiteX1028" fmla="*/ 7482743 w 18982931"/>
              <a:gd name="connsiteY1028" fmla="*/ 1008430 h 4449429"/>
              <a:gd name="connsiteX1029" fmla="*/ 7495096 w 18982931"/>
              <a:gd name="connsiteY1029" fmla="*/ 921991 h 4449429"/>
              <a:gd name="connsiteX1030" fmla="*/ 7536254 w 18982931"/>
              <a:gd name="connsiteY1030" fmla="*/ 934341 h 4449429"/>
              <a:gd name="connsiteX1031" fmla="*/ 7577416 w 18982931"/>
              <a:gd name="connsiteY1031" fmla="*/ 563899 h 4449429"/>
              <a:gd name="connsiteX1032" fmla="*/ 7589759 w 18982931"/>
              <a:gd name="connsiteY1032" fmla="*/ 563899 h 4449429"/>
              <a:gd name="connsiteX1033" fmla="*/ 7639153 w 18982931"/>
              <a:gd name="connsiteY1033" fmla="*/ 975501 h 4449429"/>
              <a:gd name="connsiteX1034" fmla="*/ 7655614 w 18982931"/>
              <a:gd name="connsiteY1034" fmla="*/ 926109 h 4449429"/>
              <a:gd name="connsiteX1035" fmla="*/ 7667968 w 18982931"/>
              <a:gd name="connsiteY1035" fmla="*/ 926109 h 4449429"/>
              <a:gd name="connsiteX1036" fmla="*/ 7676196 w 18982931"/>
              <a:gd name="connsiteY1036" fmla="*/ 1037243 h 4449429"/>
              <a:gd name="connsiteX1037" fmla="*/ 7676196 w 18982931"/>
              <a:gd name="connsiteY1037" fmla="*/ 2049787 h 4449429"/>
              <a:gd name="connsiteX1038" fmla="*/ 7705009 w 18982931"/>
              <a:gd name="connsiteY1038" fmla="*/ 2267935 h 4449429"/>
              <a:gd name="connsiteX1039" fmla="*/ 7750287 w 18982931"/>
              <a:gd name="connsiteY1039" fmla="*/ 2469622 h 4449429"/>
              <a:gd name="connsiteX1040" fmla="*/ 7849072 w 18982931"/>
              <a:gd name="connsiteY1040" fmla="*/ 2469622 h 4449429"/>
              <a:gd name="connsiteX1041" fmla="*/ 7849072 w 18982931"/>
              <a:gd name="connsiteY1041" fmla="*/ 2284398 h 4449429"/>
              <a:gd name="connsiteX1042" fmla="*/ 7919042 w 18982931"/>
              <a:gd name="connsiteY1042" fmla="*/ 2284398 h 4449429"/>
              <a:gd name="connsiteX1043" fmla="*/ 7919042 w 18982931"/>
              <a:gd name="connsiteY1043" fmla="*/ 2473736 h 4449429"/>
              <a:gd name="connsiteX1044" fmla="*/ 8108380 w 18982931"/>
              <a:gd name="connsiteY1044" fmla="*/ 2473736 h 4449429"/>
              <a:gd name="connsiteX1045" fmla="*/ 8142338 w 18982931"/>
              <a:gd name="connsiteY1045" fmla="*/ 2481454 h 4449429"/>
              <a:gd name="connsiteX1046" fmla="*/ 8144242 w 18982931"/>
              <a:gd name="connsiteY1046" fmla="*/ 2485067 h 4449429"/>
              <a:gd name="connsiteX1047" fmla="*/ 8144242 w 18982931"/>
              <a:gd name="connsiteY1047" fmla="*/ 1280084 h 4449429"/>
              <a:gd name="connsiteX1048" fmla="*/ 8189518 w 18982931"/>
              <a:gd name="connsiteY1048" fmla="*/ 1115443 h 4449429"/>
              <a:gd name="connsiteX1049" fmla="*/ 8230679 w 18982931"/>
              <a:gd name="connsiteY1049" fmla="*/ 1090746 h 4449429"/>
              <a:gd name="connsiteX1050" fmla="*/ 8477642 w 18982931"/>
              <a:gd name="connsiteY1050" fmla="*/ 1090746 h 4449429"/>
              <a:gd name="connsiteX1051" fmla="*/ 8518799 w 18982931"/>
              <a:gd name="connsiteY1051" fmla="*/ 1111328 h 4449429"/>
              <a:gd name="connsiteX1052" fmla="*/ 8568194 w 18982931"/>
              <a:gd name="connsiteY1052" fmla="*/ 1288315 h 4449429"/>
              <a:gd name="connsiteX1053" fmla="*/ 8572304 w 18982931"/>
              <a:gd name="connsiteY1053" fmla="*/ 2152681 h 4449429"/>
              <a:gd name="connsiteX1054" fmla="*/ 8572304 w 18982931"/>
              <a:gd name="connsiteY1054" fmla="*/ 2222656 h 4449429"/>
              <a:gd name="connsiteX1055" fmla="*/ 8827499 w 18982931"/>
              <a:gd name="connsiteY1055" fmla="*/ 2222656 h 4449429"/>
              <a:gd name="connsiteX1056" fmla="*/ 8827499 w 18982931"/>
              <a:gd name="connsiteY1056" fmla="*/ 2053897 h 4449429"/>
              <a:gd name="connsiteX1057" fmla="*/ 8827499 w 18982931"/>
              <a:gd name="connsiteY1057" fmla="*/ 1996272 h 4449429"/>
              <a:gd name="connsiteX1058" fmla="*/ 8926285 w 18982931"/>
              <a:gd name="connsiteY1058" fmla="*/ 1876910 h 4449429"/>
              <a:gd name="connsiteX1059" fmla="*/ 8926285 w 18982931"/>
              <a:gd name="connsiteY1059" fmla="*/ 1757542 h 4449429"/>
              <a:gd name="connsiteX1060" fmla="*/ 8926285 w 18982931"/>
              <a:gd name="connsiteY1060" fmla="*/ 1527045 h 4449429"/>
              <a:gd name="connsiteX1061" fmla="*/ 8950980 w 18982931"/>
              <a:gd name="connsiteY1061" fmla="*/ 1432378 h 4449429"/>
              <a:gd name="connsiteX1062" fmla="*/ 8950980 w 18982931"/>
              <a:gd name="connsiteY1062" fmla="*/ 1424146 h 4449429"/>
              <a:gd name="connsiteX1063" fmla="*/ 8983911 w 18982931"/>
              <a:gd name="connsiteY1063" fmla="*/ 1107210 h 4449429"/>
              <a:gd name="connsiteX1064" fmla="*/ 8992140 w 18982931"/>
              <a:gd name="connsiteY1064" fmla="*/ 1049586 h 4449429"/>
              <a:gd name="connsiteX1065" fmla="*/ 9012723 w 18982931"/>
              <a:gd name="connsiteY1065" fmla="*/ 1049586 h 4449429"/>
              <a:gd name="connsiteX1066" fmla="*/ 9049767 w 18982931"/>
              <a:gd name="connsiteY1066" fmla="*/ 1325362 h 4449429"/>
              <a:gd name="connsiteX1067" fmla="*/ 9115624 w 18982931"/>
              <a:gd name="connsiteY1067" fmla="*/ 1329476 h 4449429"/>
              <a:gd name="connsiteX1068" fmla="*/ 9165014 w 18982931"/>
              <a:gd name="connsiteY1068" fmla="*/ 1436493 h 4449429"/>
              <a:gd name="connsiteX1069" fmla="*/ 9181479 w 18982931"/>
              <a:gd name="connsiteY1069" fmla="*/ 1494116 h 4449429"/>
              <a:gd name="connsiteX1070" fmla="*/ 9181479 w 18982931"/>
              <a:gd name="connsiteY1070" fmla="*/ 1823399 h 4449429"/>
              <a:gd name="connsiteX1071" fmla="*/ 9181479 w 18982931"/>
              <a:gd name="connsiteY1071" fmla="*/ 1881023 h 4449429"/>
              <a:gd name="connsiteX1072" fmla="*/ 9280267 w 18982931"/>
              <a:gd name="connsiteY1072" fmla="*/ 1881023 h 4449429"/>
              <a:gd name="connsiteX1073" fmla="*/ 9280267 w 18982931"/>
              <a:gd name="connsiteY1073" fmla="*/ 1815166 h 4449429"/>
              <a:gd name="connsiteX1074" fmla="*/ 9280267 w 18982931"/>
              <a:gd name="connsiteY1074" fmla="*/ 304587 h 4449429"/>
              <a:gd name="connsiteX1075" fmla="*/ 9346122 w 18982931"/>
              <a:gd name="connsiteY1075" fmla="*/ 238731 h 4449429"/>
              <a:gd name="connsiteX1076" fmla="*/ 9453137 w 18982931"/>
              <a:gd name="connsiteY1076" fmla="*/ 341628 h 4449429"/>
              <a:gd name="connsiteX1077" fmla="*/ 9453137 w 18982931"/>
              <a:gd name="connsiteY1077" fmla="*/ 1815166 h 4449429"/>
              <a:gd name="connsiteX1078" fmla="*/ 9453137 w 18982931"/>
              <a:gd name="connsiteY1078" fmla="*/ 1876910 h 4449429"/>
              <a:gd name="connsiteX1079" fmla="*/ 9551919 w 18982931"/>
              <a:gd name="connsiteY1079" fmla="*/ 1876910 h 4449429"/>
              <a:gd name="connsiteX1080" fmla="*/ 9551919 w 18982931"/>
              <a:gd name="connsiteY1080" fmla="*/ 1724614 h 4449429"/>
              <a:gd name="connsiteX1081" fmla="*/ 9551919 w 18982931"/>
              <a:gd name="connsiteY1081" fmla="*/ 1481771 h 4449429"/>
              <a:gd name="connsiteX1082" fmla="*/ 9597198 w 18982931"/>
              <a:gd name="connsiteY1082" fmla="*/ 1374754 h 4449429"/>
              <a:gd name="connsiteX1083" fmla="*/ 9613662 w 18982931"/>
              <a:gd name="connsiteY1083" fmla="*/ 1325362 h 4449429"/>
              <a:gd name="connsiteX1084" fmla="*/ 9683632 w 18982931"/>
              <a:gd name="connsiteY1084" fmla="*/ 1325362 h 4449429"/>
              <a:gd name="connsiteX1085" fmla="*/ 9683632 w 18982931"/>
              <a:gd name="connsiteY1085" fmla="*/ 1522931 h 4449429"/>
              <a:gd name="connsiteX1086" fmla="*/ 9819464 w 18982931"/>
              <a:gd name="connsiteY1086" fmla="*/ 1522931 h 4449429"/>
              <a:gd name="connsiteX1087" fmla="*/ 9819464 w 18982931"/>
              <a:gd name="connsiteY1087" fmla="*/ 1720501 h 4449429"/>
              <a:gd name="connsiteX1088" fmla="*/ 9819464 w 18982931"/>
              <a:gd name="connsiteY1088" fmla="*/ 1835749 h 4449429"/>
              <a:gd name="connsiteX1089" fmla="*/ 9868856 w 18982931"/>
              <a:gd name="connsiteY1089" fmla="*/ 1885142 h 4449429"/>
              <a:gd name="connsiteX1090" fmla="*/ 9922361 w 18982931"/>
              <a:gd name="connsiteY1090" fmla="*/ 1938648 h 4449429"/>
              <a:gd name="connsiteX1091" fmla="*/ 9922361 w 18982931"/>
              <a:gd name="connsiteY1091" fmla="*/ 2226770 h 4449429"/>
              <a:gd name="connsiteX1092" fmla="*/ 10189906 w 18982931"/>
              <a:gd name="connsiteY1092" fmla="*/ 2226770 h 4449429"/>
              <a:gd name="connsiteX1093" fmla="*/ 10189906 w 18982931"/>
              <a:gd name="connsiteY1093" fmla="*/ 1864559 h 4449429"/>
              <a:gd name="connsiteX1094" fmla="*/ 10251644 w 18982931"/>
              <a:gd name="connsiteY1094" fmla="*/ 1852213 h 4449429"/>
              <a:gd name="connsiteX1095" fmla="*/ 10251644 w 18982931"/>
              <a:gd name="connsiteY1095" fmla="*/ 1465306 h 4449429"/>
              <a:gd name="connsiteX1096" fmla="*/ 10198137 w 18982931"/>
              <a:gd name="connsiteY1096" fmla="*/ 1461188 h 4449429"/>
              <a:gd name="connsiteX1097" fmla="*/ 10198137 w 18982931"/>
              <a:gd name="connsiteY1097" fmla="*/ 1317129 h 4449429"/>
              <a:gd name="connsiteX1098" fmla="*/ 10572694 w 18982931"/>
              <a:gd name="connsiteY1098" fmla="*/ 1317129 h 4449429"/>
              <a:gd name="connsiteX1099" fmla="*/ 10572694 w 18982931"/>
              <a:gd name="connsiteY1099" fmla="*/ 2140336 h 4449429"/>
              <a:gd name="connsiteX1100" fmla="*/ 10642669 w 18982931"/>
              <a:gd name="connsiteY1100" fmla="*/ 2144449 h 4449429"/>
              <a:gd name="connsiteX1101" fmla="*/ 10642669 w 18982931"/>
              <a:gd name="connsiteY1101" fmla="*/ 2477849 h 4449429"/>
              <a:gd name="connsiteX1102" fmla="*/ 10885512 w 18982931"/>
              <a:gd name="connsiteY1102" fmla="*/ 2477849 h 4449429"/>
              <a:gd name="connsiteX1103" fmla="*/ 10885512 w 18982931"/>
              <a:gd name="connsiteY1103" fmla="*/ 2292626 h 4449429"/>
              <a:gd name="connsiteX1104" fmla="*/ 10959601 w 18982931"/>
              <a:gd name="connsiteY1104" fmla="*/ 2292626 h 4449429"/>
              <a:gd name="connsiteX1105" fmla="*/ 10959601 w 18982931"/>
              <a:gd name="connsiteY1105" fmla="*/ 2477849 h 4449429"/>
              <a:gd name="connsiteX1106" fmla="*/ 11066618 w 18982931"/>
              <a:gd name="connsiteY1106" fmla="*/ 2477849 h 4449429"/>
              <a:gd name="connsiteX1107" fmla="*/ 11107778 w 18982931"/>
              <a:gd name="connsiteY1107" fmla="*/ 2284395 h 4449429"/>
              <a:gd name="connsiteX1108" fmla="*/ 11136593 w 18982931"/>
              <a:gd name="connsiteY1108" fmla="*/ 2053897 h 4449429"/>
              <a:gd name="connsiteX1109" fmla="*/ 11136593 w 18982931"/>
              <a:gd name="connsiteY1109" fmla="*/ 1061936 h 4449429"/>
              <a:gd name="connsiteX1110" fmla="*/ 11148938 w 18982931"/>
              <a:gd name="connsiteY1110" fmla="*/ 938454 h 4449429"/>
              <a:gd name="connsiteX1111" fmla="*/ 11161288 w 18982931"/>
              <a:gd name="connsiteY1111" fmla="*/ 938454 h 4449429"/>
              <a:gd name="connsiteX1112" fmla="*/ 11177753 w 18982931"/>
              <a:gd name="connsiteY1112" fmla="*/ 983729 h 4449429"/>
              <a:gd name="connsiteX1113" fmla="*/ 11231258 w 18982931"/>
              <a:gd name="connsiteY1113" fmla="*/ 572126 h 4449429"/>
              <a:gd name="connsiteX1114" fmla="*/ 11243610 w 18982931"/>
              <a:gd name="connsiteY1114" fmla="*/ 572126 h 4449429"/>
              <a:gd name="connsiteX1115" fmla="*/ 11284770 w 18982931"/>
              <a:gd name="connsiteY1115" fmla="*/ 946687 h 4449429"/>
              <a:gd name="connsiteX1116" fmla="*/ 11325929 w 18982931"/>
              <a:gd name="connsiteY1116" fmla="*/ 934337 h 4449429"/>
              <a:gd name="connsiteX1117" fmla="*/ 11342394 w 18982931"/>
              <a:gd name="connsiteY1117" fmla="*/ 1061936 h 4449429"/>
              <a:gd name="connsiteX1118" fmla="*/ 11342394 w 18982931"/>
              <a:gd name="connsiteY1118" fmla="*/ 1300666 h 4449429"/>
              <a:gd name="connsiteX1119" fmla="*/ 11358857 w 18982931"/>
              <a:gd name="connsiteY1119" fmla="*/ 2132104 h 4449429"/>
              <a:gd name="connsiteX1120" fmla="*/ 11362976 w 18982931"/>
              <a:gd name="connsiteY1120" fmla="*/ 2165031 h 4449429"/>
              <a:gd name="connsiteX1121" fmla="*/ 11453524 w 18982931"/>
              <a:gd name="connsiteY1121" fmla="*/ 2165031 h 4449429"/>
              <a:gd name="connsiteX1122" fmla="*/ 11457643 w 18982931"/>
              <a:gd name="connsiteY1122" fmla="*/ 2082711 h 4449429"/>
              <a:gd name="connsiteX1123" fmla="*/ 11535845 w 18982931"/>
              <a:gd name="connsiteY1123" fmla="*/ 2078592 h 4449429"/>
              <a:gd name="connsiteX1124" fmla="*/ 11535845 w 18982931"/>
              <a:gd name="connsiteY1124" fmla="*/ 2004505 h 4449429"/>
              <a:gd name="connsiteX1125" fmla="*/ 11548195 w 18982931"/>
              <a:gd name="connsiteY1125" fmla="*/ 1736964 h 4449429"/>
              <a:gd name="connsiteX1126" fmla="*/ 11609938 w 18982931"/>
              <a:gd name="connsiteY1126" fmla="*/ 1609365 h 4449429"/>
              <a:gd name="connsiteX1127" fmla="*/ 11688140 w 18982931"/>
              <a:gd name="connsiteY1127" fmla="*/ 1765774 h 4449429"/>
              <a:gd name="connsiteX1128" fmla="*/ 11688140 w 18982931"/>
              <a:gd name="connsiteY1128" fmla="*/ 2082711 h 4449429"/>
              <a:gd name="connsiteX1129" fmla="*/ 11910406 w 18982931"/>
              <a:gd name="connsiteY1129" fmla="*/ 2148567 h 4449429"/>
              <a:gd name="connsiteX1130" fmla="*/ 11988608 w 18982931"/>
              <a:gd name="connsiteY1130" fmla="*/ 2119754 h 4449429"/>
              <a:gd name="connsiteX1131" fmla="*/ 11991181 w 18982931"/>
              <a:gd name="connsiteY1131" fmla="*/ 2153197 h 4449429"/>
              <a:gd name="connsiteX1132" fmla="*/ 11993908 w 18982931"/>
              <a:gd name="connsiteY1132" fmla="*/ 2158900 h 4449429"/>
              <a:gd name="connsiteX1133" fmla="*/ 11993908 w 18982931"/>
              <a:gd name="connsiteY1133" fmla="*/ 2156799 h 4449429"/>
              <a:gd name="connsiteX1134" fmla="*/ 11998023 w 18982931"/>
              <a:gd name="connsiteY1134" fmla="*/ 2115639 h 4449429"/>
              <a:gd name="connsiteX1135" fmla="*/ 12010373 w 18982931"/>
              <a:gd name="connsiteY1135" fmla="*/ 2115639 h 4449429"/>
              <a:gd name="connsiteX1136" fmla="*/ 12014490 w 18982931"/>
              <a:gd name="connsiteY1136" fmla="*/ 2185614 h 4449429"/>
              <a:gd name="connsiteX1137" fmla="*/ 12055650 w 18982931"/>
              <a:gd name="connsiteY1137" fmla="*/ 2259703 h 4449429"/>
              <a:gd name="connsiteX1138" fmla="*/ 12109157 w 18982931"/>
              <a:gd name="connsiteY1138" fmla="*/ 2267933 h 4449429"/>
              <a:gd name="connsiteX1139" fmla="*/ 12137972 w 18982931"/>
              <a:gd name="connsiteY1139" fmla="*/ 2580753 h 4449429"/>
              <a:gd name="connsiteX1140" fmla="*/ 12150317 w 18982931"/>
              <a:gd name="connsiteY1140" fmla="*/ 2580753 h 4449429"/>
              <a:gd name="connsiteX1141" fmla="*/ 12179132 w 18982931"/>
              <a:gd name="connsiteY1141" fmla="*/ 2411992 h 4449429"/>
              <a:gd name="connsiteX1142" fmla="*/ 12207942 w 18982931"/>
              <a:gd name="connsiteY1142" fmla="*/ 2160917 h 4449429"/>
              <a:gd name="connsiteX1143" fmla="*/ 12216174 w 18982931"/>
              <a:gd name="connsiteY1143" fmla="*/ 2152686 h 4449429"/>
              <a:gd name="connsiteX1144" fmla="*/ 12331423 w 18982931"/>
              <a:gd name="connsiteY1144" fmla="*/ 2152686 h 4449429"/>
              <a:gd name="connsiteX1145" fmla="*/ 12331423 w 18982931"/>
              <a:gd name="connsiteY1145" fmla="*/ 2317327 h 4449429"/>
              <a:gd name="connsiteX1146" fmla="*/ 12496064 w 18982931"/>
              <a:gd name="connsiteY1146" fmla="*/ 2313208 h 4449429"/>
              <a:gd name="connsiteX1147" fmla="*/ 12557802 w 18982931"/>
              <a:gd name="connsiteY1147" fmla="*/ 2210310 h 4449429"/>
              <a:gd name="connsiteX1148" fmla="*/ 12566034 w 18982931"/>
              <a:gd name="connsiteY1148" fmla="*/ 2206191 h 4449429"/>
              <a:gd name="connsiteX1149" fmla="*/ 12598962 w 18982931"/>
              <a:gd name="connsiteY1149" fmla="*/ 2267933 h 4449429"/>
              <a:gd name="connsiteX1150" fmla="*/ 12607194 w 18982931"/>
              <a:gd name="connsiteY1150" fmla="*/ 2263816 h 4449429"/>
              <a:gd name="connsiteX1151" fmla="*/ 12607194 w 18982931"/>
              <a:gd name="connsiteY1151" fmla="*/ 1461193 h 4449429"/>
              <a:gd name="connsiteX1152" fmla="*/ 12677169 w 18982931"/>
              <a:gd name="connsiteY1152" fmla="*/ 1230695 h 4449429"/>
              <a:gd name="connsiteX1153" fmla="*/ 12920017 w 18982931"/>
              <a:gd name="connsiteY1153" fmla="*/ 1230695 h 4449429"/>
              <a:gd name="connsiteX1154" fmla="*/ 12948827 w 18982931"/>
              <a:gd name="connsiteY1154" fmla="*/ 1490003 h 4449429"/>
              <a:gd name="connsiteX1155" fmla="*/ 12948827 w 18982931"/>
              <a:gd name="connsiteY1155" fmla="*/ 1909838 h 4449429"/>
              <a:gd name="connsiteX1156" fmla="*/ 12948827 w 18982931"/>
              <a:gd name="connsiteY1156" fmla="*/ 1975695 h 4449429"/>
              <a:gd name="connsiteX1157" fmla="*/ 12969405 w 18982931"/>
              <a:gd name="connsiteY1157" fmla="*/ 1979812 h 4449429"/>
              <a:gd name="connsiteX1158" fmla="*/ 12989987 w 18982931"/>
              <a:gd name="connsiteY1158" fmla="*/ 1913955 h 4449429"/>
              <a:gd name="connsiteX1159" fmla="*/ 12989987 w 18982931"/>
              <a:gd name="connsiteY1159" fmla="*/ 1469425 h 4449429"/>
              <a:gd name="connsiteX1160" fmla="*/ 13064076 w 18982931"/>
              <a:gd name="connsiteY1160" fmla="*/ 1395336 h 4449429"/>
              <a:gd name="connsiteX1161" fmla="*/ 13146396 w 18982931"/>
              <a:gd name="connsiteY1161" fmla="*/ 1395336 h 4449429"/>
              <a:gd name="connsiteX1162" fmla="*/ 13146396 w 18982931"/>
              <a:gd name="connsiteY1162" fmla="*/ 1111328 h 4449429"/>
              <a:gd name="connsiteX1163" fmla="*/ 13216366 w 18982931"/>
              <a:gd name="connsiteY1163" fmla="*/ 1103096 h 4449429"/>
              <a:gd name="connsiteX1164" fmla="*/ 13228716 w 18982931"/>
              <a:gd name="connsiteY1164" fmla="*/ 1041358 h 4449429"/>
              <a:gd name="connsiteX1165" fmla="*/ 13368662 w 18982931"/>
              <a:gd name="connsiteY1165" fmla="*/ 1041358 h 4449429"/>
              <a:gd name="connsiteX1166" fmla="*/ 13368662 w 18982931"/>
              <a:gd name="connsiteY1166" fmla="*/ 687379 h 4449429"/>
              <a:gd name="connsiteX1167" fmla="*/ 13483911 w 18982931"/>
              <a:gd name="connsiteY1167" fmla="*/ 687379 h 4449429"/>
              <a:gd name="connsiteX1168" fmla="*/ 13483911 w 18982931"/>
              <a:gd name="connsiteY1168" fmla="*/ 617404 h 4449429"/>
              <a:gd name="connsiteX1169" fmla="*/ 13483911 w 18982931"/>
              <a:gd name="connsiteY1169" fmla="*/ 131714 h 4449429"/>
              <a:gd name="connsiteX1170" fmla="*/ 13541534 w 18982931"/>
              <a:gd name="connsiteY1170" fmla="*/ 74089 h 4449429"/>
              <a:gd name="connsiteX1171" fmla="*/ 13685593 w 18982931"/>
              <a:gd name="connsiteY1171" fmla="*/ 74089 h 4449429"/>
              <a:gd name="connsiteX1172" fmla="*/ 13730872 w 18982931"/>
              <a:gd name="connsiteY1172" fmla="*/ 49392 h 4449429"/>
              <a:gd name="connsiteX1173" fmla="*/ 13739104 w 18982931"/>
              <a:gd name="connsiteY1173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56949 w 18982931"/>
              <a:gd name="connsiteY859" fmla="*/ 1950998 h 4449429"/>
              <a:gd name="connsiteX860" fmla="*/ 873596 w 18982931"/>
              <a:gd name="connsiteY860" fmla="*/ 1597020 h 4449429"/>
              <a:gd name="connsiteX861" fmla="*/ 906526 w 18982931"/>
              <a:gd name="connsiteY861" fmla="*/ 1584670 h 4449429"/>
              <a:gd name="connsiteX862" fmla="*/ 1034120 w 18982931"/>
              <a:gd name="connsiteY862" fmla="*/ 1584670 h 4449429"/>
              <a:gd name="connsiteX863" fmla="*/ 1034120 w 18982931"/>
              <a:gd name="connsiteY863" fmla="*/ 1420028 h 4449429"/>
              <a:gd name="connsiteX864" fmla="*/ 1320382 w 18982931"/>
              <a:gd name="connsiteY864" fmla="*/ 1408806 h 4449429"/>
              <a:gd name="connsiteX865" fmla="*/ 1318126 w 18982931"/>
              <a:gd name="connsiteY865" fmla="*/ 1576437 h 4449429"/>
              <a:gd name="connsiteX866" fmla="*/ 1511305 w 18982931"/>
              <a:gd name="connsiteY866" fmla="*/ 1594214 h 4449429"/>
              <a:gd name="connsiteX867" fmla="*/ 1507466 w 18982931"/>
              <a:gd name="connsiteY867" fmla="*/ 2337905 h 4449429"/>
              <a:gd name="connsiteX868" fmla="*/ 1523929 w 18982931"/>
              <a:gd name="connsiteY868" fmla="*/ 2337905 h 4449429"/>
              <a:gd name="connsiteX869" fmla="*/ 1523929 w 18982931"/>
              <a:gd name="connsiteY869" fmla="*/ 2169146 h 4449429"/>
              <a:gd name="connsiteX870" fmla="*/ 1692685 w 18982931"/>
              <a:gd name="connsiteY870" fmla="*/ 2169146 h 4449429"/>
              <a:gd name="connsiteX871" fmla="*/ 1692685 w 18982931"/>
              <a:gd name="connsiteY871" fmla="*/ 2020968 h 4449429"/>
              <a:gd name="connsiteX872" fmla="*/ 1766772 w 18982931"/>
              <a:gd name="connsiteY872" fmla="*/ 1922183 h 4449429"/>
              <a:gd name="connsiteX873" fmla="*/ 1766772 w 18982931"/>
              <a:gd name="connsiteY873" fmla="*/ 1757542 h 4449429"/>
              <a:gd name="connsiteX874" fmla="*/ 1849095 w 18982931"/>
              <a:gd name="connsiteY874" fmla="*/ 1757542 h 4449429"/>
              <a:gd name="connsiteX875" fmla="*/ 1849095 w 18982931"/>
              <a:gd name="connsiteY875" fmla="*/ 2156799 h 4449429"/>
              <a:gd name="connsiteX876" fmla="*/ 1919070 w 18982931"/>
              <a:gd name="connsiteY876" fmla="*/ 2156799 h 4449429"/>
              <a:gd name="connsiteX877" fmla="*/ 1919070 w 18982931"/>
              <a:gd name="connsiteY877" fmla="*/ 1864559 h 4449429"/>
              <a:gd name="connsiteX878" fmla="*/ 1919070 w 18982931"/>
              <a:gd name="connsiteY878" fmla="*/ 695608 h 4449429"/>
              <a:gd name="connsiteX879" fmla="*/ 2005504 w 18982931"/>
              <a:gd name="connsiteY879" fmla="*/ 609173 h 4449429"/>
              <a:gd name="connsiteX880" fmla="*/ 2026085 w 18982931"/>
              <a:gd name="connsiteY880" fmla="*/ 605054 h 4449429"/>
              <a:gd name="connsiteX881" fmla="*/ 2100174 w 18982931"/>
              <a:gd name="connsiteY881" fmla="*/ 448645 h 4449429"/>
              <a:gd name="connsiteX882" fmla="*/ 2137215 w 18982931"/>
              <a:gd name="connsiteY882" fmla="*/ 407485 h 4449429"/>
              <a:gd name="connsiteX883" fmla="*/ 2194840 w 18982931"/>
              <a:gd name="connsiteY883" fmla="*/ 337515 h 4449429"/>
              <a:gd name="connsiteX884" fmla="*/ 2198958 w 18982931"/>
              <a:gd name="connsiteY884" fmla="*/ 292236 h 4449429"/>
              <a:gd name="connsiteX885" fmla="*/ 2240121 w 18982931"/>
              <a:gd name="connsiteY885" fmla="*/ 358093 h 4449429"/>
              <a:gd name="connsiteX886" fmla="*/ 2273047 w 18982931"/>
              <a:gd name="connsiteY886" fmla="*/ 444532 h 4449429"/>
              <a:gd name="connsiteX887" fmla="*/ 2330670 w 18982931"/>
              <a:gd name="connsiteY887" fmla="*/ 563894 h 4449429"/>
              <a:gd name="connsiteX888" fmla="*/ 2351248 w 18982931"/>
              <a:gd name="connsiteY888" fmla="*/ 613286 h 4449429"/>
              <a:gd name="connsiteX889" fmla="*/ 2429455 w 18982931"/>
              <a:gd name="connsiteY889" fmla="*/ 675029 h 4449429"/>
              <a:gd name="connsiteX890" fmla="*/ 2470614 w 18982931"/>
              <a:gd name="connsiteY890" fmla="*/ 757350 h 4449429"/>
              <a:gd name="connsiteX891" fmla="*/ 2470614 w 18982931"/>
              <a:gd name="connsiteY891" fmla="*/ 1086631 h 4449429"/>
              <a:gd name="connsiteX892" fmla="*/ 2470614 w 18982931"/>
              <a:gd name="connsiteY892" fmla="*/ 2008622 h 4449429"/>
              <a:gd name="connsiteX893" fmla="*/ 2487080 w 18982931"/>
              <a:gd name="connsiteY893" fmla="*/ 2053897 h 4449429"/>
              <a:gd name="connsiteX894" fmla="*/ 2499426 w 18982931"/>
              <a:gd name="connsiteY894" fmla="*/ 1897488 h 4449429"/>
              <a:gd name="connsiteX895" fmla="*/ 2602322 w 18982931"/>
              <a:gd name="connsiteY895" fmla="*/ 1798703 h 4449429"/>
              <a:gd name="connsiteX896" fmla="*/ 2836935 w 18982931"/>
              <a:gd name="connsiteY896" fmla="*/ 1798703 h 4449429"/>
              <a:gd name="connsiteX897" fmla="*/ 2836935 w 18982931"/>
              <a:gd name="connsiteY897" fmla="*/ 1860446 h 4449429"/>
              <a:gd name="connsiteX898" fmla="*/ 2836935 w 18982931"/>
              <a:gd name="connsiteY898" fmla="*/ 2263816 h 4449429"/>
              <a:gd name="connsiteX899" fmla="*/ 2845169 w 18982931"/>
              <a:gd name="connsiteY899" fmla="*/ 2304976 h 4449429"/>
              <a:gd name="connsiteX900" fmla="*/ 2861629 w 18982931"/>
              <a:gd name="connsiteY900" fmla="*/ 2300858 h 4449429"/>
              <a:gd name="connsiteX901" fmla="*/ 2861629 w 18982931"/>
              <a:gd name="connsiteY901" fmla="*/ 2247351 h 4449429"/>
              <a:gd name="connsiteX902" fmla="*/ 2869861 w 18982931"/>
              <a:gd name="connsiteY902" fmla="*/ 1996272 h 4449429"/>
              <a:gd name="connsiteX903" fmla="*/ 2923374 w 18982931"/>
              <a:gd name="connsiteY903" fmla="*/ 1967462 h 4449429"/>
              <a:gd name="connsiteX904" fmla="*/ 2939836 w 18982931"/>
              <a:gd name="connsiteY904" fmla="*/ 2300858 h 4449429"/>
              <a:gd name="connsiteX905" fmla="*/ 2956300 w 18982931"/>
              <a:gd name="connsiteY905" fmla="*/ 2300858 h 4449429"/>
              <a:gd name="connsiteX906" fmla="*/ 2989230 w 18982931"/>
              <a:gd name="connsiteY906" fmla="*/ 2111521 h 4449429"/>
              <a:gd name="connsiteX907" fmla="*/ 3018038 w 18982931"/>
              <a:gd name="connsiteY907" fmla="*/ 2058015 h 4449429"/>
              <a:gd name="connsiteX908" fmla="*/ 3034502 w 18982931"/>
              <a:gd name="connsiteY908" fmla="*/ 2123871 h 4449429"/>
              <a:gd name="connsiteX909" fmla="*/ 3038620 w 18982931"/>
              <a:gd name="connsiteY909" fmla="*/ 2132104 h 4449429"/>
              <a:gd name="connsiteX910" fmla="*/ 3088018 w 18982931"/>
              <a:gd name="connsiteY910" fmla="*/ 2140336 h 4449429"/>
              <a:gd name="connsiteX911" fmla="*/ 3095320 w 18982931"/>
              <a:gd name="connsiteY911" fmla="*/ 2275334 h 4449429"/>
              <a:gd name="connsiteX912" fmla="*/ 3162101 w 18982931"/>
              <a:gd name="connsiteY912" fmla="*/ 2275334 h 4449429"/>
              <a:gd name="connsiteX913" fmla="*/ 3162101 w 18982931"/>
              <a:gd name="connsiteY913" fmla="*/ 1580555 h 4449429"/>
              <a:gd name="connsiteX914" fmla="*/ 3162101 w 18982931"/>
              <a:gd name="connsiteY914" fmla="*/ 1531163 h 4449429"/>
              <a:gd name="connsiteX915" fmla="*/ 3199146 w 18982931"/>
              <a:gd name="connsiteY915" fmla="*/ 1498235 h 4449429"/>
              <a:gd name="connsiteX916" fmla="*/ 3281469 w 18982931"/>
              <a:gd name="connsiteY916" fmla="*/ 1498235 h 4449429"/>
              <a:gd name="connsiteX917" fmla="*/ 3281469 w 18982931"/>
              <a:gd name="connsiteY917" fmla="*/ 1325362 h 4449429"/>
              <a:gd name="connsiteX918" fmla="*/ 3343207 w 18982931"/>
              <a:gd name="connsiteY918" fmla="*/ 1263619 h 4449429"/>
              <a:gd name="connsiteX919" fmla="*/ 3544891 w 18982931"/>
              <a:gd name="connsiteY919" fmla="*/ 1263619 h 4449429"/>
              <a:gd name="connsiteX920" fmla="*/ 3544891 w 18982931"/>
              <a:gd name="connsiteY920" fmla="*/ 712071 h 4449429"/>
              <a:gd name="connsiteX921" fmla="*/ 3561357 w 18982931"/>
              <a:gd name="connsiteY921" fmla="*/ 555662 h 4449429"/>
              <a:gd name="connsiteX922" fmla="*/ 3606633 w 18982931"/>
              <a:gd name="connsiteY922" fmla="*/ 316933 h 4449429"/>
              <a:gd name="connsiteX923" fmla="*/ 3614865 w 18982931"/>
              <a:gd name="connsiteY923" fmla="*/ 279891 h 4449429"/>
              <a:gd name="connsiteX924" fmla="*/ 3676603 w 18982931"/>
              <a:gd name="connsiteY924" fmla="*/ 341628 h 4449429"/>
              <a:gd name="connsiteX925" fmla="*/ 3684835 w 18982931"/>
              <a:gd name="connsiteY925" fmla="*/ 386907 h 4449429"/>
              <a:gd name="connsiteX926" fmla="*/ 3742460 w 18982931"/>
              <a:gd name="connsiteY926" fmla="*/ 481574 h 4449429"/>
              <a:gd name="connsiteX927" fmla="*/ 3763042 w 18982931"/>
              <a:gd name="connsiteY927" fmla="*/ 703838 h 4449429"/>
              <a:gd name="connsiteX928" fmla="*/ 3763042 w 18982931"/>
              <a:gd name="connsiteY928" fmla="*/ 1144256 h 4449429"/>
              <a:gd name="connsiteX929" fmla="*/ 3771275 w 18982931"/>
              <a:gd name="connsiteY929" fmla="*/ 1181298 h 4449429"/>
              <a:gd name="connsiteX930" fmla="*/ 3775390 w 18982931"/>
              <a:gd name="connsiteY930" fmla="*/ 1115443 h 4449429"/>
              <a:gd name="connsiteX931" fmla="*/ 3923568 w 18982931"/>
              <a:gd name="connsiteY931" fmla="*/ 996079 h 4449429"/>
              <a:gd name="connsiteX932" fmla="*/ 3940029 w 18982931"/>
              <a:gd name="connsiteY932" fmla="*/ 1020776 h 4449429"/>
              <a:gd name="connsiteX933" fmla="*/ 3960611 w 18982931"/>
              <a:gd name="connsiteY933" fmla="*/ 1321244 h 4449429"/>
              <a:gd name="connsiteX934" fmla="*/ 3960611 w 18982931"/>
              <a:gd name="connsiteY934" fmla="*/ 1584670 h 4449429"/>
              <a:gd name="connsiteX935" fmla="*/ 3977076 w 18982931"/>
              <a:gd name="connsiteY935" fmla="*/ 1625830 h 4449429"/>
              <a:gd name="connsiteX936" fmla="*/ 4010007 w 18982931"/>
              <a:gd name="connsiteY936" fmla="*/ 1666990 h 4449429"/>
              <a:gd name="connsiteX937" fmla="*/ 4055279 w 18982931"/>
              <a:gd name="connsiteY937" fmla="*/ 1819286 h 4449429"/>
              <a:gd name="connsiteX938" fmla="*/ 4104670 w 18982931"/>
              <a:gd name="connsiteY938" fmla="*/ 1819286 h 4449429"/>
              <a:gd name="connsiteX939" fmla="*/ 4108788 w 18982931"/>
              <a:gd name="connsiteY939" fmla="*/ 1741079 h 4449429"/>
              <a:gd name="connsiteX940" fmla="*/ 4211689 w 18982931"/>
              <a:gd name="connsiteY940" fmla="*/ 1741079 h 4449429"/>
              <a:gd name="connsiteX941" fmla="*/ 4252847 w 18982931"/>
              <a:gd name="connsiteY941" fmla="*/ 1559973 h 4449429"/>
              <a:gd name="connsiteX942" fmla="*/ 4265197 w 18982931"/>
              <a:gd name="connsiteY942" fmla="*/ 1559973 h 4449429"/>
              <a:gd name="connsiteX943" fmla="*/ 4277546 w 18982931"/>
              <a:gd name="connsiteY943" fmla="*/ 1592900 h 4449429"/>
              <a:gd name="connsiteX944" fmla="*/ 4302239 w 18982931"/>
              <a:gd name="connsiteY944" fmla="*/ 1708150 h 4449429"/>
              <a:gd name="connsiteX945" fmla="*/ 4368100 w 18982931"/>
              <a:gd name="connsiteY945" fmla="*/ 1741079 h 4449429"/>
              <a:gd name="connsiteX946" fmla="*/ 4363984 w 18982931"/>
              <a:gd name="connsiteY946" fmla="*/ 1634062 h 4449429"/>
              <a:gd name="connsiteX947" fmla="*/ 4372218 w 18982931"/>
              <a:gd name="connsiteY947" fmla="*/ 839670 h 4449429"/>
              <a:gd name="connsiteX948" fmla="*/ 4442184 w 18982931"/>
              <a:gd name="connsiteY948" fmla="*/ 279891 h 4449429"/>
              <a:gd name="connsiteX949" fmla="*/ 4479230 w 18982931"/>
              <a:gd name="connsiteY949" fmla="*/ 234611 h 4449429"/>
              <a:gd name="connsiteX950" fmla="*/ 4520394 w 18982931"/>
              <a:gd name="connsiteY950" fmla="*/ 284004 h 4449429"/>
              <a:gd name="connsiteX951" fmla="*/ 4549200 w 18982931"/>
              <a:gd name="connsiteY951" fmla="*/ 440413 h 4449429"/>
              <a:gd name="connsiteX952" fmla="*/ 4680914 w 18982931"/>
              <a:gd name="connsiteY952" fmla="*/ 395140 h 4449429"/>
              <a:gd name="connsiteX953" fmla="*/ 4759121 w 18982931"/>
              <a:gd name="connsiteY953" fmla="*/ 460995 h 4449429"/>
              <a:gd name="connsiteX954" fmla="*/ 4771466 w 18982931"/>
              <a:gd name="connsiteY954" fmla="*/ 493924 h 4449429"/>
              <a:gd name="connsiteX955" fmla="*/ 4888657 w 18982931"/>
              <a:gd name="connsiteY955" fmla="*/ 747622 h 4449429"/>
              <a:gd name="connsiteX956" fmla="*/ 4888893 w 18982931"/>
              <a:gd name="connsiteY956" fmla="*/ 807315 h 4449429"/>
              <a:gd name="connsiteX957" fmla="*/ 4856617 w 18982931"/>
              <a:gd name="connsiteY957" fmla="*/ 807315 h 4449429"/>
              <a:gd name="connsiteX958" fmla="*/ 4856617 w 18982931"/>
              <a:gd name="connsiteY958" fmla="*/ 944475 h 4449429"/>
              <a:gd name="connsiteX959" fmla="*/ 4888332 w 18982931"/>
              <a:gd name="connsiteY959" fmla="*/ 944475 h 4449429"/>
              <a:gd name="connsiteX960" fmla="*/ 4888325 w 18982931"/>
              <a:gd name="connsiteY960" fmla="*/ 945600 h 4449429"/>
              <a:gd name="connsiteX961" fmla="*/ 4890835 w 18982931"/>
              <a:gd name="connsiteY961" fmla="*/ 1609365 h 4449429"/>
              <a:gd name="connsiteX962" fmla="*/ 4952574 w 18982931"/>
              <a:gd name="connsiteY962" fmla="*/ 1617597 h 4449429"/>
              <a:gd name="connsiteX963" fmla="*/ 4952574 w 18982931"/>
              <a:gd name="connsiteY963" fmla="*/ 1868678 h 4449429"/>
              <a:gd name="connsiteX964" fmla="*/ 4956691 w 18982931"/>
              <a:gd name="connsiteY964" fmla="*/ 1905720 h 4449429"/>
              <a:gd name="connsiteX965" fmla="*/ 4981387 w 18982931"/>
              <a:gd name="connsiteY965" fmla="*/ 1967462 h 4449429"/>
              <a:gd name="connsiteX966" fmla="*/ 4981387 w 18982931"/>
              <a:gd name="connsiteY966" fmla="*/ 2058015 h 4449429"/>
              <a:gd name="connsiteX967" fmla="*/ 5001966 w 18982931"/>
              <a:gd name="connsiteY967" fmla="*/ 2086824 h 4449429"/>
              <a:gd name="connsiteX968" fmla="*/ 5018429 w 18982931"/>
              <a:gd name="connsiteY968" fmla="*/ 2078592 h 4449429"/>
              <a:gd name="connsiteX969" fmla="*/ 5018429 w 18982931"/>
              <a:gd name="connsiteY969" fmla="*/ 1881023 h 4449429"/>
              <a:gd name="connsiteX970" fmla="*/ 5018429 w 18982931"/>
              <a:gd name="connsiteY970" fmla="*/ 1366522 h 4449429"/>
              <a:gd name="connsiteX971" fmla="*/ 5034894 w 18982931"/>
              <a:gd name="connsiteY971" fmla="*/ 864367 h 4449429"/>
              <a:gd name="connsiteX972" fmla="*/ 5067821 w 18982931"/>
              <a:gd name="connsiteY972" fmla="*/ 197569 h 4449429"/>
              <a:gd name="connsiteX973" fmla="*/ 5080173 w 18982931"/>
              <a:gd name="connsiteY973" fmla="*/ 102899 h 4449429"/>
              <a:gd name="connsiteX974" fmla="*/ 5216000 w 18982931"/>
              <a:gd name="connsiteY974" fmla="*/ 37042 h 4449429"/>
              <a:gd name="connsiteX975" fmla="*/ 5248927 w 18982931"/>
              <a:gd name="connsiteY975" fmla="*/ 69972 h 4449429"/>
              <a:gd name="connsiteX976" fmla="*/ 5372409 w 18982931"/>
              <a:gd name="connsiteY976" fmla="*/ 69972 h 4449429"/>
              <a:gd name="connsiteX977" fmla="*/ 5434151 w 18982931"/>
              <a:gd name="connsiteY977" fmla="*/ 131714 h 4449429"/>
              <a:gd name="connsiteX978" fmla="*/ 5434151 w 18982931"/>
              <a:gd name="connsiteY978" fmla="*/ 382788 h 4449429"/>
              <a:gd name="connsiteX979" fmla="*/ 5434151 w 18982931"/>
              <a:gd name="connsiteY979" fmla="*/ 683261 h 4449429"/>
              <a:gd name="connsiteX980" fmla="*/ 5545282 w 18982931"/>
              <a:gd name="connsiteY980" fmla="*/ 687375 h 4449429"/>
              <a:gd name="connsiteX981" fmla="*/ 5545282 w 18982931"/>
              <a:gd name="connsiteY981" fmla="*/ 1045471 h 4449429"/>
              <a:gd name="connsiteX982" fmla="*/ 5676994 w 18982931"/>
              <a:gd name="connsiteY982" fmla="*/ 1045471 h 4449429"/>
              <a:gd name="connsiteX983" fmla="*/ 5685227 w 18982931"/>
              <a:gd name="connsiteY983" fmla="*/ 1103096 h 4449429"/>
              <a:gd name="connsiteX984" fmla="*/ 5759314 w 18982931"/>
              <a:gd name="connsiteY984" fmla="*/ 1193648 h 4449429"/>
              <a:gd name="connsiteX985" fmla="*/ 5759314 w 18982931"/>
              <a:gd name="connsiteY985" fmla="*/ 1395331 h 4449429"/>
              <a:gd name="connsiteX986" fmla="*/ 5825171 w 18982931"/>
              <a:gd name="connsiteY986" fmla="*/ 1395331 h 4449429"/>
              <a:gd name="connsiteX987" fmla="*/ 5903378 w 18982931"/>
              <a:gd name="connsiteY987" fmla="*/ 1477653 h 4449429"/>
              <a:gd name="connsiteX988" fmla="*/ 5903378 w 18982931"/>
              <a:gd name="connsiteY988" fmla="*/ 1918070 h 4449429"/>
              <a:gd name="connsiteX989" fmla="*/ 5936306 w 18982931"/>
              <a:gd name="connsiteY989" fmla="*/ 1975695 h 4449429"/>
              <a:gd name="connsiteX990" fmla="*/ 5965115 w 18982931"/>
              <a:gd name="connsiteY990" fmla="*/ 1275969 h 4449429"/>
              <a:gd name="connsiteX991" fmla="*/ 5969235 w 18982931"/>
              <a:gd name="connsiteY991" fmla="*/ 1238922 h 4449429"/>
              <a:gd name="connsiteX992" fmla="*/ 6166804 w 18982931"/>
              <a:gd name="connsiteY992" fmla="*/ 1238922 h 4449429"/>
              <a:gd name="connsiteX993" fmla="*/ 6216196 w 18982931"/>
              <a:gd name="connsiteY993" fmla="*/ 1288315 h 4449429"/>
              <a:gd name="connsiteX994" fmla="*/ 6236774 w 18982931"/>
              <a:gd name="connsiteY994" fmla="*/ 1428261 h 4449429"/>
              <a:gd name="connsiteX995" fmla="*/ 6273821 w 18982931"/>
              <a:gd name="connsiteY995" fmla="*/ 1498235 h 4449429"/>
              <a:gd name="connsiteX996" fmla="*/ 6273821 w 18982931"/>
              <a:gd name="connsiteY996" fmla="*/ 2230888 h 4449429"/>
              <a:gd name="connsiteX997" fmla="*/ 6277935 w 18982931"/>
              <a:gd name="connsiteY997" fmla="*/ 2280280 h 4449429"/>
              <a:gd name="connsiteX998" fmla="*/ 6319095 w 18982931"/>
              <a:gd name="connsiteY998" fmla="*/ 2193841 h 4449429"/>
              <a:gd name="connsiteX999" fmla="*/ 6364373 w 18982931"/>
              <a:gd name="connsiteY999" fmla="*/ 2288513 h 4449429"/>
              <a:gd name="connsiteX1000" fmla="*/ 6389068 w 18982931"/>
              <a:gd name="connsiteY1000" fmla="*/ 2313208 h 4449429"/>
              <a:gd name="connsiteX1001" fmla="*/ 6541355 w 18982931"/>
              <a:gd name="connsiteY1001" fmla="*/ 2313208 h 4449429"/>
              <a:gd name="connsiteX1002" fmla="*/ 6541355 w 18982931"/>
              <a:gd name="connsiteY1002" fmla="*/ 2148567 h 4449429"/>
              <a:gd name="connsiteX1003" fmla="*/ 6660723 w 18982931"/>
              <a:gd name="connsiteY1003" fmla="*/ 2148567 h 4449429"/>
              <a:gd name="connsiteX1004" fmla="*/ 6660723 w 18982931"/>
              <a:gd name="connsiteY1004" fmla="*/ 2259698 h 4449429"/>
              <a:gd name="connsiteX1005" fmla="*/ 6705999 w 18982931"/>
              <a:gd name="connsiteY1005" fmla="*/ 2551938 h 4449429"/>
              <a:gd name="connsiteX1006" fmla="*/ 6714228 w 18982931"/>
              <a:gd name="connsiteY1006" fmla="*/ 2580748 h 4449429"/>
              <a:gd name="connsiteX1007" fmla="*/ 6722461 w 18982931"/>
              <a:gd name="connsiteY1007" fmla="*/ 2576634 h 4449429"/>
              <a:gd name="connsiteX1008" fmla="*/ 6751278 w 18982931"/>
              <a:gd name="connsiteY1008" fmla="*/ 2263816 h 4449429"/>
              <a:gd name="connsiteX1009" fmla="*/ 6800669 w 18982931"/>
              <a:gd name="connsiteY1009" fmla="*/ 2255583 h 4449429"/>
              <a:gd name="connsiteX1010" fmla="*/ 6837709 w 18982931"/>
              <a:gd name="connsiteY1010" fmla="*/ 2181496 h 4449429"/>
              <a:gd name="connsiteX1011" fmla="*/ 6841831 w 18982931"/>
              <a:gd name="connsiteY1011" fmla="*/ 2152681 h 4449429"/>
              <a:gd name="connsiteX1012" fmla="*/ 6845941 w 18982931"/>
              <a:gd name="connsiteY1012" fmla="*/ 2115639 h 4449429"/>
              <a:gd name="connsiteX1013" fmla="*/ 6857139 w 18982931"/>
              <a:gd name="connsiteY1013" fmla="*/ 2115639 h 4449429"/>
              <a:gd name="connsiteX1014" fmla="*/ 6899298 w 18982931"/>
              <a:gd name="connsiteY1014" fmla="*/ 2109470 h 4449429"/>
              <a:gd name="connsiteX1015" fmla="*/ 6922965 w 18982931"/>
              <a:gd name="connsiteY1015" fmla="*/ 2140339 h 4449429"/>
              <a:gd name="connsiteX1016" fmla="*/ 7009406 w 18982931"/>
              <a:gd name="connsiteY1016" fmla="*/ 2070365 h 4449429"/>
              <a:gd name="connsiteX1017" fmla="*/ 7145231 w 18982931"/>
              <a:gd name="connsiteY1017" fmla="*/ 2066247 h 4449429"/>
              <a:gd name="connsiteX1018" fmla="*/ 7145231 w 18982931"/>
              <a:gd name="connsiteY1018" fmla="*/ 1901605 h 4449429"/>
              <a:gd name="connsiteX1019" fmla="*/ 7145231 w 18982931"/>
              <a:gd name="connsiteY1019" fmla="*/ 1769896 h 4449429"/>
              <a:gd name="connsiteX1020" fmla="*/ 7215204 w 18982931"/>
              <a:gd name="connsiteY1020" fmla="*/ 1597024 h 4449429"/>
              <a:gd name="connsiteX1021" fmla="*/ 7285174 w 18982931"/>
              <a:gd name="connsiteY1021" fmla="*/ 1753433 h 4449429"/>
              <a:gd name="connsiteX1022" fmla="*/ 7297524 w 18982931"/>
              <a:gd name="connsiteY1022" fmla="*/ 2062134 h 4449429"/>
              <a:gd name="connsiteX1023" fmla="*/ 7367494 w 18982931"/>
              <a:gd name="connsiteY1023" fmla="*/ 2066247 h 4449429"/>
              <a:gd name="connsiteX1024" fmla="*/ 7371610 w 18982931"/>
              <a:gd name="connsiteY1024" fmla="*/ 2148567 h 4449429"/>
              <a:gd name="connsiteX1025" fmla="*/ 7462167 w 18982931"/>
              <a:gd name="connsiteY1025" fmla="*/ 2148567 h 4449429"/>
              <a:gd name="connsiteX1026" fmla="*/ 7462167 w 18982931"/>
              <a:gd name="connsiteY1026" fmla="*/ 2095061 h 4449429"/>
              <a:gd name="connsiteX1027" fmla="*/ 7462167 w 18982931"/>
              <a:gd name="connsiteY1027" fmla="*/ 1597024 h 4449429"/>
              <a:gd name="connsiteX1028" fmla="*/ 7482743 w 18982931"/>
              <a:gd name="connsiteY1028" fmla="*/ 1008430 h 4449429"/>
              <a:gd name="connsiteX1029" fmla="*/ 7495096 w 18982931"/>
              <a:gd name="connsiteY1029" fmla="*/ 921991 h 4449429"/>
              <a:gd name="connsiteX1030" fmla="*/ 7536254 w 18982931"/>
              <a:gd name="connsiteY1030" fmla="*/ 934341 h 4449429"/>
              <a:gd name="connsiteX1031" fmla="*/ 7577416 w 18982931"/>
              <a:gd name="connsiteY1031" fmla="*/ 563899 h 4449429"/>
              <a:gd name="connsiteX1032" fmla="*/ 7589759 w 18982931"/>
              <a:gd name="connsiteY1032" fmla="*/ 563899 h 4449429"/>
              <a:gd name="connsiteX1033" fmla="*/ 7639153 w 18982931"/>
              <a:gd name="connsiteY1033" fmla="*/ 975501 h 4449429"/>
              <a:gd name="connsiteX1034" fmla="*/ 7655614 w 18982931"/>
              <a:gd name="connsiteY1034" fmla="*/ 926109 h 4449429"/>
              <a:gd name="connsiteX1035" fmla="*/ 7667968 w 18982931"/>
              <a:gd name="connsiteY1035" fmla="*/ 926109 h 4449429"/>
              <a:gd name="connsiteX1036" fmla="*/ 7676196 w 18982931"/>
              <a:gd name="connsiteY1036" fmla="*/ 1037243 h 4449429"/>
              <a:gd name="connsiteX1037" fmla="*/ 7676196 w 18982931"/>
              <a:gd name="connsiteY1037" fmla="*/ 2049787 h 4449429"/>
              <a:gd name="connsiteX1038" fmla="*/ 7705009 w 18982931"/>
              <a:gd name="connsiteY1038" fmla="*/ 2267935 h 4449429"/>
              <a:gd name="connsiteX1039" fmla="*/ 7750287 w 18982931"/>
              <a:gd name="connsiteY1039" fmla="*/ 2469622 h 4449429"/>
              <a:gd name="connsiteX1040" fmla="*/ 7849072 w 18982931"/>
              <a:gd name="connsiteY1040" fmla="*/ 2469622 h 4449429"/>
              <a:gd name="connsiteX1041" fmla="*/ 7849072 w 18982931"/>
              <a:gd name="connsiteY1041" fmla="*/ 2284398 h 4449429"/>
              <a:gd name="connsiteX1042" fmla="*/ 7919042 w 18982931"/>
              <a:gd name="connsiteY1042" fmla="*/ 2284398 h 4449429"/>
              <a:gd name="connsiteX1043" fmla="*/ 7919042 w 18982931"/>
              <a:gd name="connsiteY1043" fmla="*/ 2473736 h 4449429"/>
              <a:gd name="connsiteX1044" fmla="*/ 8108380 w 18982931"/>
              <a:gd name="connsiteY1044" fmla="*/ 2473736 h 4449429"/>
              <a:gd name="connsiteX1045" fmla="*/ 8142338 w 18982931"/>
              <a:gd name="connsiteY1045" fmla="*/ 2481454 h 4449429"/>
              <a:gd name="connsiteX1046" fmla="*/ 8144242 w 18982931"/>
              <a:gd name="connsiteY1046" fmla="*/ 2485067 h 4449429"/>
              <a:gd name="connsiteX1047" fmla="*/ 8144242 w 18982931"/>
              <a:gd name="connsiteY1047" fmla="*/ 1280084 h 4449429"/>
              <a:gd name="connsiteX1048" fmla="*/ 8189518 w 18982931"/>
              <a:gd name="connsiteY1048" fmla="*/ 1115443 h 4449429"/>
              <a:gd name="connsiteX1049" fmla="*/ 8230679 w 18982931"/>
              <a:gd name="connsiteY1049" fmla="*/ 1090746 h 4449429"/>
              <a:gd name="connsiteX1050" fmla="*/ 8477642 w 18982931"/>
              <a:gd name="connsiteY1050" fmla="*/ 1090746 h 4449429"/>
              <a:gd name="connsiteX1051" fmla="*/ 8518799 w 18982931"/>
              <a:gd name="connsiteY1051" fmla="*/ 1111328 h 4449429"/>
              <a:gd name="connsiteX1052" fmla="*/ 8568194 w 18982931"/>
              <a:gd name="connsiteY1052" fmla="*/ 1288315 h 4449429"/>
              <a:gd name="connsiteX1053" fmla="*/ 8572304 w 18982931"/>
              <a:gd name="connsiteY1053" fmla="*/ 2152681 h 4449429"/>
              <a:gd name="connsiteX1054" fmla="*/ 8572304 w 18982931"/>
              <a:gd name="connsiteY1054" fmla="*/ 2222656 h 4449429"/>
              <a:gd name="connsiteX1055" fmla="*/ 8827499 w 18982931"/>
              <a:gd name="connsiteY1055" fmla="*/ 2222656 h 4449429"/>
              <a:gd name="connsiteX1056" fmla="*/ 8827499 w 18982931"/>
              <a:gd name="connsiteY1056" fmla="*/ 2053897 h 4449429"/>
              <a:gd name="connsiteX1057" fmla="*/ 8827499 w 18982931"/>
              <a:gd name="connsiteY1057" fmla="*/ 1996272 h 4449429"/>
              <a:gd name="connsiteX1058" fmla="*/ 8926285 w 18982931"/>
              <a:gd name="connsiteY1058" fmla="*/ 1876910 h 4449429"/>
              <a:gd name="connsiteX1059" fmla="*/ 8926285 w 18982931"/>
              <a:gd name="connsiteY1059" fmla="*/ 1757542 h 4449429"/>
              <a:gd name="connsiteX1060" fmla="*/ 8926285 w 18982931"/>
              <a:gd name="connsiteY1060" fmla="*/ 1527045 h 4449429"/>
              <a:gd name="connsiteX1061" fmla="*/ 8950980 w 18982931"/>
              <a:gd name="connsiteY1061" fmla="*/ 1432378 h 4449429"/>
              <a:gd name="connsiteX1062" fmla="*/ 8950980 w 18982931"/>
              <a:gd name="connsiteY1062" fmla="*/ 1424146 h 4449429"/>
              <a:gd name="connsiteX1063" fmla="*/ 8983911 w 18982931"/>
              <a:gd name="connsiteY1063" fmla="*/ 1107210 h 4449429"/>
              <a:gd name="connsiteX1064" fmla="*/ 8992140 w 18982931"/>
              <a:gd name="connsiteY1064" fmla="*/ 1049586 h 4449429"/>
              <a:gd name="connsiteX1065" fmla="*/ 9012723 w 18982931"/>
              <a:gd name="connsiteY1065" fmla="*/ 1049586 h 4449429"/>
              <a:gd name="connsiteX1066" fmla="*/ 9049767 w 18982931"/>
              <a:gd name="connsiteY1066" fmla="*/ 1325362 h 4449429"/>
              <a:gd name="connsiteX1067" fmla="*/ 9115624 w 18982931"/>
              <a:gd name="connsiteY1067" fmla="*/ 1329476 h 4449429"/>
              <a:gd name="connsiteX1068" fmla="*/ 9165014 w 18982931"/>
              <a:gd name="connsiteY1068" fmla="*/ 1436493 h 4449429"/>
              <a:gd name="connsiteX1069" fmla="*/ 9181479 w 18982931"/>
              <a:gd name="connsiteY1069" fmla="*/ 1494116 h 4449429"/>
              <a:gd name="connsiteX1070" fmla="*/ 9181479 w 18982931"/>
              <a:gd name="connsiteY1070" fmla="*/ 1823399 h 4449429"/>
              <a:gd name="connsiteX1071" fmla="*/ 9181479 w 18982931"/>
              <a:gd name="connsiteY1071" fmla="*/ 1881023 h 4449429"/>
              <a:gd name="connsiteX1072" fmla="*/ 9280267 w 18982931"/>
              <a:gd name="connsiteY1072" fmla="*/ 1881023 h 4449429"/>
              <a:gd name="connsiteX1073" fmla="*/ 9280267 w 18982931"/>
              <a:gd name="connsiteY1073" fmla="*/ 1815166 h 4449429"/>
              <a:gd name="connsiteX1074" fmla="*/ 9280267 w 18982931"/>
              <a:gd name="connsiteY1074" fmla="*/ 304587 h 4449429"/>
              <a:gd name="connsiteX1075" fmla="*/ 9346122 w 18982931"/>
              <a:gd name="connsiteY1075" fmla="*/ 238731 h 4449429"/>
              <a:gd name="connsiteX1076" fmla="*/ 9453137 w 18982931"/>
              <a:gd name="connsiteY1076" fmla="*/ 341628 h 4449429"/>
              <a:gd name="connsiteX1077" fmla="*/ 9453137 w 18982931"/>
              <a:gd name="connsiteY1077" fmla="*/ 1815166 h 4449429"/>
              <a:gd name="connsiteX1078" fmla="*/ 9453137 w 18982931"/>
              <a:gd name="connsiteY1078" fmla="*/ 1876910 h 4449429"/>
              <a:gd name="connsiteX1079" fmla="*/ 9551919 w 18982931"/>
              <a:gd name="connsiteY1079" fmla="*/ 1876910 h 4449429"/>
              <a:gd name="connsiteX1080" fmla="*/ 9551919 w 18982931"/>
              <a:gd name="connsiteY1080" fmla="*/ 1724614 h 4449429"/>
              <a:gd name="connsiteX1081" fmla="*/ 9551919 w 18982931"/>
              <a:gd name="connsiteY1081" fmla="*/ 1481771 h 4449429"/>
              <a:gd name="connsiteX1082" fmla="*/ 9597198 w 18982931"/>
              <a:gd name="connsiteY1082" fmla="*/ 1374754 h 4449429"/>
              <a:gd name="connsiteX1083" fmla="*/ 9613662 w 18982931"/>
              <a:gd name="connsiteY1083" fmla="*/ 1325362 h 4449429"/>
              <a:gd name="connsiteX1084" fmla="*/ 9683632 w 18982931"/>
              <a:gd name="connsiteY1084" fmla="*/ 1325362 h 4449429"/>
              <a:gd name="connsiteX1085" fmla="*/ 9683632 w 18982931"/>
              <a:gd name="connsiteY1085" fmla="*/ 1522931 h 4449429"/>
              <a:gd name="connsiteX1086" fmla="*/ 9819464 w 18982931"/>
              <a:gd name="connsiteY1086" fmla="*/ 1522931 h 4449429"/>
              <a:gd name="connsiteX1087" fmla="*/ 9819464 w 18982931"/>
              <a:gd name="connsiteY1087" fmla="*/ 1720501 h 4449429"/>
              <a:gd name="connsiteX1088" fmla="*/ 9819464 w 18982931"/>
              <a:gd name="connsiteY1088" fmla="*/ 1835749 h 4449429"/>
              <a:gd name="connsiteX1089" fmla="*/ 9868856 w 18982931"/>
              <a:gd name="connsiteY1089" fmla="*/ 1885142 h 4449429"/>
              <a:gd name="connsiteX1090" fmla="*/ 9922361 w 18982931"/>
              <a:gd name="connsiteY1090" fmla="*/ 1938648 h 4449429"/>
              <a:gd name="connsiteX1091" fmla="*/ 9922361 w 18982931"/>
              <a:gd name="connsiteY1091" fmla="*/ 2226770 h 4449429"/>
              <a:gd name="connsiteX1092" fmla="*/ 10189906 w 18982931"/>
              <a:gd name="connsiteY1092" fmla="*/ 2226770 h 4449429"/>
              <a:gd name="connsiteX1093" fmla="*/ 10189906 w 18982931"/>
              <a:gd name="connsiteY1093" fmla="*/ 1864559 h 4449429"/>
              <a:gd name="connsiteX1094" fmla="*/ 10251644 w 18982931"/>
              <a:gd name="connsiteY1094" fmla="*/ 1852213 h 4449429"/>
              <a:gd name="connsiteX1095" fmla="*/ 10251644 w 18982931"/>
              <a:gd name="connsiteY1095" fmla="*/ 1465306 h 4449429"/>
              <a:gd name="connsiteX1096" fmla="*/ 10198137 w 18982931"/>
              <a:gd name="connsiteY1096" fmla="*/ 1461188 h 4449429"/>
              <a:gd name="connsiteX1097" fmla="*/ 10198137 w 18982931"/>
              <a:gd name="connsiteY1097" fmla="*/ 1317129 h 4449429"/>
              <a:gd name="connsiteX1098" fmla="*/ 10572694 w 18982931"/>
              <a:gd name="connsiteY1098" fmla="*/ 1317129 h 4449429"/>
              <a:gd name="connsiteX1099" fmla="*/ 10572694 w 18982931"/>
              <a:gd name="connsiteY1099" fmla="*/ 2140336 h 4449429"/>
              <a:gd name="connsiteX1100" fmla="*/ 10642669 w 18982931"/>
              <a:gd name="connsiteY1100" fmla="*/ 2144449 h 4449429"/>
              <a:gd name="connsiteX1101" fmla="*/ 10642669 w 18982931"/>
              <a:gd name="connsiteY1101" fmla="*/ 2477849 h 4449429"/>
              <a:gd name="connsiteX1102" fmla="*/ 10885512 w 18982931"/>
              <a:gd name="connsiteY1102" fmla="*/ 2477849 h 4449429"/>
              <a:gd name="connsiteX1103" fmla="*/ 10885512 w 18982931"/>
              <a:gd name="connsiteY1103" fmla="*/ 2292626 h 4449429"/>
              <a:gd name="connsiteX1104" fmla="*/ 10959601 w 18982931"/>
              <a:gd name="connsiteY1104" fmla="*/ 2292626 h 4449429"/>
              <a:gd name="connsiteX1105" fmla="*/ 10959601 w 18982931"/>
              <a:gd name="connsiteY1105" fmla="*/ 2477849 h 4449429"/>
              <a:gd name="connsiteX1106" fmla="*/ 11066618 w 18982931"/>
              <a:gd name="connsiteY1106" fmla="*/ 2477849 h 4449429"/>
              <a:gd name="connsiteX1107" fmla="*/ 11107778 w 18982931"/>
              <a:gd name="connsiteY1107" fmla="*/ 2284395 h 4449429"/>
              <a:gd name="connsiteX1108" fmla="*/ 11136593 w 18982931"/>
              <a:gd name="connsiteY1108" fmla="*/ 2053897 h 4449429"/>
              <a:gd name="connsiteX1109" fmla="*/ 11136593 w 18982931"/>
              <a:gd name="connsiteY1109" fmla="*/ 1061936 h 4449429"/>
              <a:gd name="connsiteX1110" fmla="*/ 11148938 w 18982931"/>
              <a:gd name="connsiteY1110" fmla="*/ 938454 h 4449429"/>
              <a:gd name="connsiteX1111" fmla="*/ 11161288 w 18982931"/>
              <a:gd name="connsiteY1111" fmla="*/ 938454 h 4449429"/>
              <a:gd name="connsiteX1112" fmla="*/ 11177753 w 18982931"/>
              <a:gd name="connsiteY1112" fmla="*/ 983729 h 4449429"/>
              <a:gd name="connsiteX1113" fmla="*/ 11231258 w 18982931"/>
              <a:gd name="connsiteY1113" fmla="*/ 572126 h 4449429"/>
              <a:gd name="connsiteX1114" fmla="*/ 11243610 w 18982931"/>
              <a:gd name="connsiteY1114" fmla="*/ 572126 h 4449429"/>
              <a:gd name="connsiteX1115" fmla="*/ 11284770 w 18982931"/>
              <a:gd name="connsiteY1115" fmla="*/ 946687 h 4449429"/>
              <a:gd name="connsiteX1116" fmla="*/ 11325929 w 18982931"/>
              <a:gd name="connsiteY1116" fmla="*/ 934337 h 4449429"/>
              <a:gd name="connsiteX1117" fmla="*/ 11342394 w 18982931"/>
              <a:gd name="connsiteY1117" fmla="*/ 1061936 h 4449429"/>
              <a:gd name="connsiteX1118" fmla="*/ 11342394 w 18982931"/>
              <a:gd name="connsiteY1118" fmla="*/ 1300666 h 4449429"/>
              <a:gd name="connsiteX1119" fmla="*/ 11358857 w 18982931"/>
              <a:gd name="connsiteY1119" fmla="*/ 2132104 h 4449429"/>
              <a:gd name="connsiteX1120" fmla="*/ 11362976 w 18982931"/>
              <a:gd name="connsiteY1120" fmla="*/ 2165031 h 4449429"/>
              <a:gd name="connsiteX1121" fmla="*/ 11453524 w 18982931"/>
              <a:gd name="connsiteY1121" fmla="*/ 2165031 h 4449429"/>
              <a:gd name="connsiteX1122" fmla="*/ 11457643 w 18982931"/>
              <a:gd name="connsiteY1122" fmla="*/ 2082711 h 4449429"/>
              <a:gd name="connsiteX1123" fmla="*/ 11535845 w 18982931"/>
              <a:gd name="connsiteY1123" fmla="*/ 2078592 h 4449429"/>
              <a:gd name="connsiteX1124" fmla="*/ 11535845 w 18982931"/>
              <a:gd name="connsiteY1124" fmla="*/ 2004505 h 4449429"/>
              <a:gd name="connsiteX1125" fmla="*/ 11548195 w 18982931"/>
              <a:gd name="connsiteY1125" fmla="*/ 1736964 h 4449429"/>
              <a:gd name="connsiteX1126" fmla="*/ 11609938 w 18982931"/>
              <a:gd name="connsiteY1126" fmla="*/ 1609365 h 4449429"/>
              <a:gd name="connsiteX1127" fmla="*/ 11688140 w 18982931"/>
              <a:gd name="connsiteY1127" fmla="*/ 1765774 h 4449429"/>
              <a:gd name="connsiteX1128" fmla="*/ 11688140 w 18982931"/>
              <a:gd name="connsiteY1128" fmla="*/ 2082711 h 4449429"/>
              <a:gd name="connsiteX1129" fmla="*/ 11910406 w 18982931"/>
              <a:gd name="connsiteY1129" fmla="*/ 2148567 h 4449429"/>
              <a:gd name="connsiteX1130" fmla="*/ 11988608 w 18982931"/>
              <a:gd name="connsiteY1130" fmla="*/ 2119754 h 4449429"/>
              <a:gd name="connsiteX1131" fmla="*/ 11991181 w 18982931"/>
              <a:gd name="connsiteY1131" fmla="*/ 2153197 h 4449429"/>
              <a:gd name="connsiteX1132" fmla="*/ 11993908 w 18982931"/>
              <a:gd name="connsiteY1132" fmla="*/ 2158900 h 4449429"/>
              <a:gd name="connsiteX1133" fmla="*/ 11993908 w 18982931"/>
              <a:gd name="connsiteY1133" fmla="*/ 2156799 h 4449429"/>
              <a:gd name="connsiteX1134" fmla="*/ 11998023 w 18982931"/>
              <a:gd name="connsiteY1134" fmla="*/ 2115639 h 4449429"/>
              <a:gd name="connsiteX1135" fmla="*/ 12010373 w 18982931"/>
              <a:gd name="connsiteY1135" fmla="*/ 2115639 h 4449429"/>
              <a:gd name="connsiteX1136" fmla="*/ 12014490 w 18982931"/>
              <a:gd name="connsiteY1136" fmla="*/ 2185614 h 4449429"/>
              <a:gd name="connsiteX1137" fmla="*/ 12055650 w 18982931"/>
              <a:gd name="connsiteY1137" fmla="*/ 2259703 h 4449429"/>
              <a:gd name="connsiteX1138" fmla="*/ 12109157 w 18982931"/>
              <a:gd name="connsiteY1138" fmla="*/ 2267933 h 4449429"/>
              <a:gd name="connsiteX1139" fmla="*/ 12137972 w 18982931"/>
              <a:gd name="connsiteY1139" fmla="*/ 2580753 h 4449429"/>
              <a:gd name="connsiteX1140" fmla="*/ 12150317 w 18982931"/>
              <a:gd name="connsiteY1140" fmla="*/ 2580753 h 4449429"/>
              <a:gd name="connsiteX1141" fmla="*/ 12179132 w 18982931"/>
              <a:gd name="connsiteY1141" fmla="*/ 2411992 h 4449429"/>
              <a:gd name="connsiteX1142" fmla="*/ 12207942 w 18982931"/>
              <a:gd name="connsiteY1142" fmla="*/ 2160917 h 4449429"/>
              <a:gd name="connsiteX1143" fmla="*/ 12216174 w 18982931"/>
              <a:gd name="connsiteY1143" fmla="*/ 2152686 h 4449429"/>
              <a:gd name="connsiteX1144" fmla="*/ 12331423 w 18982931"/>
              <a:gd name="connsiteY1144" fmla="*/ 2152686 h 4449429"/>
              <a:gd name="connsiteX1145" fmla="*/ 12331423 w 18982931"/>
              <a:gd name="connsiteY1145" fmla="*/ 2317327 h 4449429"/>
              <a:gd name="connsiteX1146" fmla="*/ 12496064 w 18982931"/>
              <a:gd name="connsiteY1146" fmla="*/ 2313208 h 4449429"/>
              <a:gd name="connsiteX1147" fmla="*/ 12557802 w 18982931"/>
              <a:gd name="connsiteY1147" fmla="*/ 2210310 h 4449429"/>
              <a:gd name="connsiteX1148" fmla="*/ 12566034 w 18982931"/>
              <a:gd name="connsiteY1148" fmla="*/ 2206191 h 4449429"/>
              <a:gd name="connsiteX1149" fmla="*/ 12598962 w 18982931"/>
              <a:gd name="connsiteY1149" fmla="*/ 2267933 h 4449429"/>
              <a:gd name="connsiteX1150" fmla="*/ 12607194 w 18982931"/>
              <a:gd name="connsiteY1150" fmla="*/ 2263816 h 4449429"/>
              <a:gd name="connsiteX1151" fmla="*/ 12607194 w 18982931"/>
              <a:gd name="connsiteY1151" fmla="*/ 1461193 h 4449429"/>
              <a:gd name="connsiteX1152" fmla="*/ 12677169 w 18982931"/>
              <a:gd name="connsiteY1152" fmla="*/ 1230695 h 4449429"/>
              <a:gd name="connsiteX1153" fmla="*/ 12920017 w 18982931"/>
              <a:gd name="connsiteY1153" fmla="*/ 1230695 h 4449429"/>
              <a:gd name="connsiteX1154" fmla="*/ 12948827 w 18982931"/>
              <a:gd name="connsiteY1154" fmla="*/ 1490003 h 4449429"/>
              <a:gd name="connsiteX1155" fmla="*/ 12948827 w 18982931"/>
              <a:gd name="connsiteY1155" fmla="*/ 1909838 h 4449429"/>
              <a:gd name="connsiteX1156" fmla="*/ 12948827 w 18982931"/>
              <a:gd name="connsiteY1156" fmla="*/ 1975695 h 4449429"/>
              <a:gd name="connsiteX1157" fmla="*/ 12969405 w 18982931"/>
              <a:gd name="connsiteY1157" fmla="*/ 1979812 h 4449429"/>
              <a:gd name="connsiteX1158" fmla="*/ 12989987 w 18982931"/>
              <a:gd name="connsiteY1158" fmla="*/ 1913955 h 4449429"/>
              <a:gd name="connsiteX1159" fmla="*/ 12989987 w 18982931"/>
              <a:gd name="connsiteY1159" fmla="*/ 1469425 h 4449429"/>
              <a:gd name="connsiteX1160" fmla="*/ 13064076 w 18982931"/>
              <a:gd name="connsiteY1160" fmla="*/ 1395336 h 4449429"/>
              <a:gd name="connsiteX1161" fmla="*/ 13146396 w 18982931"/>
              <a:gd name="connsiteY1161" fmla="*/ 1395336 h 4449429"/>
              <a:gd name="connsiteX1162" fmla="*/ 13146396 w 18982931"/>
              <a:gd name="connsiteY1162" fmla="*/ 1111328 h 4449429"/>
              <a:gd name="connsiteX1163" fmla="*/ 13216366 w 18982931"/>
              <a:gd name="connsiteY1163" fmla="*/ 1103096 h 4449429"/>
              <a:gd name="connsiteX1164" fmla="*/ 13228716 w 18982931"/>
              <a:gd name="connsiteY1164" fmla="*/ 1041358 h 4449429"/>
              <a:gd name="connsiteX1165" fmla="*/ 13368662 w 18982931"/>
              <a:gd name="connsiteY1165" fmla="*/ 1041358 h 4449429"/>
              <a:gd name="connsiteX1166" fmla="*/ 13368662 w 18982931"/>
              <a:gd name="connsiteY1166" fmla="*/ 687379 h 4449429"/>
              <a:gd name="connsiteX1167" fmla="*/ 13483911 w 18982931"/>
              <a:gd name="connsiteY1167" fmla="*/ 687379 h 4449429"/>
              <a:gd name="connsiteX1168" fmla="*/ 13483911 w 18982931"/>
              <a:gd name="connsiteY1168" fmla="*/ 617404 h 4449429"/>
              <a:gd name="connsiteX1169" fmla="*/ 13483911 w 18982931"/>
              <a:gd name="connsiteY1169" fmla="*/ 131714 h 4449429"/>
              <a:gd name="connsiteX1170" fmla="*/ 13541534 w 18982931"/>
              <a:gd name="connsiteY1170" fmla="*/ 74089 h 4449429"/>
              <a:gd name="connsiteX1171" fmla="*/ 13685593 w 18982931"/>
              <a:gd name="connsiteY1171" fmla="*/ 74089 h 4449429"/>
              <a:gd name="connsiteX1172" fmla="*/ 13730872 w 18982931"/>
              <a:gd name="connsiteY1172" fmla="*/ 49392 h 4449429"/>
              <a:gd name="connsiteX1173" fmla="*/ 13739104 w 18982931"/>
              <a:gd name="connsiteY1173" fmla="*/ 0 h 4449429"/>
              <a:gd name="connsiteX0" fmla="*/ 16404499 w 18982931"/>
              <a:gd name="connsiteY0" fmla="*/ 4309270 h 4449429"/>
              <a:gd name="connsiteX1" fmla="*/ 16404499 w 18982931"/>
              <a:gd name="connsiteY1" fmla="*/ 4366104 h 4449429"/>
              <a:gd name="connsiteX2" fmla="*/ 16461332 w 18982931"/>
              <a:gd name="connsiteY2" fmla="*/ 4366104 h 4449429"/>
              <a:gd name="connsiteX3" fmla="*/ 16461332 w 18982931"/>
              <a:gd name="connsiteY3" fmla="*/ 4309270 h 4449429"/>
              <a:gd name="connsiteX4" fmla="*/ 16404499 w 18982931"/>
              <a:gd name="connsiteY4" fmla="*/ 4309270 h 4449429"/>
              <a:gd name="connsiteX5" fmla="*/ 16292444 w 18982931"/>
              <a:gd name="connsiteY5" fmla="*/ 4309270 h 4449429"/>
              <a:gd name="connsiteX6" fmla="*/ 16292444 w 18982931"/>
              <a:gd name="connsiteY6" fmla="*/ 4366104 h 4449429"/>
              <a:gd name="connsiteX7" fmla="*/ 16349278 w 18982931"/>
              <a:gd name="connsiteY7" fmla="*/ 4366104 h 4449429"/>
              <a:gd name="connsiteX8" fmla="*/ 16349278 w 18982931"/>
              <a:gd name="connsiteY8" fmla="*/ 4309270 h 4449429"/>
              <a:gd name="connsiteX9" fmla="*/ 16292444 w 18982931"/>
              <a:gd name="connsiteY9" fmla="*/ 4309270 h 4449429"/>
              <a:gd name="connsiteX10" fmla="*/ 16180390 w 18982931"/>
              <a:gd name="connsiteY10" fmla="*/ 4309270 h 4449429"/>
              <a:gd name="connsiteX11" fmla="*/ 16180390 w 18982931"/>
              <a:gd name="connsiteY11" fmla="*/ 4366104 h 4449429"/>
              <a:gd name="connsiteX12" fmla="*/ 16237224 w 18982931"/>
              <a:gd name="connsiteY12" fmla="*/ 4366104 h 4449429"/>
              <a:gd name="connsiteX13" fmla="*/ 16237224 w 18982931"/>
              <a:gd name="connsiteY13" fmla="*/ 4309270 h 4449429"/>
              <a:gd name="connsiteX14" fmla="*/ 16180390 w 18982931"/>
              <a:gd name="connsiteY14" fmla="*/ 4309270 h 4449429"/>
              <a:gd name="connsiteX15" fmla="*/ 2813944 w 18982931"/>
              <a:gd name="connsiteY15" fmla="*/ 4309269 h 4449429"/>
              <a:gd name="connsiteX16" fmla="*/ 2813944 w 18982931"/>
              <a:gd name="connsiteY16" fmla="*/ 4366102 h 4449429"/>
              <a:gd name="connsiteX17" fmla="*/ 2870780 w 18982931"/>
              <a:gd name="connsiteY17" fmla="*/ 4366102 h 4449429"/>
              <a:gd name="connsiteX18" fmla="*/ 2870780 w 18982931"/>
              <a:gd name="connsiteY18" fmla="*/ 4309269 h 4449429"/>
              <a:gd name="connsiteX19" fmla="*/ 2813944 w 18982931"/>
              <a:gd name="connsiteY19" fmla="*/ 4309269 h 4449429"/>
              <a:gd name="connsiteX20" fmla="*/ 2701890 w 18982931"/>
              <a:gd name="connsiteY20" fmla="*/ 4309269 h 4449429"/>
              <a:gd name="connsiteX21" fmla="*/ 2701890 w 18982931"/>
              <a:gd name="connsiteY21" fmla="*/ 4366102 h 4449429"/>
              <a:gd name="connsiteX22" fmla="*/ 2758723 w 18982931"/>
              <a:gd name="connsiteY22" fmla="*/ 4366102 h 4449429"/>
              <a:gd name="connsiteX23" fmla="*/ 2758723 w 18982931"/>
              <a:gd name="connsiteY23" fmla="*/ 4309269 h 4449429"/>
              <a:gd name="connsiteX24" fmla="*/ 2701890 w 18982931"/>
              <a:gd name="connsiteY24" fmla="*/ 4309269 h 4449429"/>
              <a:gd name="connsiteX25" fmla="*/ 2589843 w 18982931"/>
              <a:gd name="connsiteY25" fmla="*/ 4309269 h 4449429"/>
              <a:gd name="connsiteX26" fmla="*/ 2589843 w 18982931"/>
              <a:gd name="connsiteY26" fmla="*/ 4366102 h 4449429"/>
              <a:gd name="connsiteX27" fmla="*/ 2646669 w 18982931"/>
              <a:gd name="connsiteY27" fmla="*/ 4366102 h 4449429"/>
              <a:gd name="connsiteX28" fmla="*/ 2646669 w 18982931"/>
              <a:gd name="connsiteY28" fmla="*/ 4309269 h 4449429"/>
              <a:gd name="connsiteX29" fmla="*/ 2589843 w 18982931"/>
              <a:gd name="connsiteY29" fmla="*/ 4309269 h 4449429"/>
              <a:gd name="connsiteX30" fmla="*/ 16404499 w 18982931"/>
              <a:gd name="connsiteY30" fmla="*/ 4163982 h 4449429"/>
              <a:gd name="connsiteX31" fmla="*/ 16404499 w 18982931"/>
              <a:gd name="connsiteY31" fmla="*/ 4220816 h 4449429"/>
              <a:gd name="connsiteX32" fmla="*/ 16461332 w 18982931"/>
              <a:gd name="connsiteY32" fmla="*/ 4220816 h 4449429"/>
              <a:gd name="connsiteX33" fmla="*/ 16461332 w 18982931"/>
              <a:gd name="connsiteY33" fmla="*/ 4163982 h 4449429"/>
              <a:gd name="connsiteX34" fmla="*/ 16404499 w 18982931"/>
              <a:gd name="connsiteY34" fmla="*/ 4163982 h 4449429"/>
              <a:gd name="connsiteX35" fmla="*/ 16292444 w 18982931"/>
              <a:gd name="connsiteY35" fmla="*/ 4163982 h 4449429"/>
              <a:gd name="connsiteX36" fmla="*/ 16292444 w 18982931"/>
              <a:gd name="connsiteY36" fmla="*/ 4220816 h 4449429"/>
              <a:gd name="connsiteX37" fmla="*/ 16349278 w 18982931"/>
              <a:gd name="connsiteY37" fmla="*/ 4220816 h 4449429"/>
              <a:gd name="connsiteX38" fmla="*/ 16349278 w 18982931"/>
              <a:gd name="connsiteY38" fmla="*/ 4163982 h 4449429"/>
              <a:gd name="connsiteX39" fmla="*/ 16292444 w 18982931"/>
              <a:gd name="connsiteY39" fmla="*/ 4163982 h 4449429"/>
              <a:gd name="connsiteX40" fmla="*/ 16180390 w 18982931"/>
              <a:gd name="connsiteY40" fmla="*/ 4163982 h 4449429"/>
              <a:gd name="connsiteX41" fmla="*/ 16180390 w 18982931"/>
              <a:gd name="connsiteY41" fmla="*/ 4220816 h 4449429"/>
              <a:gd name="connsiteX42" fmla="*/ 16237224 w 18982931"/>
              <a:gd name="connsiteY42" fmla="*/ 4220816 h 4449429"/>
              <a:gd name="connsiteX43" fmla="*/ 16237224 w 18982931"/>
              <a:gd name="connsiteY43" fmla="*/ 4163982 h 4449429"/>
              <a:gd name="connsiteX44" fmla="*/ 16180390 w 18982931"/>
              <a:gd name="connsiteY44" fmla="*/ 4163982 h 4449429"/>
              <a:gd name="connsiteX45" fmla="*/ 2813944 w 18982931"/>
              <a:gd name="connsiteY45" fmla="*/ 4163981 h 4449429"/>
              <a:gd name="connsiteX46" fmla="*/ 2813944 w 18982931"/>
              <a:gd name="connsiteY46" fmla="*/ 4220814 h 4449429"/>
              <a:gd name="connsiteX47" fmla="*/ 2870780 w 18982931"/>
              <a:gd name="connsiteY47" fmla="*/ 4220814 h 4449429"/>
              <a:gd name="connsiteX48" fmla="*/ 2870780 w 18982931"/>
              <a:gd name="connsiteY48" fmla="*/ 4163981 h 4449429"/>
              <a:gd name="connsiteX49" fmla="*/ 2813944 w 18982931"/>
              <a:gd name="connsiteY49" fmla="*/ 4163981 h 4449429"/>
              <a:gd name="connsiteX50" fmla="*/ 2701890 w 18982931"/>
              <a:gd name="connsiteY50" fmla="*/ 4163981 h 4449429"/>
              <a:gd name="connsiteX51" fmla="*/ 2701890 w 18982931"/>
              <a:gd name="connsiteY51" fmla="*/ 4220814 h 4449429"/>
              <a:gd name="connsiteX52" fmla="*/ 2758723 w 18982931"/>
              <a:gd name="connsiteY52" fmla="*/ 4220814 h 4449429"/>
              <a:gd name="connsiteX53" fmla="*/ 2758723 w 18982931"/>
              <a:gd name="connsiteY53" fmla="*/ 4163981 h 4449429"/>
              <a:gd name="connsiteX54" fmla="*/ 2701890 w 18982931"/>
              <a:gd name="connsiteY54" fmla="*/ 4163981 h 4449429"/>
              <a:gd name="connsiteX55" fmla="*/ 2589843 w 18982931"/>
              <a:gd name="connsiteY55" fmla="*/ 4163981 h 4449429"/>
              <a:gd name="connsiteX56" fmla="*/ 2589843 w 18982931"/>
              <a:gd name="connsiteY56" fmla="*/ 4220814 h 4449429"/>
              <a:gd name="connsiteX57" fmla="*/ 2646669 w 18982931"/>
              <a:gd name="connsiteY57" fmla="*/ 4220814 h 4449429"/>
              <a:gd name="connsiteX58" fmla="*/ 2646669 w 18982931"/>
              <a:gd name="connsiteY58" fmla="*/ 4163981 h 4449429"/>
              <a:gd name="connsiteX59" fmla="*/ 2589843 w 18982931"/>
              <a:gd name="connsiteY59" fmla="*/ 4163981 h 4449429"/>
              <a:gd name="connsiteX60" fmla="*/ 9851983 w 18982931"/>
              <a:gd name="connsiteY60" fmla="*/ 4073253 h 4449429"/>
              <a:gd name="connsiteX61" fmla="*/ 9851983 w 18982931"/>
              <a:gd name="connsiteY61" fmla="*/ 4282100 h 4449429"/>
              <a:gd name="connsiteX62" fmla="*/ 9897683 w 18982931"/>
              <a:gd name="connsiteY62" fmla="*/ 4282100 h 4449429"/>
              <a:gd name="connsiteX63" fmla="*/ 9897683 w 18982931"/>
              <a:gd name="connsiteY63" fmla="*/ 4073253 h 4449429"/>
              <a:gd name="connsiteX64" fmla="*/ 9851983 w 18982931"/>
              <a:gd name="connsiteY64" fmla="*/ 4073253 h 4449429"/>
              <a:gd name="connsiteX65" fmla="*/ 9760354 w 18982931"/>
              <a:gd name="connsiteY65" fmla="*/ 4073253 h 4449429"/>
              <a:gd name="connsiteX66" fmla="*/ 9760354 w 18982931"/>
              <a:gd name="connsiteY66" fmla="*/ 4282100 h 4449429"/>
              <a:gd name="connsiteX67" fmla="*/ 9806054 w 18982931"/>
              <a:gd name="connsiteY67" fmla="*/ 4282100 h 4449429"/>
              <a:gd name="connsiteX68" fmla="*/ 9806054 w 18982931"/>
              <a:gd name="connsiteY68" fmla="*/ 4073253 h 4449429"/>
              <a:gd name="connsiteX69" fmla="*/ 9760354 w 18982931"/>
              <a:gd name="connsiteY69" fmla="*/ 4073253 h 4449429"/>
              <a:gd name="connsiteX70" fmla="*/ 9668723 w 18982931"/>
              <a:gd name="connsiteY70" fmla="*/ 4073253 h 4449429"/>
              <a:gd name="connsiteX71" fmla="*/ 9668723 w 18982931"/>
              <a:gd name="connsiteY71" fmla="*/ 4282100 h 4449429"/>
              <a:gd name="connsiteX72" fmla="*/ 9714423 w 18982931"/>
              <a:gd name="connsiteY72" fmla="*/ 4282100 h 4449429"/>
              <a:gd name="connsiteX73" fmla="*/ 9714423 w 18982931"/>
              <a:gd name="connsiteY73" fmla="*/ 4073253 h 4449429"/>
              <a:gd name="connsiteX74" fmla="*/ 9668723 w 18982931"/>
              <a:gd name="connsiteY74" fmla="*/ 4073253 h 4449429"/>
              <a:gd name="connsiteX75" fmla="*/ 9577094 w 18982931"/>
              <a:gd name="connsiteY75" fmla="*/ 4073253 h 4449429"/>
              <a:gd name="connsiteX76" fmla="*/ 9577094 w 18982931"/>
              <a:gd name="connsiteY76" fmla="*/ 4282100 h 4449429"/>
              <a:gd name="connsiteX77" fmla="*/ 9622794 w 18982931"/>
              <a:gd name="connsiteY77" fmla="*/ 4282100 h 4449429"/>
              <a:gd name="connsiteX78" fmla="*/ 9622794 w 18982931"/>
              <a:gd name="connsiteY78" fmla="*/ 4073253 h 4449429"/>
              <a:gd name="connsiteX79" fmla="*/ 9577094 w 18982931"/>
              <a:gd name="connsiteY79" fmla="*/ 4073253 h 4449429"/>
              <a:gd name="connsiteX80" fmla="*/ 9485470 w 18982931"/>
              <a:gd name="connsiteY80" fmla="*/ 4073253 h 4449429"/>
              <a:gd name="connsiteX81" fmla="*/ 9485470 w 18982931"/>
              <a:gd name="connsiteY81" fmla="*/ 4282100 h 4449429"/>
              <a:gd name="connsiteX82" fmla="*/ 9531165 w 18982931"/>
              <a:gd name="connsiteY82" fmla="*/ 4282100 h 4449429"/>
              <a:gd name="connsiteX83" fmla="*/ 9531165 w 18982931"/>
              <a:gd name="connsiteY83" fmla="*/ 4073253 h 4449429"/>
              <a:gd name="connsiteX84" fmla="*/ 9485470 w 18982931"/>
              <a:gd name="connsiteY84" fmla="*/ 4073253 h 4449429"/>
              <a:gd name="connsiteX85" fmla="*/ 9393836 w 18982931"/>
              <a:gd name="connsiteY85" fmla="*/ 4073253 h 4449429"/>
              <a:gd name="connsiteX86" fmla="*/ 9393836 w 18982931"/>
              <a:gd name="connsiteY86" fmla="*/ 4282100 h 4449429"/>
              <a:gd name="connsiteX87" fmla="*/ 9439536 w 18982931"/>
              <a:gd name="connsiteY87" fmla="*/ 4282100 h 4449429"/>
              <a:gd name="connsiteX88" fmla="*/ 9439536 w 18982931"/>
              <a:gd name="connsiteY88" fmla="*/ 4073253 h 4449429"/>
              <a:gd name="connsiteX89" fmla="*/ 9393836 w 18982931"/>
              <a:gd name="connsiteY89" fmla="*/ 4073253 h 4449429"/>
              <a:gd name="connsiteX90" fmla="*/ 9302203 w 18982931"/>
              <a:gd name="connsiteY90" fmla="*/ 4073253 h 4449429"/>
              <a:gd name="connsiteX91" fmla="*/ 9302203 w 18982931"/>
              <a:gd name="connsiteY91" fmla="*/ 4282100 h 4449429"/>
              <a:gd name="connsiteX92" fmla="*/ 9347904 w 18982931"/>
              <a:gd name="connsiteY92" fmla="*/ 4282100 h 4449429"/>
              <a:gd name="connsiteX93" fmla="*/ 9347904 w 18982931"/>
              <a:gd name="connsiteY93" fmla="*/ 4073253 h 4449429"/>
              <a:gd name="connsiteX94" fmla="*/ 9302203 w 18982931"/>
              <a:gd name="connsiteY94" fmla="*/ 4073253 h 4449429"/>
              <a:gd name="connsiteX95" fmla="*/ 16404499 w 18982931"/>
              <a:gd name="connsiteY95" fmla="*/ 4018694 h 4449429"/>
              <a:gd name="connsiteX96" fmla="*/ 16404499 w 18982931"/>
              <a:gd name="connsiteY96" fmla="*/ 4075528 h 4449429"/>
              <a:gd name="connsiteX97" fmla="*/ 16461332 w 18982931"/>
              <a:gd name="connsiteY97" fmla="*/ 4075528 h 4449429"/>
              <a:gd name="connsiteX98" fmla="*/ 16461332 w 18982931"/>
              <a:gd name="connsiteY98" fmla="*/ 4018694 h 4449429"/>
              <a:gd name="connsiteX99" fmla="*/ 16404499 w 18982931"/>
              <a:gd name="connsiteY99" fmla="*/ 4018694 h 4449429"/>
              <a:gd name="connsiteX100" fmla="*/ 16292444 w 18982931"/>
              <a:gd name="connsiteY100" fmla="*/ 4018694 h 4449429"/>
              <a:gd name="connsiteX101" fmla="*/ 16292444 w 18982931"/>
              <a:gd name="connsiteY101" fmla="*/ 4075528 h 4449429"/>
              <a:gd name="connsiteX102" fmla="*/ 16349278 w 18982931"/>
              <a:gd name="connsiteY102" fmla="*/ 4075528 h 4449429"/>
              <a:gd name="connsiteX103" fmla="*/ 16349278 w 18982931"/>
              <a:gd name="connsiteY103" fmla="*/ 4018694 h 4449429"/>
              <a:gd name="connsiteX104" fmla="*/ 16292444 w 18982931"/>
              <a:gd name="connsiteY104" fmla="*/ 4018694 h 4449429"/>
              <a:gd name="connsiteX105" fmla="*/ 16180390 w 18982931"/>
              <a:gd name="connsiteY105" fmla="*/ 4018694 h 4449429"/>
              <a:gd name="connsiteX106" fmla="*/ 16180390 w 18982931"/>
              <a:gd name="connsiteY106" fmla="*/ 4075528 h 4449429"/>
              <a:gd name="connsiteX107" fmla="*/ 16237224 w 18982931"/>
              <a:gd name="connsiteY107" fmla="*/ 4075528 h 4449429"/>
              <a:gd name="connsiteX108" fmla="*/ 16237224 w 18982931"/>
              <a:gd name="connsiteY108" fmla="*/ 4018694 h 4449429"/>
              <a:gd name="connsiteX109" fmla="*/ 16180390 w 18982931"/>
              <a:gd name="connsiteY109" fmla="*/ 4018694 h 4449429"/>
              <a:gd name="connsiteX110" fmla="*/ 2813944 w 18982931"/>
              <a:gd name="connsiteY110" fmla="*/ 4018692 h 4449429"/>
              <a:gd name="connsiteX111" fmla="*/ 2813944 w 18982931"/>
              <a:gd name="connsiteY111" fmla="*/ 4075526 h 4449429"/>
              <a:gd name="connsiteX112" fmla="*/ 2870780 w 18982931"/>
              <a:gd name="connsiteY112" fmla="*/ 4075526 h 4449429"/>
              <a:gd name="connsiteX113" fmla="*/ 2870780 w 18982931"/>
              <a:gd name="connsiteY113" fmla="*/ 4018692 h 4449429"/>
              <a:gd name="connsiteX114" fmla="*/ 2813944 w 18982931"/>
              <a:gd name="connsiteY114" fmla="*/ 4018692 h 4449429"/>
              <a:gd name="connsiteX115" fmla="*/ 2701890 w 18982931"/>
              <a:gd name="connsiteY115" fmla="*/ 4018692 h 4449429"/>
              <a:gd name="connsiteX116" fmla="*/ 2701890 w 18982931"/>
              <a:gd name="connsiteY116" fmla="*/ 4075526 h 4449429"/>
              <a:gd name="connsiteX117" fmla="*/ 2758723 w 18982931"/>
              <a:gd name="connsiteY117" fmla="*/ 4075526 h 4449429"/>
              <a:gd name="connsiteX118" fmla="*/ 2758723 w 18982931"/>
              <a:gd name="connsiteY118" fmla="*/ 4018692 h 4449429"/>
              <a:gd name="connsiteX119" fmla="*/ 2701890 w 18982931"/>
              <a:gd name="connsiteY119" fmla="*/ 4018692 h 4449429"/>
              <a:gd name="connsiteX120" fmla="*/ 2589843 w 18982931"/>
              <a:gd name="connsiteY120" fmla="*/ 4018692 h 4449429"/>
              <a:gd name="connsiteX121" fmla="*/ 2589843 w 18982931"/>
              <a:gd name="connsiteY121" fmla="*/ 4075526 h 4449429"/>
              <a:gd name="connsiteX122" fmla="*/ 2646669 w 18982931"/>
              <a:gd name="connsiteY122" fmla="*/ 4075526 h 4449429"/>
              <a:gd name="connsiteX123" fmla="*/ 2646669 w 18982931"/>
              <a:gd name="connsiteY123" fmla="*/ 4018692 h 4449429"/>
              <a:gd name="connsiteX124" fmla="*/ 2589843 w 18982931"/>
              <a:gd name="connsiteY124" fmla="*/ 4018692 h 4449429"/>
              <a:gd name="connsiteX125" fmla="*/ 16404499 w 18982931"/>
              <a:gd name="connsiteY125" fmla="*/ 3873406 h 4449429"/>
              <a:gd name="connsiteX126" fmla="*/ 16404499 w 18982931"/>
              <a:gd name="connsiteY126" fmla="*/ 3930240 h 4449429"/>
              <a:gd name="connsiteX127" fmla="*/ 16461332 w 18982931"/>
              <a:gd name="connsiteY127" fmla="*/ 3930240 h 4449429"/>
              <a:gd name="connsiteX128" fmla="*/ 16461332 w 18982931"/>
              <a:gd name="connsiteY128" fmla="*/ 3873406 h 4449429"/>
              <a:gd name="connsiteX129" fmla="*/ 16404499 w 18982931"/>
              <a:gd name="connsiteY129" fmla="*/ 3873406 h 4449429"/>
              <a:gd name="connsiteX130" fmla="*/ 16292444 w 18982931"/>
              <a:gd name="connsiteY130" fmla="*/ 3873406 h 4449429"/>
              <a:gd name="connsiteX131" fmla="*/ 16292444 w 18982931"/>
              <a:gd name="connsiteY131" fmla="*/ 3930240 h 4449429"/>
              <a:gd name="connsiteX132" fmla="*/ 16349278 w 18982931"/>
              <a:gd name="connsiteY132" fmla="*/ 3930240 h 4449429"/>
              <a:gd name="connsiteX133" fmla="*/ 16349278 w 18982931"/>
              <a:gd name="connsiteY133" fmla="*/ 3873406 h 4449429"/>
              <a:gd name="connsiteX134" fmla="*/ 16292444 w 18982931"/>
              <a:gd name="connsiteY134" fmla="*/ 3873406 h 4449429"/>
              <a:gd name="connsiteX135" fmla="*/ 16180390 w 18982931"/>
              <a:gd name="connsiteY135" fmla="*/ 3873406 h 4449429"/>
              <a:gd name="connsiteX136" fmla="*/ 16180390 w 18982931"/>
              <a:gd name="connsiteY136" fmla="*/ 3930240 h 4449429"/>
              <a:gd name="connsiteX137" fmla="*/ 16237224 w 18982931"/>
              <a:gd name="connsiteY137" fmla="*/ 3930240 h 4449429"/>
              <a:gd name="connsiteX138" fmla="*/ 16237224 w 18982931"/>
              <a:gd name="connsiteY138" fmla="*/ 3873406 h 4449429"/>
              <a:gd name="connsiteX139" fmla="*/ 16180390 w 18982931"/>
              <a:gd name="connsiteY139" fmla="*/ 3873406 h 4449429"/>
              <a:gd name="connsiteX140" fmla="*/ 2813944 w 18982931"/>
              <a:gd name="connsiteY140" fmla="*/ 3873404 h 4449429"/>
              <a:gd name="connsiteX141" fmla="*/ 2813944 w 18982931"/>
              <a:gd name="connsiteY141" fmla="*/ 3930238 h 4449429"/>
              <a:gd name="connsiteX142" fmla="*/ 2870780 w 18982931"/>
              <a:gd name="connsiteY142" fmla="*/ 3930238 h 4449429"/>
              <a:gd name="connsiteX143" fmla="*/ 2870780 w 18982931"/>
              <a:gd name="connsiteY143" fmla="*/ 3873404 h 4449429"/>
              <a:gd name="connsiteX144" fmla="*/ 2813944 w 18982931"/>
              <a:gd name="connsiteY144" fmla="*/ 3873404 h 4449429"/>
              <a:gd name="connsiteX145" fmla="*/ 2701890 w 18982931"/>
              <a:gd name="connsiteY145" fmla="*/ 3873404 h 4449429"/>
              <a:gd name="connsiteX146" fmla="*/ 2701890 w 18982931"/>
              <a:gd name="connsiteY146" fmla="*/ 3930238 h 4449429"/>
              <a:gd name="connsiteX147" fmla="*/ 2758723 w 18982931"/>
              <a:gd name="connsiteY147" fmla="*/ 3930238 h 4449429"/>
              <a:gd name="connsiteX148" fmla="*/ 2758723 w 18982931"/>
              <a:gd name="connsiteY148" fmla="*/ 3873404 h 4449429"/>
              <a:gd name="connsiteX149" fmla="*/ 2701890 w 18982931"/>
              <a:gd name="connsiteY149" fmla="*/ 3873404 h 4449429"/>
              <a:gd name="connsiteX150" fmla="*/ 2589843 w 18982931"/>
              <a:gd name="connsiteY150" fmla="*/ 3873404 h 4449429"/>
              <a:gd name="connsiteX151" fmla="*/ 2589843 w 18982931"/>
              <a:gd name="connsiteY151" fmla="*/ 3930238 h 4449429"/>
              <a:gd name="connsiteX152" fmla="*/ 2646669 w 18982931"/>
              <a:gd name="connsiteY152" fmla="*/ 3930238 h 4449429"/>
              <a:gd name="connsiteX153" fmla="*/ 2646669 w 18982931"/>
              <a:gd name="connsiteY153" fmla="*/ 3873404 h 4449429"/>
              <a:gd name="connsiteX154" fmla="*/ 2589843 w 18982931"/>
              <a:gd name="connsiteY154" fmla="*/ 3873404 h 4449429"/>
              <a:gd name="connsiteX155" fmla="*/ 17351339 w 18982931"/>
              <a:gd name="connsiteY155" fmla="*/ 3769299 h 4449429"/>
              <a:gd name="connsiteX156" fmla="*/ 17351339 w 18982931"/>
              <a:gd name="connsiteY156" fmla="*/ 3815000 h 4449429"/>
              <a:gd name="connsiteX157" fmla="*/ 17560187 w 18982931"/>
              <a:gd name="connsiteY157" fmla="*/ 3815000 h 4449429"/>
              <a:gd name="connsiteX158" fmla="*/ 17560187 w 18982931"/>
              <a:gd name="connsiteY158" fmla="*/ 3769299 h 4449429"/>
              <a:gd name="connsiteX159" fmla="*/ 17351339 w 18982931"/>
              <a:gd name="connsiteY159" fmla="*/ 3769299 h 4449429"/>
              <a:gd name="connsiteX160" fmla="*/ 16404499 w 18982931"/>
              <a:gd name="connsiteY160" fmla="*/ 3728118 h 4449429"/>
              <a:gd name="connsiteX161" fmla="*/ 16404499 w 18982931"/>
              <a:gd name="connsiteY161" fmla="*/ 3784951 h 4449429"/>
              <a:gd name="connsiteX162" fmla="*/ 16461332 w 18982931"/>
              <a:gd name="connsiteY162" fmla="*/ 3784951 h 4449429"/>
              <a:gd name="connsiteX163" fmla="*/ 16461332 w 18982931"/>
              <a:gd name="connsiteY163" fmla="*/ 3728118 h 4449429"/>
              <a:gd name="connsiteX164" fmla="*/ 16404499 w 18982931"/>
              <a:gd name="connsiteY164" fmla="*/ 3728118 h 4449429"/>
              <a:gd name="connsiteX165" fmla="*/ 16292444 w 18982931"/>
              <a:gd name="connsiteY165" fmla="*/ 3728118 h 4449429"/>
              <a:gd name="connsiteX166" fmla="*/ 16292444 w 18982931"/>
              <a:gd name="connsiteY166" fmla="*/ 3784951 h 4449429"/>
              <a:gd name="connsiteX167" fmla="*/ 16349278 w 18982931"/>
              <a:gd name="connsiteY167" fmla="*/ 3784951 h 4449429"/>
              <a:gd name="connsiteX168" fmla="*/ 16349278 w 18982931"/>
              <a:gd name="connsiteY168" fmla="*/ 3728118 h 4449429"/>
              <a:gd name="connsiteX169" fmla="*/ 16292444 w 18982931"/>
              <a:gd name="connsiteY169" fmla="*/ 3728118 h 4449429"/>
              <a:gd name="connsiteX170" fmla="*/ 16180390 w 18982931"/>
              <a:gd name="connsiteY170" fmla="*/ 3728118 h 4449429"/>
              <a:gd name="connsiteX171" fmla="*/ 16180390 w 18982931"/>
              <a:gd name="connsiteY171" fmla="*/ 3784951 h 4449429"/>
              <a:gd name="connsiteX172" fmla="*/ 16237224 w 18982931"/>
              <a:gd name="connsiteY172" fmla="*/ 3784951 h 4449429"/>
              <a:gd name="connsiteX173" fmla="*/ 16237224 w 18982931"/>
              <a:gd name="connsiteY173" fmla="*/ 3728118 h 4449429"/>
              <a:gd name="connsiteX174" fmla="*/ 16180390 w 18982931"/>
              <a:gd name="connsiteY174" fmla="*/ 3728118 h 4449429"/>
              <a:gd name="connsiteX175" fmla="*/ 2813944 w 18982931"/>
              <a:gd name="connsiteY175" fmla="*/ 3728116 h 4449429"/>
              <a:gd name="connsiteX176" fmla="*/ 2813944 w 18982931"/>
              <a:gd name="connsiteY176" fmla="*/ 3784950 h 4449429"/>
              <a:gd name="connsiteX177" fmla="*/ 2870780 w 18982931"/>
              <a:gd name="connsiteY177" fmla="*/ 3784950 h 4449429"/>
              <a:gd name="connsiteX178" fmla="*/ 2870780 w 18982931"/>
              <a:gd name="connsiteY178" fmla="*/ 3728116 h 4449429"/>
              <a:gd name="connsiteX179" fmla="*/ 2813944 w 18982931"/>
              <a:gd name="connsiteY179" fmla="*/ 3728116 h 4449429"/>
              <a:gd name="connsiteX180" fmla="*/ 2701891 w 18982931"/>
              <a:gd name="connsiteY180" fmla="*/ 3728116 h 4449429"/>
              <a:gd name="connsiteX181" fmla="*/ 2701891 w 18982931"/>
              <a:gd name="connsiteY181" fmla="*/ 3784950 h 4449429"/>
              <a:gd name="connsiteX182" fmla="*/ 2758730 w 18982931"/>
              <a:gd name="connsiteY182" fmla="*/ 3784950 h 4449429"/>
              <a:gd name="connsiteX183" fmla="*/ 2758730 w 18982931"/>
              <a:gd name="connsiteY183" fmla="*/ 3728116 h 4449429"/>
              <a:gd name="connsiteX184" fmla="*/ 2701891 w 18982931"/>
              <a:gd name="connsiteY184" fmla="*/ 3728116 h 4449429"/>
              <a:gd name="connsiteX185" fmla="*/ 2589845 w 18982931"/>
              <a:gd name="connsiteY185" fmla="*/ 3728116 h 4449429"/>
              <a:gd name="connsiteX186" fmla="*/ 2589845 w 18982931"/>
              <a:gd name="connsiteY186" fmla="*/ 3784950 h 4449429"/>
              <a:gd name="connsiteX187" fmla="*/ 2646671 w 18982931"/>
              <a:gd name="connsiteY187" fmla="*/ 3784950 h 4449429"/>
              <a:gd name="connsiteX188" fmla="*/ 2646671 w 18982931"/>
              <a:gd name="connsiteY188" fmla="*/ 3728116 h 4449429"/>
              <a:gd name="connsiteX189" fmla="*/ 2589845 w 18982931"/>
              <a:gd name="connsiteY189" fmla="*/ 3728116 h 4449429"/>
              <a:gd name="connsiteX190" fmla="*/ 17351339 w 18982931"/>
              <a:gd name="connsiteY190" fmla="*/ 3677667 h 4449429"/>
              <a:gd name="connsiteX191" fmla="*/ 17351339 w 18982931"/>
              <a:gd name="connsiteY191" fmla="*/ 3723368 h 4449429"/>
              <a:gd name="connsiteX192" fmla="*/ 17560187 w 18982931"/>
              <a:gd name="connsiteY192" fmla="*/ 3723368 h 4449429"/>
              <a:gd name="connsiteX193" fmla="*/ 17560187 w 18982931"/>
              <a:gd name="connsiteY193" fmla="*/ 3677667 h 4449429"/>
              <a:gd name="connsiteX194" fmla="*/ 17351339 w 18982931"/>
              <a:gd name="connsiteY194" fmla="*/ 3677667 h 4449429"/>
              <a:gd name="connsiteX195" fmla="*/ 12612246 w 18982931"/>
              <a:gd name="connsiteY195" fmla="*/ 3645952 h 4449429"/>
              <a:gd name="connsiteX196" fmla="*/ 12612246 w 18982931"/>
              <a:gd name="connsiteY196" fmla="*/ 3702785 h 4449429"/>
              <a:gd name="connsiteX197" fmla="*/ 12669079 w 18982931"/>
              <a:gd name="connsiteY197" fmla="*/ 3702785 h 4449429"/>
              <a:gd name="connsiteX198" fmla="*/ 12669079 w 18982931"/>
              <a:gd name="connsiteY198" fmla="*/ 3645952 h 4449429"/>
              <a:gd name="connsiteX199" fmla="*/ 12612246 w 18982931"/>
              <a:gd name="connsiteY199" fmla="*/ 3645952 h 4449429"/>
              <a:gd name="connsiteX200" fmla="*/ 12500191 w 18982931"/>
              <a:gd name="connsiteY200" fmla="*/ 3645952 h 4449429"/>
              <a:gd name="connsiteX201" fmla="*/ 12500191 w 18982931"/>
              <a:gd name="connsiteY201" fmla="*/ 3702785 h 4449429"/>
              <a:gd name="connsiteX202" fmla="*/ 12557025 w 18982931"/>
              <a:gd name="connsiteY202" fmla="*/ 3702785 h 4449429"/>
              <a:gd name="connsiteX203" fmla="*/ 12557025 w 18982931"/>
              <a:gd name="connsiteY203" fmla="*/ 3645952 h 4449429"/>
              <a:gd name="connsiteX204" fmla="*/ 12500191 w 18982931"/>
              <a:gd name="connsiteY204" fmla="*/ 3645952 h 4449429"/>
              <a:gd name="connsiteX205" fmla="*/ 12388137 w 18982931"/>
              <a:gd name="connsiteY205" fmla="*/ 3645952 h 4449429"/>
              <a:gd name="connsiteX206" fmla="*/ 12388137 w 18982931"/>
              <a:gd name="connsiteY206" fmla="*/ 3702785 h 4449429"/>
              <a:gd name="connsiteX207" fmla="*/ 12444971 w 18982931"/>
              <a:gd name="connsiteY207" fmla="*/ 3702785 h 4449429"/>
              <a:gd name="connsiteX208" fmla="*/ 12444971 w 18982931"/>
              <a:gd name="connsiteY208" fmla="*/ 3645952 h 4449429"/>
              <a:gd name="connsiteX209" fmla="*/ 12388137 w 18982931"/>
              <a:gd name="connsiteY209" fmla="*/ 3645952 h 4449429"/>
              <a:gd name="connsiteX210" fmla="*/ 17351339 w 18982931"/>
              <a:gd name="connsiteY210" fmla="*/ 3586038 h 4449429"/>
              <a:gd name="connsiteX211" fmla="*/ 17351339 w 18982931"/>
              <a:gd name="connsiteY211" fmla="*/ 3631739 h 4449429"/>
              <a:gd name="connsiteX212" fmla="*/ 17560187 w 18982931"/>
              <a:gd name="connsiteY212" fmla="*/ 3631739 h 4449429"/>
              <a:gd name="connsiteX213" fmla="*/ 17560187 w 18982931"/>
              <a:gd name="connsiteY213" fmla="*/ 3586038 h 4449429"/>
              <a:gd name="connsiteX214" fmla="*/ 17351339 w 18982931"/>
              <a:gd name="connsiteY214" fmla="*/ 3586038 h 4449429"/>
              <a:gd name="connsiteX215" fmla="*/ 16404499 w 18982931"/>
              <a:gd name="connsiteY215" fmla="*/ 3582830 h 4449429"/>
              <a:gd name="connsiteX216" fmla="*/ 16404499 w 18982931"/>
              <a:gd name="connsiteY216" fmla="*/ 3639663 h 4449429"/>
              <a:gd name="connsiteX217" fmla="*/ 16461332 w 18982931"/>
              <a:gd name="connsiteY217" fmla="*/ 3639663 h 4449429"/>
              <a:gd name="connsiteX218" fmla="*/ 16461332 w 18982931"/>
              <a:gd name="connsiteY218" fmla="*/ 3582830 h 4449429"/>
              <a:gd name="connsiteX219" fmla="*/ 16404499 w 18982931"/>
              <a:gd name="connsiteY219" fmla="*/ 3582830 h 4449429"/>
              <a:gd name="connsiteX220" fmla="*/ 16292444 w 18982931"/>
              <a:gd name="connsiteY220" fmla="*/ 3582830 h 4449429"/>
              <a:gd name="connsiteX221" fmla="*/ 16292444 w 18982931"/>
              <a:gd name="connsiteY221" fmla="*/ 3639663 h 4449429"/>
              <a:gd name="connsiteX222" fmla="*/ 16349278 w 18982931"/>
              <a:gd name="connsiteY222" fmla="*/ 3639663 h 4449429"/>
              <a:gd name="connsiteX223" fmla="*/ 16349278 w 18982931"/>
              <a:gd name="connsiteY223" fmla="*/ 3582830 h 4449429"/>
              <a:gd name="connsiteX224" fmla="*/ 16292444 w 18982931"/>
              <a:gd name="connsiteY224" fmla="*/ 3582830 h 4449429"/>
              <a:gd name="connsiteX225" fmla="*/ 16180390 w 18982931"/>
              <a:gd name="connsiteY225" fmla="*/ 3582830 h 4449429"/>
              <a:gd name="connsiteX226" fmla="*/ 16180390 w 18982931"/>
              <a:gd name="connsiteY226" fmla="*/ 3639663 h 4449429"/>
              <a:gd name="connsiteX227" fmla="*/ 16237224 w 18982931"/>
              <a:gd name="connsiteY227" fmla="*/ 3639663 h 4449429"/>
              <a:gd name="connsiteX228" fmla="*/ 16237224 w 18982931"/>
              <a:gd name="connsiteY228" fmla="*/ 3582830 h 4449429"/>
              <a:gd name="connsiteX229" fmla="*/ 16180390 w 18982931"/>
              <a:gd name="connsiteY229" fmla="*/ 3582830 h 4449429"/>
              <a:gd name="connsiteX230" fmla="*/ 2813944 w 18982931"/>
              <a:gd name="connsiteY230" fmla="*/ 3582828 h 4449429"/>
              <a:gd name="connsiteX231" fmla="*/ 2813944 w 18982931"/>
              <a:gd name="connsiteY231" fmla="*/ 3639662 h 4449429"/>
              <a:gd name="connsiteX232" fmla="*/ 2870780 w 18982931"/>
              <a:gd name="connsiteY232" fmla="*/ 3639662 h 4449429"/>
              <a:gd name="connsiteX233" fmla="*/ 2870780 w 18982931"/>
              <a:gd name="connsiteY233" fmla="*/ 3582828 h 4449429"/>
              <a:gd name="connsiteX234" fmla="*/ 2813944 w 18982931"/>
              <a:gd name="connsiteY234" fmla="*/ 3582828 h 4449429"/>
              <a:gd name="connsiteX235" fmla="*/ 2701891 w 18982931"/>
              <a:gd name="connsiteY235" fmla="*/ 3582828 h 4449429"/>
              <a:gd name="connsiteX236" fmla="*/ 2701891 w 18982931"/>
              <a:gd name="connsiteY236" fmla="*/ 3639662 h 4449429"/>
              <a:gd name="connsiteX237" fmla="*/ 2758730 w 18982931"/>
              <a:gd name="connsiteY237" fmla="*/ 3639662 h 4449429"/>
              <a:gd name="connsiteX238" fmla="*/ 2758730 w 18982931"/>
              <a:gd name="connsiteY238" fmla="*/ 3582828 h 4449429"/>
              <a:gd name="connsiteX239" fmla="*/ 2701891 w 18982931"/>
              <a:gd name="connsiteY239" fmla="*/ 3582828 h 4449429"/>
              <a:gd name="connsiteX240" fmla="*/ 2589845 w 18982931"/>
              <a:gd name="connsiteY240" fmla="*/ 3582828 h 4449429"/>
              <a:gd name="connsiteX241" fmla="*/ 2589845 w 18982931"/>
              <a:gd name="connsiteY241" fmla="*/ 3639662 h 4449429"/>
              <a:gd name="connsiteX242" fmla="*/ 2646671 w 18982931"/>
              <a:gd name="connsiteY242" fmla="*/ 3639662 h 4449429"/>
              <a:gd name="connsiteX243" fmla="*/ 2646671 w 18982931"/>
              <a:gd name="connsiteY243" fmla="*/ 3582828 h 4449429"/>
              <a:gd name="connsiteX244" fmla="*/ 2589845 w 18982931"/>
              <a:gd name="connsiteY244" fmla="*/ 3582828 h 4449429"/>
              <a:gd name="connsiteX245" fmla="*/ 12612246 w 18982931"/>
              <a:gd name="connsiteY245" fmla="*/ 3500664 h 4449429"/>
              <a:gd name="connsiteX246" fmla="*/ 12612246 w 18982931"/>
              <a:gd name="connsiteY246" fmla="*/ 3557497 h 4449429"/>
              <a:gd name="connsiteX247" fmla="*/ 12669079 w 18982931"/>
              <a:gd name="connsiteY247" fmla="*/ 3557497 h 4449429"/>
              <a:gd name="connsiteX248" fmla="*/ 12669079 w 18982931"/>
              <a:gd name="connsiteY248" fmla="*/ 3500664 h 4449429"/>
              <a:gd name="connsiteX249" fmla="*/ 12612246 w 18982931"/>
              <a:gd name="connsiteY249" fmla="*/ 3500664 h 4449429"/>
              <a:gd name="connsiteX250" fmla="*/ 12500191 w 18982931"/>
              <a:gd name="connsiteY250" fmla="*/ 3500664 h 4449429"/>
              <a:gd name="connsiteX251" fmla="*/ 12500191 w 18982931"/>
              <a:gd name="connsiteY251" fmla="*/ 3557497 h 4449429"/>
              <a:gd name="connsiteX252" fmla="*/ 12557025 w 18982931"/>
              <a:gd name="connsiteY252" fmla="*/ 3557497 h 4449429"/>
              <a:gd name="connsiteX253" fmla="*/ 12557025 w 18982931"/>
              <a:gd name="connsiteY253" fmla="*/ 3500664 h 4449429"/>
              <a:gd name="connsiteX254" fmla="*/ 12500191 w 18982931"/>
              <a:gd name="connsiteY254" fmla="*/ 3500664 h 4449429"/>
              <a:gd name="connsiteX255" fmla="*/ 12388137 w 18982931"/>
              <a:gd name="connsiteY255" fmla="*/ 3500664 h 4449429"/>
              <a:gd name="connsiteX256" fmla="*/ 12388137 w 18982931"/>
              <a:gd name="connsiteY256" fmla="*/ 3557497 h 4449429"/>
              <a:gd name="connsiteX257" fmla="*/ 12444971 w 18982931"/>
              <a:gd name="connsiteY257" fmla="*/ 3557497 h 4449429"/>
              <a:gd name="connsiteX258" fmla="*/ 12444971 w 18982931"/>
              <a:gd name="connsiteY258" fmla="*/ 3500664 h 4449429"/>
              <a:gd name="connsiteX259" fmla="*/ 12388137 w 18982931"/>
              <a:gd name="connsiteY259" fmla="*/ 3500664 h 4449429"/>
              <a:gd name="connsiteX260" fmla="*/ 17351339 w 18982931"/>
              <a:gd name="connsiteY260" fmla="*/ 3492933 h 4449429"/>
              <a:gd name="connsiteX261" fmla="*/ 17351339 w 18982931"/>
              <a:gd name="connsiteY261" fmla="*/ 3538633 h 4449429"/>
              <a:gd name="connsiteX262" fmla="*/ 17560187 w 18982931"/>
              <a:gd name="connsiteY262" fmla="*/ 3538633 h 4449429"/>
              <a:gd name="connsiteX263" fmla="*/ 17560187 w 18982931"/>
              <a:gd name="connsiteY263" fmla="*/ 3492933 h 4449429"/>
              <a:gd name="connsiteX264" fmla="*/ 17351339 w 18982931"/>
              <a:gd name="connsiteY264" fmla="*/ 3492933 h 4449429"/>
              <a:gd name="connsiteX265" fmla="*/ 17351339 w 18982931"/>
              <a:gd name="connsiteY265" fmla="*/ 3401301 h 4449429"/>
              <a:gd name="connsiteX266" fmla="*/ 17351339 w 18982931"/>
              <a:gd name="connsiteY266" fmla="*/ 3447001 h 4449429"/>
              <a:gd name="connsiteX267" fmla="*/ 17560187 w 18982931"/>
              <a:gd name="connsiteY267" fmla="*/ 3447001 h 4449429"/>
              <a:gd name="connsiteX268" fmla="*/ 17560187 w 18982931"/>
              <a:gd name="connsiteY268" fmla="*/ 3401301 h 4449429"/>
              <a:gd name="connsiteX269" fmla="*/ 17351339 w 18982931"/>
              <a:gd name="connsiteY269" fmla="*/ 3401301 h 4449429"/>
              <a:gd name="connsiteX270" fmla="*/ 1596781 w 18982931"/>
              <a:gd name="connsiteY270" fmla="*/ 3357078 h 4449429"/>
              <a:gd name="connsiteX271" fmla="*/ 1596781 w 18982931"/>
              <a:gd name="connsiteY271" fmla="*/ 3402779 h 4449429"/>
              <a:gd name="connsiteX272" fmla="*/ 1805629 w 18982931"/>
              <a:gd name="connsiteY272" fmla="*/ 3402779 h 4449429"/>
              <a:gd name="connsiteX273" fmla="*/ 1805629 w 18982931"/>
              <a:gd name="connsiteY273" fmla="*/ 3357078 h 4449429"/>
              <a:gd name="connsiteX274" fmla="*/ 1596781 w 18982931"/>
              <a:gd name="connsiteY274" fmla="*/ 3357078 h 4449429"/>
              <a:gd name="connsiteX275" fmla="*/ 12612246 w 18982931"/>
              <a:gd name="connsiteY275" fmla="*/ 3355375 h 4449429"/>
              <a:gd name="connsiteX276" fmla="*/ 12612246 w 18982931"/>
              <a:gd name="connsiteY276" fmla="*/ 3412209 h 4449429"/>
              <a:gd name="connsiteX277" fmla="*/ 12669079 w 18982931"/>
              <a:gd name="connsiteY277" fmla="*/ 3412209 h 4449429"/>
              <a:gd name="connsiteX278" fmla="*/ 12669079 w 18982931"/>
              <a:gd name="connsiteY278" fmla="*/ 3355375 h 4449429"/>
              <a:gd name="connsiteX279" fmla="*/ 12612246 w 18982931"/>
              <a:gd name="connsiteY279" fmla="*/ 3355375 h 4449429"/>
              <a:gd name="connsiteX280" fmla="*/ 12500191 w 18982931"/>
              <a:gd name="connsiteY280" fmla="*/ 3355375 h 4449429"/>
              <a:gd name="connsiteX281" fmla="*/ 12500191 w 18982931"/>
              <a:gd name="connsiteY281" fmla="*/ 3412209 h 4449429"/>
              <a:gd name="connsiteX282" fmla="*/ 12557025 w 18982931"/>
              <a:gd name="connsiteY282" fmla="*/ 3412209 h 4449429"/>
              <a:gd name="connsiteX283" fmla="*/ 12557025 w 18982931"/>
              <a:gd name="connsiteY283" fmla="*/ 3355375 h 4449429"/>
              <a:gd name="connsiteX284" fmla="*/ 12500191 w 18982931"/>
              <a:gd name="connsiteY284" fmla="*/ 3355375 h 4449429"/>
              <a:gd name="connsiteX285" fmla="*/ 12388137 w 18982931"/>
              <a:gd name="connsiteY285" fmla="*/ 3355375 h 4449429"/>
              <a:gd name="connsiteX286" fmla="*/ 12388137 w 18982931"/>
              <a:gd name="connsiteY286" fmla="*/ 3412209 h 4449429"/>
              <a:gd name="connsiteX287" fmla="*/ 12444971 w 18982931"/>
              <a:gd name="connsiteY287" fmla="*/ 3412209 h 4449429"/>
              <a:gd name="connsiteX288" fmla="*/ 12444971 w 18982931"/>
              <a:gd name="connsiteY288" fmla="*/ 3355375 h 4449429"/>
              <a:gd name="connsiteX289" fmla="*/ 12388137 w 18982931"/>
              <a:gd name="connsiteY289" fmla="*/ 3355375 h 4449429"/>
              <a:gd name="connsiteX290" fmla="*/ 17351339 w 18982931"/>
              <a:gd name="connsiteY290" fmla="*/ 3309670 h 4449429"/>
              <a:gd name="connsiteX291" fmla="*/ 17351339 w 18982931"/>
              <a:gd name="connsiteY291" fmla="*/ 3355371 h 4449429"/>
              <a:gd name="connsiteX292" fmla="*/ 17560187 w 18982931"/>
              <a:gd name="connsiteY292" fmla="*/ 3355371 h 4449429"/>
              <a:gd name="connsiteX293" fmla="*/ 17560187 w 18982931"/>
              <a:gd name="connsiteY293" fmla="*/ 3309670 h 4449429"/>
              <a:gd name="connsiteX294" fmla="*/ 17351339 w 18982931"/>
              <a:gd name="connsiteY294" fmla="*/ 3309670 h 4449429"/>
              <a:gd name="connsiteX295" fmla="*/ 1596781 w 18982931"/>
              <a:gd name="connsiteY295" fmla="*/ 3265446 h 4449429"/>
              <a:gd name="connsiteX296" fmla="*/ 1596781 w 18982931"/>
              <a:gd name="connsiteY296" fmla="*/ 3311147 h 4449429"/>
              <a:gd name="connsiteX297" fmla="*/ 1805629 w 18982931"/>
              <a:gd name="connsiteY297" fmla="*/ 3311147 h 4449429"/>
              <a:gd name="connsiteX298" fmla="*/ 1805629 w 18982931"/>
              <a:gd name="connsiteY298" fmla="*/ 3265446 h 4449429"/>
              <a:gd name="connsiteX299" fmla="*/ 1596781 w 18982931"/>
              <a:gd name="connsiteY299" fmla="*/ 3265446 h 4449429"/>
              <a:gd name="connsiteX300" fmla="*/ 17351339 w 18982931"/>
              <a:gd name="connsiteY300" fmla="*/ 3218041 h 4449429"/>
              <a:gd name="connsiteX301" fmla="*/ 17351339 w 18982931"/>
              <a:gd name="connsiteY301" fmla="*/ 3263742 h 4449429"/>
              <a:gd name="connsiteX302" fmla="*/ 17560187 w 18982931"/>
              <a:gd name="connsiteY302" fmla="*/ 3263742 h 4449429"/>
              <a:gd name="connsiteX303" fmla="*/ 17560187 w 18982931"/>
              <a:gd name="connsiteY303" fmla="*/ 3218041 h 4449429"/>
              <a:gd name="connsiteX304" fmla="*/ 17351339 w 18982931"/>
              <a:gd name="connsiteY304" fmla="*/ 3218041 h 4449429"/>
              <a:gd name="connsiteX305" fmla="*/ 12612246 w 18982931"/>
              <a:gd name="connsiteY305" fmla="*/ 3210087 h 4449429"/>
              <a:gd name="connsiteX306" fmla="*/ 12612246 w 18982931"/>
              <a:gd name="connsiteY306" fmla="*/ 3266921 h 4449429"/>
              <a:gd name="connsiteX307" fmla="*/ 12669079 w 18982931"/>
              <a:gd name="connsiteY307" fmla="*/ 3266921 h 4449429"/>
              <a:gd name="connsiteX308" fmla="*/ 12669079 w 18982931"/>
              <a:gd name="connsiteY308" fmla="*/ 3210087 h 4449429"/>
              <a:gd name="connsiteX309" fmla="*/ 12612246 w 18982931"/>
              <a:gd name="connsiteY309" fmla="*/ 3210087 h 4449429"/>
              <a:gd name="connsiteX310" fmla="*/ 12500191 w 18982931"/>
              <a:gd name="connsiteY310" fmla="*/ 3210087 h 4449429"/>
              <a:gd name="connsiteX311" fmla="*/ 12500191 w 18982931"/>
              <a:gd name="connsiteY311" fmla="*/ 3266921 h 4449429"/>
              <a:gd name="connsiteX312" fmla="*/ 12557025 w 18982931"/>
              <a:gd name="connsiteY312" fmla="*/ 3266921 h 4449429"/>
              <a:gd name="connsiteX313" fmla="*/ 12557025 w 18982931"/>
              <a:gd name="connsiteY313" fmla="*/ 3210087 h 4449429"/>
              <a:gd name="connsiteX314" fmla="*/ 12500191 w 18982931"/>
              <a:gd name="connsiteY314" fmla="*/ 3210087 h 4449429"/>
              <a:gd name="connsiteX315" fmla="*/ 12388137 w 18982931"/>
              <a:gd name="connsiteY315" fmla="*/ 3210087 h 4449429"/>
              <a:gd name="connsiteX316" fmla="*/ 12388137 w 18982931"/>
              <a:gd name="connsiteY316" fmla="*/ 3266921 h 4449429"/>
              <a:gd name="connsiteX317" fmla="*/ 12444971 w 18982931"/>
              <a:gd name="connsiteY317" fmla="*/ 3266921 h 4449429"/>
              <a:gd name="connsiteX318" fmla="*/ 12444971 w 18982931"/>
              <a:gd name="connsiteY318" fmla="*/ 3210087 h 4449429"/>
              <a:gd name="connsiteX319" fmla="*/ 12388137 w 18982931"/>
              <a:gd name="connsiteY319" fmla="*/ 3210087 h 4449429"/>
              <a:gd name="connsiteX320" fmla="*/ 1596781 w 18982931"/>
              <a:gd name="connsiteY320" fmla="*/ 3173817 h 4449429"/>
              <a:gd name="connsiteX321" fmla="*/ 1596781 w 18982931"/>
              <a:gd name="connsiteY321" fmla="*/ 3219518 h 4449429"/>
              <a:gd name="connsiteX322" fmla="*/ 1805629 w 18982931"/>
              <a:gd name="connsiteY322" fmla="*/ 3219518 h 4449429"/>
              <a:gd name="connsiteX323" fmla="*/ 1805629 w 18982931"/>
              <a:gd name="connsiteY323" fmla="*/ 3173817 h 4449429"/>
              <a:gd name="connsiteX324" fmla="*/ 1596781 w 18982931"/>
              <a:gd name="connsiteY324" fmla="*/ 3173817 h 4449429"/>
              <a:gd name="connsiteX325" fmla="*/ 17351339 w 18982931"/>
              <a:gd name="connsiteY325" fmla="*/ 3126412 h 4449429"/>
              <a:gd name="connsiteX326" fmla="*/ 17351339 w 18982931"/>
              <a:gd name="connsiteY326" fmla="*/ 3172113 h 4449429"/>
              <a:gd name="connsiteX327" fmla="*/ 17560187 w 18982931"/>
              <a:gd name="connsiteY327" fmla="*/ 3172113 h 4449429"/>
              <a:gd name="connsiteX328" fmla="*/ 17560187 w 18982931"/>
              <a:gd name="connsiteY328" fmla="*/ 3126412 h 4449429"/>
              <a:gd name="connsiteX329" fmla="*/ 17351339 w 18982931"/>
              <a:gd name="connsiteY329" fmla="*/ 3126412 h 4449429"/>
              <a:gd name="connsiteX330" fmla="*/ 1596781 w 18982931"/>
              <a:gd name="connsiteY330" fmla="*/ 3080712 h 4449429"/>
              <a:gd name="connsiteX331" fmla="*/ 1596781 w 18982931"/>
              <a:gd name="connsiteY331" fmla="*/ 3126412 h 4449429"/>
              <a:gd name="connsiteX332" fmla="*/ 1805629 w 18982931"/>
              <a:gd name="connsiteY332" fmla="*/ 3126412 h 4449429"/>
              <a:gd name="connsiteX333" fmla="*/ 1805629 w 18982931"/>
              <a:gd name="connsiteY333" fmla="*/ 3080712 h 4449429"/>
              <a:gd name="connsiteX334" fmla="*/ 1596781 w 18982931"/>
              <a:gd name="connsiteY334" fmla="*/ 3080712 h 4449429"/>
              <a:gd name="connsiteX335" fmla="*/ 12612246 w 18982931"/>
              <a:gd name="connsiteY335" fmla="*/ 3064799 h 4449429"/>
              <a:gd name="connsiteX336" fmla="*/ 12612246 w 18982931"/>
              <a:gd name="connsiteY336" fmla="*/ 3121633 h 4449429"/>
              <a:gd name="connsiteX337" fmla="*/ 12669079 w 18982931"/>
              <a:gd name="connsiteY337" fmla="*/ 3121633 h 4449429"/>
              <a:gd name="connsiteX338" fmla="*/ 12669079 w 18982931"/>
              <a:gd name="connsiteY338" fmla="*/ 3064799 h 4449429"/>
              <a:gd name="connsiteX339" fmla="*/ 12612246 w 18982931"/>
              <a:gd name="connsiteY339" fmla="*/ 3064799 h 4449429"/>
              <a:gd name="connsiteX340" fmla="*/ 12500191 w 18982931"/>
              <a:gd name="connsiteY340" fmla="*/ 3064799 h 4449429"/>
              <a:gd name="connsiteX341" fmla="*/ 12500191 w 18982931"/>
              <a:gd name="connsiteY341" fmla="*/ 3121633 h 4449429"/>
              <a:gd name="connsiteX342" fmla="*/ 12557025 w 18982931"/>
              <a:gd name="connsiteY342" fmla="*/ 3121633 h 4449429"/>
              <a:gd name="connsiteX343" fmla="*/ 12557025 w 18982931"/>
              <a:gd name="connsiteY343" fmla="*/ 3064799 h 4449429"/>
              <a:gd name="connsiteX344" fmla="*/ 12500191 w 18982931"/>
              <a:gd name="connsiteY344" fmla="*/ 3064799 h 4449429"/>
              <a:gd name="connsiteX345" fmla="*/ 12388137 w 18982931"/>
              <a:gd name="connsiteY345" fmla="*/ 3064799 h 4449429"/>
              <a:gd name="connsiteX346" fmla="*/ 12388137 w 18982931"/>
              <a:gd name="connsiteY346" fmla="*/ 3121633 h 4449429"/>
              <a:gd name="connsiteX347" fmla="*/ 12444971 w 18982931"/>
              <a:gd name="connsiteY347" fmla="*/ 3121633 h 4449429"/>
              <a:gd name="connsiteX348" fmla="*/ 12444971 w 18982931"/>
              <a:gd name="connsiteY348" fmla="*/ 3064799 h 4449429"/>
              <a:gd name="connsiteX349" fmla="*/ 12388137 w 18982931"/>
              <a:gd name="connsiteY349" fmla="*/ 3064799 h 4449429"/>
              <a:gd name="connsiteX350" fmla="*/ 17351339 w 18982931"/>
              <a:gd name="connsiteY350" fmla="*/ 3034782 h 4449429"/>
              <a:gd name="connsiteX351" fmla="*/ 17351339 w 18982931"/>
              <a:gd name="connsiteY351" fmla="*/ 3080482 h 4449429"/>
              <a:gd name="connsiteX352" fmla="*/ 17560187 w 18982931"/>
              <a:gd name="connsiteY352" fmla="*/ 3080482 h 4449429"/>
              <a:gd name="connsiteX353" fmla="*/ 17560187 w 18982931"/>
              <a:gd name="connsiteY353" fmla="*/ 3034782 h 4449429"/>
              <a:gd name="connsiteX354" fmla="*/ 17351339 w 18982931"/>
              <a:gd name="connsiteY354" fmla="*/ 3034782 h 4449429"/>
              <a:gd name="connsiteX355" fmla="*/ 1596781 w 18982931"/>
              <a:gd name="connsiteY355" fmla="*/ 2989080 h 4449429"/>
              <a:gd name="connsiteX356" fmla="*/ 1596781 w 18982931"/>
              <a:gd name="connsiteY356" fmla="*/ 3034780 h 4449429"/>
              <a:gd name="connsiteX357" fmla="*/ 1805629 w 18982931"/>
              <a:gd name="connsiteY357" fmla="*/ 3034780 h 4449429"/>
              <a:gd name="connsiteX358" fmla="*/ 1805629 w 18982931"/>
              <a:gd name="connsiteY358" fmla="*/ 2989080 h 4449429"/>
              <a:gd name="connsiteX359" fmla="*/ 1596781 w 18982931"/>
              <a:gd name="connsiteY359" fmla="*/ 2989080 h 4449429"/>
              <a:gd name="connsiteX360" fmla="*/ 17351339 w 18982931"/>
              <a:gd name="connsiteY360" fmla="*/ 2943153 h 4449429"/>
              <a:gd name="connsiteX361" fmla="*/ 17351339 w 18982931"/>
              <a:gd name="connsiteY361" fmla="*/ 2988853 h 4449429"/>
              <a:gd name="connsiteX362" fmla="*/ 17560187 w 18982931"/>
              <a:gd name="connsiteY362" fmla="*/ 2988853 h 4449429"/>
              <a:gd name="connsiteX363" fmla="*/ 17560187 w 18982931"/>
              <a:gd name="connsiteY363" fmla="*/ 2943153 h 4449429"/>
              <a:gd name="connsiteX364" fmla="*/ 17351339 w 18982931"/>
              <a:gd name="connsiteY364" fmla="*/ 2943153 h 4449429"/>
              <a:gd name="connsiteX365" fmla="*/ 12612246 w 18982931"/>
              <a:gd name="connsiteY365" fmla="*/ 2919511 h 4449429"/>
              <a:gd name="connsiteX366" fmla="*/ 12612246 w 18982931"/>
              <a:gd name="connsiteY366" fmla="*/ 2976345 h 4449429"/>
              <a:gd name="connsiteX367" fmla="*/ 12669079 w 18982931"/>
              <a:gd name="connsiteY367" fmla="*/ 2976345 h 4449429"/>
              <a:gd name="connsiteX368" fmla="*/ 12669079 w 18982931"/>
              <a:gd name="connsiteY368" fmla="*/ 2919511 h 4449429"/>
              <a:gd name="connsiteX369" fmla="*/ 12612246 w 18982931"/>
              <a:gd name="connsiteY369" fmla="*/ 2919511 h 4449429"/>
              <a:gd name="connsiteX370" fmla="*/ 12500191 w 18982931"/>
              <a:gd name="connsiteY370" fmla="*/ 2919511 h 4449429"/>
              <a:gd name="connsiteX371" fmla="*/ 12500191 w 18982931"/>
              <a:gd name="connsiteY371" fmla="*/ 2976345 h 4449429"/>
              <a:gd name="connsiteX372" fmla="*/ 12557025 w 18982931"/>
              <a:gd name="connsiteY372" fmla="*/ 2976345 h 4449429"/>
              <a:gd name="connsiteX373" fmla="*/ 12557025 w 18982931"/>
              <a:gd name="connsiteY373" fmla="*/ 2919511 h 4449429"/>
              <a:gd name="connsiteX374" fmla="*/ 12500191 w 18982931"/>
              <a:gd name="connsiteY374" fmla="*/ 2919511 h 4449429"/>
              <a:gd name="connsiteX375" fmla="*/ 12388137 w 18982931"/>
              <a:gd name="connsiteY375" fmla="*/ 2919511 h 4449429"/>
              <a:gd name="connsiteX376" fmla="*/ 12388137 w 18982931"/>
              <a:gd name="connsiteY376" fmla="*/ 2976345 h 4449429"/>
              <a:gd name="connsiteX377" fmla="*/ 12444971 w 18982931"/>
              <a:gd name="connsiteY377" fmla="*/ 2976345 h 4449429"/>
              <a:gd name="connsiteX378" fmla="*/ 12444971 w 18982931"/>
              <a:gd name="connsiteY378" fmla="*/ 2919511 h 4449429"/>
              <a:gd name="connsiteX379" fmla="*/ 12388137 w 18982931"/>
              <a:gd name="connsiteY379" fmla="*/ 2919511 h 4449429"/>
              <a:gd name="connsiteX380" fmla="*/ 1596781 w 18982931"/>
              <a:gd name="connsiteY380" fmla="*/ 2897450 h 4449429"/>
              <a:gd name="connsiteX381" fmla="*/ 1596781 w 18982931"/>
              <a:gd name="connsiteY381" fmla="*/ 2943150 h 4449429"/>
              <a:gd name="connsiteX382" fmla="*/ 1805629 w 18982931"/>
              <a:gd name="connsiteY382" fmla="*/ 2943150 h 4449429"/>
              <a:gd name="connsiteX383" fmla="*/ 1805629 w 18982931"/>
              <a:gd name="connsiteY383" fmla="*/ 2897450 h 4449429"/>
              <a:gd name="connsiteX384" fmla="*/ 1596781 w 18982931"/>
              <a:gd name="connsiteY384" fmla="*/ 2897450 h 4449429"/>
              <a:gd name="connsiteX385" fmla="*/ 17351339 w 18982931"/>
              <a:gd name="connsiteY385" fmla="*/ 2851522 h 4449429"/>
              <a:gd name="connsiteX386" fmla="*/ 17351339 w 18982931"/>
              <a:gd name="connsiteY386" fmla="*/ 2897223 h 4449429"/>
              <a:gd name="connsiteX387" fmla="*/ 17560187 w 18982931"/>
              <a:gd name="connsiteY387" fmla="*/ 2897223 h 4449429"/>
              <a:gd name="connsiteX388" fmla="*/ 17560187 w 18982931"/>
              <a:gd name="connsiteY388" fmla="*/ 2851522 h 4449429"/>
              <a:gd name="connsiteX389" fmla="*/ 17351339 w 18982931"/>
              <a:gd name="connsiteY389" fmla="*/ 2851522 h 4449429"/>
              <a:gd name="connsiteX390" fmla="*/ 1596781 w 18982931"/>
              <a:gd name="connsiteY390" fmla="*/ 2805821 h 4449429"/>
              <a:gd name="connsiteX391" fmla="*/ 1596781 w 18982931"/>
              <a:gd name="connsiteY391" fmla="*/ 2851521 h 4449429"/>
              <a:gd name="connsiteX392" fmla="*/ 1805629 w 18982931"/>
              <a:gd name="connsiteY392" fmla="*/ 2851521 h 4449429"/>
              <a:gd name="connsiteX393" fmla="*/ 1805629 w 18982931"/>
              <a:gd name="connsiteY393" fmla="*/ 2805821 h 4449429"/>
              <a:gd name="connsiteX394" fmla="*/ 1596781 w 18982931"/>
              <a:gd name="connsiteY394" fmla="*/ 2805821 h 4449429"/>
              <a:gd name="connsiteX395" fmla="*/ 1596781 w 18982931"/>
              <a:gd name="connsiteY395" fmla="*/ 2714192 h 4449429"/>
              <a:gd name="connsiteX396" fmla="*/ 1596781 w 18982931"/>
              <a:gd name="connsiteY396" fmla="*/ 2759892 h 4449429"/>
              <a:gd name="connsiteX397" fmla="*/ 1805629 w 18982931"/>
              <a:gd name="connsiteY397" fmla="*/ 2759892 h 4449429"/>
              <a:gd name="connsiteX398" fmla="*/ 1805629 w 18982931"/>
              <a:gd name="connsiteY398" fmla="*/ 2714192 h 4449429"/>
              <a:gd name="connsiteX399" fmla="*/ 1596781 w 18982931"/>
              <a:gd name="connsiteY399" fmla="*/ 2714192 h 4449429"/>
              <a:gd name="connsiteX400" fmla="*/ 4422120 w 18982931"/>
              <a:gd name="connsiteY400" fmla="*/ 2688604 h 4449429"/>
              <a:gd name="connsiteX401" fmla="*/ 4422120 w 18982931"/>
              <a:gd name="connsiteY401" fmla="*/ 2851522 h 4449429"/>
              <a:gd name="connsiteX402" fmla="*/ 4459897 w 18982931"/>
              <a:gd name="connsiteY402" fmla="*/ 2851522 h 4449429"/>
              <a:gd name="connsiteX403" fmla="*/ 4459897 w 18982931"/>
              <a:gd name="connsiteY403" fmla="*/ 2688604 h 4449429"/>
              <a:gd name="connsiteX404" fmla="*/ 4422120 w 18982931"/>
              <a:gd name="connsiteY404" fmla="*/ 2688604 h 4449429"/>
              <a:gd name="connsiteX405" fmla="*/ 4346370 w 18982931"/>
              <a:gd name="connsiteY405" fmla="*/ 2688604 h 4449429"/>
              <a:gd name="connsiteX406" fmla="*/ 4346370 w 18982931"/>
              <a:gd name="connsiteY406" fmla="*/ 2851522 h 4449429"/>
              <a:gd name="connsiteX407" fmla="*/ 4384149 w 18982931"/>
              <a:gd name="connsiteY407" fmla="*/ 2851522 h 4449429"/>
              <a:gd name="connsiteX408" fmla="*/ 4384149 w 18982931"/>
              <a:gd name="connsiteY408" fmla="*/ 2688604 h 4449429"/>
              <a:gd name="connsiteX409" fmla="*/ 4346370 w 18982931"/>
              <a:gd name="connsiteY409" fmla="*/ 2688604 h 4449429"/>
              <a:gd name="connsiteX410" fmla="*/ 4270624 w 18982931"/>
              <a:gd name="connsiteY410" fmla="*/ 2688604 h 4449429"/>
              <a:gd name="connsiteX411" fmla="*/ 4270624 w 18982931"/>
              <a:gd name="connsiteY411" fmla="*/ 2851522 h 4449429"/>
              <a:gd name="connsiteX412" fmla="*/ 4308407 w 18982931"/>
              <a:gd name="connsiteY412" fmla="*/ 2851522 h 4449429"/>
              <a:gd name="connsiteX413" fmla="*/ 4308407 w 18982931"/>
              <a:gd name="connsiteY413" fmla="*/ 2688604 h 4449429"/>
              <a:gd name="connsiteX414" fmla="*/ 4270624 w 18982931"/>
              <a:gd name="connsiteY414" fmla="*/ 2688604 h 4449429"/>
              <a:gd name="connsiteX415" fmla="*/ 4194881 w 18982931"/>
              <a:gd name="connsiteY415" fmla="*/ 2688604 h 4449429"/>
              <a:gd name="connsiteX416" fmla="*/ 4194881 w 18982931"/>
              <a:gd name="connsiteY416" fmla="*/ 2851522 h 4449429"/>
              <a:gd name="connsiteX417" fmla="*/ 4232658 w 18982931"/>
              <a:gd name="connsiteY417" fmla="*/ 2851522 h 4449429"/>
              <a:gd name="connsiteX418" fmla="*/ 4232658 w 18982931"/>
              <a:gd name="connsiteY418" fmla="*/ 2688604 h 4449429"/>
              <a:gd name="connsiteX419" fmla="*/ 4194881 w 18982931"/>
              <a:gd name="connsiteY419" fmla="*/ 2688604 h 4449429"/>
              <a:gd name="connsiteX420" fmla="*/ 4119132 w 18982931"/>
              <a:gd name="connsiteY420" fmla="*/ 2688604 h 4449429"/>
              <a:gd name="connsiteX421" fmla="*/ 4119132 w 18982931"/>
              <a:gd name="connsiteY421" fmla="*/ 2851522 h 4449429"/>
              <a:gd name="connsiteX422" fmla="*/ 4156909 w 18982931"/>
              <a:gd name="connsiteY422" fmla="*/ 2851522 h 4449429"/>
              <a:gd name="connsiteX423" fmla="*/ 4156909 w 18982931"/>
              <a:gd name="connsiteY423" fmla="*/ 2688604 h 4449429"/>
              <a:gd name="connsiteX424" fmla="*/ 4119132 w 18982931"/>
              <a:gd name="connsiteY424" fmla="*/ 2688604 h 4449429"/>
              <a:gd name="connsiteX425" fmla="*/ 4043383 w 18982931"/>
              <a:gd name="connsiteY425" fmla="*/ 2688604 h 4449429"/>
              <a:gd name="connsiteX426" fmla="*/ 4043383 w 18982931"/>
              <a:gd name="connsiteY426" fmla="*/ 2851522 h 4449429"/>
              <a:gd name="connsiteX427" fmla="*/ 4081160 w 18982931"/>
              <a:gd name="connsiteY427" fmla="*/ 2851522 h 4449429"/>
              <a:gd name="connsiteX428" fmla="*/ 4081160 w 18982931"/>
              <a:gd name="connsiteY428" fmla="*/ 2688604 h 4449429"/>
              <a:gd name="connsiteX429" fmla="*/ 4043383 w 18982931"/>
              <a:gd name="connsiteY429" fmla="*/ 2688604 h 4449429"/>
              <a:gd name="connsiteX430" fmla="*/ 3967636 w 18982931"/>
              <a:gd name="connsiteY430" fmla="*/ 2688604 h 4449429"/>
              <a:gd name="connsiteX431" fmla="*/ 3967636 w 18982931"/>
              <a:gd name="connsiteY431" fmla="*/ 2851522 h 4449429"/>
              <a:gd name="connsiteX432" fmla="*/ 4005415 w 18982931"/>
              <a:gd name="connsiteY432" fmla="*/ 2851522 h 4449429"/>
              <a:gd name="connsiteX433" fmla="*/ 4005415 w 18982931"/>
              <a:gd name="connsiteY433" fmla="*/ 2688604 h 4449429"/>
              <a:gd name="connsiteX434" fmla="*/ 3967636 w 18982931"/>
              <a:gd name="connsiteY434" fmla="*/ 2688604 h 4449429"/>
              <a:gd name="connsiteX435" fmla="*/ 3891895 w 18982931"/>
              <a:gd name="connsiteY435" fmla="*/ 2688604 h 4449429"/>
              <a:gd name="connsiteX436" fmla="*/ 3891895 w 18982931"/>
              <a:gd name="connsiteY436" fmla="*/ 2851522 h 4449429"/>
              <a:gd name="connsiteX437" fmla="*/ 3929672 w 18982931"/>
              <a:gd name="connsiteY437" fmla="*/ 2851522 h 4449429"/>
              <a:gd name="connsiteX438" fmla="*/ 3929672 w 18982931"/>
              <a:gd name="connsiteY438" fmla="*/ 2688604 h 4449429"/>
              <a:gd name="connsiteX439" fmla="*/ 3891895 w 18982931"/>
              <a:gd name="connsiteY439" fmla="*/ 2688604 h 4449429"/>
              <a:gd name="connsiteX440" fmla="*/ 15043403 w 18982931"/>
              <a:gd name="connsiteY440" fmla="*/ 2685661 h 4449429"/>
              <a:gd name="connsiteX441" fmla="*/ 15043403 w 18982931"/>
              <a:gd name="connsiteY441" fmla="*/ 2894508 h 4449429"/>
              <a:gd name="connsiteX442" fmla="*/ 15089105 w 18982931"/>
              <a:gd name="connsiteY442" fmla="*/ 2894508 h 4449429"/>
              <a:gd name="connsiteX443" fmla="*/ 15089105 w 18982931"/>
              <a:gd name="connsiteY443" fmla="*/ 2685661 h 4449429"/>
              <a:gd name="connsiteX444" fmla="*/ 15043403 w 18982931"/>
              <a:gd name="connsiteY444" fmla="*/ 2685661 h 4449429"/>
              <a:gd name="connsiteX445" fmla="*/ 14951773 w 18982931"/>
              <a:gd name="connsiteY445" fmla="*/ 2685661 h 4449429"/>
              <a:gd name="connsiteX446" fmla="*/ 14951773 w 18982931"/>
              <a:gd name="connsiteY446" fmla="*/ 2894508 h 4449429"/>
              <a:gd name="connsiteX447" fmla="*/ 14997475 w 18982931"/>
              <a:gd name="connsiteY447" fmla="*/ 2894508 h 4449429"/>
              <a:gd name="connsiteX448" fmla="*/ 14997475 w 18982931"/>
              <a:gd name="connsiteY448" fmla="*/ 2685661 h 4449429"/>
              <a:gd name="connsiteX449" fmla="*/ 14951773 w 18982931"/>
              <a:gd name="connsiteY449" fmla="*/ 2685661 h 4449429"/>
              <a:gd name="connsiteX450" fmla="*/ 14860145 w 18982931"/>
              <a:gd name="connsiteY450" fmla="*/ 2685661 h 4449429"/>
              <a:gd name="connsiteX451" fmla="*/ 14860145 w 18982931"/>
              <a:gd name="connsiteY451" fmla="*/ 2894508 h 4449429"/>
              <a:gd name="connsiteX452" fmla="*/ 14905844 w 18982931"/>
              <a:gd name="connsiteY452" fmla="*/ 2894508 h 4449429"/>
              <a:gd name="connsiteX453" fmla="*/ 14905844 w 18982931"/>
              <a:gd name="connsiteY453" fmla="*/ 2685661 h 4449429"/>
              <a:gd name="connsiteX454" fmla="*/ 14860145 w 18982931"/>
              <a:gd name="connsiteY454" fmla="*/ 2685661 h 4449429"/>
              <a:gd name="connsiteX455" fmla="*/ 14768515 w 18982931"/>
              <a:gd name="connsiteY455" fmla="*/ 2685661 h 4449429"/>
              <a:gd name="connsiteX456" fmla="*/ 14768515 w 18982931"/>
              <a:gd name="connsiteY456" fmla="*/ 2894508 h 4449429"/>
              <a:gd name="connsiteX457" fmla="*/ 14814217 w 18982931"/>
              <a:gd name="connsiteY457" fmla="*/ 2894508 h 4449429"/>
              <a:gd name="connsiteX458" fmla="*/ 14814217 w 18982931"/>
              <a:gd name="connsiteY458" fmla="*/ 2685661 h 4449429"/>
              <a:gd name="connsiteX459" fmla="*/ 14768515 w 18982931"/>
              <a:gd name="connsiteY459" fmla="*/ 2685661 h 4449429"/>
              <a:gd name="connsiteX460" fmla="*/ 14676884 w 18982931"/>
              <a:gd name="connsiteY460" fmla="*/ 2685661 h 4449429"/>
              <a:gd name="connsiteX461" fmla="*/ 14676884 w 18982931"/>
              <a:gd name="connsiteY461" fmla="*/ 2894508 h 4449429"/>
              <a:gd name="connsiteX462" fmla="*/ 14722586 w 18982931"/>
              <a:gd name="connsiteY462" fmla="*/ 2894508 h 4449429"/>
              <a:gd name="connsiteX463" fmla="*/ 14722586 w 18982931"/>
              <a:gd name="connsiteY463" fmla="*/ 2685661 h 4449429"/>
              <a:gd name="connsiteX464" fmla="*/ 14676884 w 18982931"/>
              <a:gd name="connsiteY464" fmla="*/ 2685661 h 4449429"/>
              <a:gd name="connsiteX465" fmla="*/ 14585255 w 18982931"/>
              <a:gd name="connsiteY465" fmla="*/ 2685661 h 4449429"/>
              <a:gd name="connsiteX466" fmla="*/ 14585255 w 18982931"/>
              <a:gd name="connsiteY466" fmla="*/ 2894508 h 4449429"/>
              <a:gd name="connsiteX467" fmla="*/ 14630955 w 18982931"/>
              <a:gd name="connsiteY467" fmla="*/ 2894508 h 4449429"/>
              <a:gd name="connsiteX468" fmla="*/ 14630955 w 18982931"/>
              <a:gd name="connsiteY468" fmla="*/ 2685661 h 4449429"/>
              <a:gd name="connsiteX469" fmla="*/ 14585255 w 18982931"/>
              <a:gd name="connsiteY469" fmla="*/ 2685661 h 4449429"/>
              <a:gd name="connsiteX470" fmla="*/ 14493625 w 18982931"/>
              <a:gd name="connsiteY470" fmla="*/ 2685661 h 4449429"/>
              <a:gd name="connsiteX471" fmla="*/ 14493625 w 18982931"/>
              <a:gd name="connsiteY471" fmla="*/ 2894508 h 4449429"/>
              <a:gd name="connsiteX472" fmla="*/ 14539325 w 18982931"/>
              <a:gd name="connsiteY472" fmla="*/ 2894508 h 4449429"/>
              <a:gd name="connsiteX473" fmla="*/ 14539325 w 18982931"/>
              <a:gd name="connsiteY473" fmla="*/ 2685661 h 4449429"/>
              <a:gd name="connsiteX474" fmla="*/ 14493625 w 18982931"/>
              <a:gd name="connsiteY474" fmla="*/ 2685661 h 4449429"/>
              <a:gd name="connsiteX475" fmla="*/ 2875284 w 18982931"/>
              <a:gd name="connsiteY475" fmla="*/ 2661196 h 4449429"/>
              <a:gd name="connsiteX476" fmla="*/ 2875284 w 18982931"/>
              <a:gd name="connsiteY476" fmla="*/ 3265443 h 4449429"/>
              <a:gd name="connsiteX477" fmla="*/ 2913063 w 18982931"/>
              <a:gd name="connsiteY477" fmla="*/ 3265443 h 4449429"/>
              <a:gd name="connsiteX478" fmla="*/ 2913063 w 18982931"/>
              <a:gd name="connsiteY478" fmla="*/ 2661196 h 4449429"/>
              <a:gd name="connsiteX479" fmla="*/ 2875284 w 18982931"/>
              <a:gd name="connsiteY479" fmla="*/ 2661196 h 4449429"/>
              <a:gd name="connsiteX480" fmla="*/ 2769698 w 18982931"/>
              <a:gd name="connsiteY480" fmla="*/ 2661196 h 4449429"/>
              <a:gd name="connsiteX481" fmla="*/ 2769698 w 18982931"/>
              <a:gd name="connsiteY481" fmla="*/ 3265443 h 4449429"/>
              <a:gd name="connsiteX482" fmla="*/ 2807479 w 18982931"/>
              <a:gd name="connsiteY482" fmla="*/ 3265443 h 4449429"/>
              <a:gd name="connsiteX483" fmla="*/ 2807479 w 18982931"/>
              <a:gd name="connsiteY483" fmla="*/ 2661196 h 4449429"/>
              <a:gd name="connsiteX484" fmla="*/ 2769698 w 18982931"/>
              <a:gd name="connsiteY484" fmla="*/ 2661196 h 4449429"/>
              <a:gd name="connsiteX485" fmla="*/ 2664114 w 18982931"/>
              <a:gd name="connsiteY485" fmla="*/ 2661196 h 4449429"/>
              <a:gd name="connsiteX486" fmla="*/ 2664114 w 18982931"/>
              <a:gd name="connsiteY486" fmla="*/ 3265443 h 4449429"/>
              <a:gd name="connsiteX487" fmla="*/ 2701891 w 18982931"/>
              <a:gd name="connsiteY487" fmla="*/ 3265443 h 4449429"/>
              <a:gd name="connsiteX488" fmla="*/ 2701891 w 18982931"/>
              <a:gd name="connsiteY488" fmla="*/ 2661196 h 4449429"/>
              <a:gd name="connsiteX489" fmla="*/ 2664114 w 18982931"/>
              <a:gd name="connsiteY489" fmla="*/ 2661196 h 4449429"/>
              <a:gd name="connsiteX490" fmla="*/ 2558534 w 18982931"/>
              <a:gd name="connsiteY490" fmla="*/ 2661196 h 4449429"/>
              <a:gd name="connsiteX491" fmla="*/ 2558534 w 18982931"/>
              <a:gd name="connsiteY491" fmla="*/ 3265443 h 4449429"/>
              <a:gd name="connsiteX492" fmla="*/ 2596306 w 18982931"/>
              <a:gd name="connsiteY492" fmla="*/ 3265443 h 4449429"/>
              <a:gd name="connsiteX493" fmla="*/ 2596306 w 18982931"/>
              <a:gd name="connsiteY493" fmla="*/ 2661196 h 4449429"/>
              <a:gd name="connsiteX494" fmla="*/ 2558534 w 18982931"/>
              <a:gd name="connsiteY494" fmla="*/ 2661196 h 4449429"/>
              <a:gd name="connsiteX495" fmla="*/ 2980870 w 18982931"/>
              <a:gd name="connsiteY495" fmla="*/ 2661194 h 4449429"/>
              <a:gd name="connsiteX496" fmla="*/ 2980870 w 18982931"/>
              <a:gd name="connsiteY496" fmla="*/ 3265442 h 4449429"/>
              <a:gd name="connsiteX497" fmla="*/ 3018648 w 18982931"/>
              <a:gd name="connsiteY497" fmla="*/ 3265442 h 4449429"/>
              <a:gd name="connsiteX498" fmla="*/ 3018648 w 18982931"/>
              <a:gd name="connsiteY498" fmla="*/ 2661194 h 4449429"/>
              <a:gd name="connsiteX499" fmla="*/ 2980870 w 18982931"/>
              <a:gd name="connsiteY499" fmla="*/ 2661194 h 4449429"/>
              <a:gd name="connsiteX500" fmla="*/ 16374516 w 18982931"/>
              <a:gd name="connsiteY500" fmla="*/ 2632791 h 4449429"/>
              <a:gd name="connsiteX501" fmla="*/ 16374516 w 18982931"/>
              <a:gd name="connsiteY501" fmla="*/ 3237039 h 4449429"/>
              <a:gd name="connsiteX502" fmla="*/ 16412296 w 18982931"/>
              <a:gd name="connsiteY502" fmla="*/ 3237039 h 4449429"/>
              <a:gd name="connsiteX503" fmla="*/ 16412296 w 18982931"/>
              <a:gd name="connsiteY503" fmla="*/ 2632791 h 4449429"/>
              <a:gd name="connsiteX504" fmla="*/ 16374516 w 18982931"/>
              <a:gd name="connsiteY504" fmla="*/ 2632791 h 4449429"/>
              <a:gd name="connsiteX505" fmla="*/ 16268931 w 18982931"/>
              <a:gd name="connsiteY505" fmla="*/ 2632791 h 4449429"/>
              <a:gd name="connsiteX506" fmla="*/ 16268931 w 18982931"/>
              <a:gd name="connsiteY506" fmla="*/ 3237039 h 4449429"/>
              <a:gd name="connsiteX507" fmla="*/ 16306709 w 18982931"/>
              <a:gd name="connsiteY507" fmla="*/ 3237039 h 4449429"/>
              <a:gd name="connsiteX508" fmla="*/ 16306709 w 18982931"/>
              <a:gd name="connsiteY508" fmla="*/ 2632791 h 4449429"/>
              <a:gd name="connsiteX509" fmla="*/ 16268931 w 18982931"/>
              <a:gd name="connsiteY509" fmla="*/ 2632791 h 4449429"/>
              <a:gd name="connsiteX510" fmla="*/ 16163344 w 18982931"/>
              <a:gd name="connsiteY510" fmla="*/ 2632791 h 4449429"/>
              <a:gd name="connsiteX511" fmla="*/ 16163344 w 18982931"/>
              <a:gd name="connsiteY511" fmla="*/ 3237039 h 4449429"/>
              <a:gd name="connsiteX512" fmla="*/ 16201125 w 18982931"/>
              <a:gd name="connsiteY512" fmla="*/ 3237039 h 4449429"/>
              <a:gd name="connsiteX513" fmla="*/ 16201125 w 18982931"/>
              <a:gd name="connsiteY513" fmla="*/ 2632791 h 4449429"/>
              <a:gd name="connsiteX514" fmla="*/ 16163344 w 18982931"/>
              <a:gd name="connsiteY514" fmla="*/ 2632791 h 4449429"/>
              <a:gd name="connsiteX515" fmla="*/ 16057760 w 18982931"/>
              <a:gd name="connsiteY515" fmla="*/ 2632791 h 4449429"/>
              <a:gd name="connsiteX516" fmla="*/ 16057760 w 18982931"/>
              <a:gd name="connsiteY516" fmla="*/ 3237039 h 4449429"/>
              <a:gd name="connsiteX517" fmla="*/ 16095537 w 18982931"/>
              <a:gd name="connsiteY517" fmla="*/ 3237039 h 4449429"/>
              <a:gd name="connsiteX518" fmla="*/ 16095537 w 18982931"/>
              <a:gd name="connsiteY518" fmla="*/ 2632791 h 4449429"/>
              <a:gd name="connsiteX519" fmla="*/ 16057760 w 18982931"/>
              <a:gd name="connsiteY519" fmla="*/ 2632791 h 4449429"/>
              <a:gd name="connsiteX520" fmla="*/ 16480103 w 18982931"/>
              <a:gd name="connsiteY520" fmla="*/ 2632790 h 4449429"/>
              <a:gd name="connsiteX521" fmla="*/ 16480103 w 18982931"/>
              <a:gd name="connsiteY521" fmla="*/ 3237037 h 4449429"/>
              <a:gd name="connsiteX522" fmla="*/ 16517880 w 18982931"/>
              <a:gd name="connsiteY522" fmla="*/ 3237037 h 4449429"/>
              <a:gd name="connsiteX523" fmla="*/ 16517880 w 18982931"/>
              <a:gd name="connsiteY523" fmla="*/ 2632790 h 4449429"/>
              <a:gd name="connsiteX524" fmla="*/ 16480103 w 18982931"/>
              <a:gd name="connsiteY524" fmla="*/ 2632790 h 4449429"/>
              <a:gd name="connsiteX525" fmla="*/ 1596781 w 18982931"/>
              <a:gd name="connsiteY525" fmla="*/ 2622561 h 4449429"/>
              <a:gd name="connsiteX526" fmla="*/ 1596781 w 18982931"/>
              <a:gd name="connsiteY526" fmla="*/ 2668261 h 4449429"/>
              <a:gd name="connsiteX527" fmla="*/ 1805629 w 18982931"/>
              <a:gd name="connsiteY527" fmla="*/ 2668261 h 4449429"/>
              <a:gd name="connsiteX528" fmla="*/ 1805629 w 18982931"/>
              <a:gd name="connsiteY528" fmla="*/ 2622561 h 4449429"/>
              <a:gd name="connsiteX529" fmla="*/ 1596781 w 18982931"/>
              <a:gd name="connsiteY529" fmla="*/ 2622561 h 4449429"/>
              <a:gd name="connsiteX530" fmla="*/ 1596781 w 18982931"/>
              <a:gd name="connsiteY530" fmla="*/ 2530932 h 4449429"/>
              <a:gd name="connsiteX531" fmla="*/ 1596781 w 18982931"/>
              <a:gd name="connsiteY531" fmla="*/ 2576632 h 4449429"/>
              <a:gd name="connsiteX532" fmla="*/ 1805629 w 18982931"/>
              <a:gd name="connsiteY532" fmla="*/ 2576632 h 4449429"/>
              <a:gd name="connsiteX533" fmla="*/ 1805629 w 18982931"/>
              <a:gd name="connsiteY533" fmla="*/ 2530932 h 4449429"/>
              <a:gd name="connsiteX534" fmla="*/ 1596781 w 18982931"/>
              <a:gd name="connsiteY534" fmla="*/ 2530932 h 4449429"/>
              <a:gd name="connsiteX535" fmla="*/ 1596781 w 18982931"/>
              <a:gd name="connsiteY535" fmla="*/ 2439301 h 4449429"/>
              <a:gd name="connsiteX536" fmla="*/ 1596781 w 18982931"/>
              <a:gd name="connsiteY536" fmla="*/ 2485002 h 4449429"/>
              <a:gd name="connsiteX537" fmla="*/ 1805629 w 18982931"/>
              <a:gd name="connsiteY537" fmla="*/ 2485002 h 4449429"/>
              <a:gd name="connsiteX538" fmla="*/ 1805629 w 18982931"/>
              <a:gd name="connsiteY538" fmla="*/ 2439301 h 4449429"/>
              <a:gd name="connsiteX539" fmla="*/ 1596781 w 18982931"/>
              <a:gd name="connsiteY539" fmla="*/ 2439301 h 4449429"/>
              <a:gd name="connsiteX540" fmla="*/ 17217171 w 18982931"/>
              <a:gd name="connsiteY540" fmla="*/ 2397981 h 4449429"/>
              <a:gd name="connsiteX541" fmla="*/ 17217171 w 18982931"/>
              <a:gd name="connsiteY541" fmla="*/ 2434557 h 4449429"/>
              <a:gd name="connsiteX542" fmla="*/ 17582931 w 18982931"/>
              <a:gd name="connsiteY542" fmla="*/ 2434557 h 4449429"/>
              <a:gd name="connsiteX543" fmla="*/ 17582931 w 18982931"/>
              <a:gd name="connsiteY543" fmla="*/ 2397981 h 4449429"/>
              <a:gd name="connsiteX544" fmla="*/ 17217171 w 18982931"/>
              <a:gd name="connsiteY544" fmla="*/ 2397981 h 4449429"/>
              <a:gd name="connsiteX545" fmla="*/ 9762349 w 18982931"/>
              <a:gd name="connsiteY545" fmla="*/ 2057780 h 4449429"/>
              <a:gd name="connsiteX546" fmla="*/ 9762349 w 18982931"/>
              <a:gd name="connsiteY546" fmla="*/ 2266627 h 4449429"/>
              <a:gd name="connsiteX547" fmla="*/ 9808049 w 18982931"/>
              <a:gd name="connsiteY547" fmla="*/ 2266627 h 4449429"/>
              <a:gd name="connsiteX548" fmla="*/ 9808049 w 18982931"/>
              <a:gd name="connsiteY548" fmla="*/ 2057780 h 4449429"/>
              <a:gd name="connsiteX549" fmla="*/ 9762349 w 18982931"/>
              <a:gd name="connsiteY549" fmla="*/ 2057780 h 4449429"/>
              <a:gd name="connsiteX550" fmla="*/ 9670720 w 18982931"/>
              <a:gd name="connsiteY550" fmla="*/ 2057780 h 4449429"/>
              <a:gd name="connsiteX551" fmla="*/ 9670720 w 18982931"/>
              <a:gd name="connsiteY551" fmla="*/ 2266627 h 4449429"/>
              <a:gd name="connsiteX552" fmla="*/ 9716420 w 18982931"/>
              <a:gd name="connsiteY552" fmla="*/ 2266627 h 4449429"/>
              <a:gd name="connsiteX553" fmla="*/ 9716420 w 18982931"/>
              <a:gd name="connsiteY553" fmla="*/ 2057780 h 4449429"/>
              <a:gd name="connsiteX554" fmla="*/ 9670720 w 18982931"/>
              <a:gd name="connsiteY554" fmla="*/ 2057780 h 4449429"/>
              <a:gd name="connsiteX555" fmla="*/ 9579089 w 18982931"/>
              <a:gd name="connsiteY555" fmla="*/ 2057780 h 4449429"/>
              <a:gd name="connsiteX556" fmla="*/ 9579089 w 18982931"/>
              <a:gd name="connsiteY556" fmla="*/ 2266627 h 4449429"/>
              <a:gd name="connsiteX557" fmla="*/ 9624790 w 18982931"/>
              <a:gd name="connsiteY557" fmla="*/ 2266627 h 4449429"/>
              <a:gd name="connsiteX558" fmla="*/ 9624790 w 18982931"/>
              <a:gd name="connsiteY558" fmla="*/ 2057780 h 4449429"/>
              <a:gd name="connsiteX559" fmla="*/ 9579089 w 18982931"/>
              <a:gd name="connsiteY559" fmla="*/ 2057780 h 4449429"/>
              <a:gd name="connsiteX560" fmla="*/ 9487461 w 18982931"/>
              <a:gd name="connsiteY560" fmla="*/ 2057780 h 4449429"/>
              <a:gd name="connsiteX561" fmla="*/ 9487461 w 18982931"/>
              <a:gd name="connsiteY561" fmla="*/ 2266627 h 4449429"/>
              <a:gd name="connsiteX562" fmla="*/ 9533161 w 18982931"/>
              <a:gd name="connsiteY562" fmla="*/ 2266627 h 4449429"/>
              <a:gd name="connsiteX563" fmla="*/ 9533161 w 18982931"/>
              <a:gd name="connsiteY563" fmla="*/ 2057780 h 4449429"/>
              <a:gd name="connsiteX564" fmla="*/ 9487461 w 18982931"/>
              <a:gd name="connsiteY564" fmla="*/ 2057780 h 4449429"/>
              <a:gd name="connsiteX565" fmla="*/ 9395836 w 18982931"/>
              <a:gd name="connsiteY565" fmla="*/ 2057780 h 4449429"/>
              <a:gd name="connsiteX566" fmla="*/ 9395836 w 18982931"/>
              <a:gd name="connsiteY566" fmla="*/ 2266627 h 4449429"/>
              <a:gd name="connsiteX567" fmla="*/ 9441534 w 18982931"/>
              <a:gd name="connsiteY567" fmla="*/ 2266627 h 4449429"/>
              <a:gd name="connsiteX568" fmla="*/ 9441534 w 18982931"/>
              <a:gd name="connsiteY568" fmla="*/ 2057780 h 4449429"/>
              <a:gd name="connsiteX569" fmla="*/ 9395836 w 18982931"/>
              <a:gd name="connsiteY569" fmla="*/ 2057780 h 4449429"/>
              <a:gd name="connsiteX570" fmla="*/ 9304202 w 18982931"/>
              <a:gd name="connsiteY570" fmla="*/ 2057780 h 4449429"/>
              <a:gd name="connsiteX571" fmla="*/ 9304202 w 18982931"/>
              <a:gd name="connsiteY571" fmla="*/ 2266627 h 4449429"/>
              <a:gd name="connsiteX572" fmla="*/ 9349902 w 18982931"/>
              <a:gd name="connsiteY572" fmla="*/ 2266627 h 4449429"/>
              <a:gd name="connsiteX573" fmla="*/ 9349902 w 18982931"/>
              <a:gd name="connsiteY573" fmla="*/ 2057780 h 4449429"/>
              <a:gd name="connsiteX574" fmla="*/ 9304202 w 18982931"/>
              <a:gd name="connsiteY574" fmla="*/ 2057780 h 4449429"/>
              <a:gd name="connsiteX575" fmla="*/ 9212570 w 18982931"/>
              <a:gd name="connsiteY575" fmla="*/ 2057780 h 4449429"/>
              <a:gd name="connsiteX576" fmla="*/ 9212570 w 18982931"/>
              <a:gd name="connsiteY576" fmla="*/ 2266627 h 4449429"/>
              <a:gd name="connsiteX577" fmla="*/ 9258270 w 18982931"/>
              <a:gd name="connsiteY577" fmla="*/ 2266627 h 4449429"/>
              <a:gd name="connsiteX578" fmla="*/ 9258270 w 18982931"/>
              <a:gd name="connsiteY578" fmla="*/ 2057780 h 4449429"/>
              <a:gd name="connsiteX579" fmla="*/ 9212570 w 18982931"/>
              <a:gd name="connsiteY579" fmla="*/ 2057780 h 4449429"/>
              <a:gd name="connsiteX580" fmla="*/ 14092702 w 18982931"/>
              <a:gd name="connsiteY580" fmla="*/ 1859157 h 4449429"/>
              <a:gd name="connsiteX581" fmla="*/ 14092702 w 18982931"/>
              <a:gd name="connsiteY581" fmla="*/ 1895733 h 4449429"/>
              <a:gd name="connsiteX582" fmla="*/ 14458462 w 18982931"/>
              <a:gd name="connsiteY582" fmla="*/ 1895733 h 4449429"/>
              <a:gd name="connsiteX583" fmla="*/ 14458462 w 18982931"/>
              <a:gd name="connsiteY583" fmla="*/ 1859157 h 4449429"/>
              <a:gd name="connsiteX584" fmla="*/ 14092702 w 18982931"/>
              <a:gd name="connsiteY584" fmla="*/ 1859157 h 4449429"/>
              <a:gd name="connsiteX585" fmla="*/ 17871603 w 18982931"/>
              <a:gd name="connsiteY585" fmla="*/ 1806939 h 4449429"/>
              <a:gd name="connsiteX586" fmla="*/ 17871603 w 18982931"/>
              <a:gd name="connsiteY586" fmla="*/ 1809649 h 4449429"/>
              <a:gd name="connsiteX587" fmla="*/ 17871627 w 18982931"/>
              <a:gd name="connsiteY587" fmla="*/ 1809649 h 4449429"/>
              <a:gd name="connsiteX588" fmla="*/ 17871603 w 18982931"/>
              <a:gd name="connsiteY588" fmla="*/ 1806939 h 4449429"/>
              <a:gd name="connsiteX589" fmla="*/ 18172695 w 18982931"/>
              <a:gd name="connsiteY589" fmla="*/ 1733739 h 4449429"/>
              <a:gd name="connsiteX590" fmla="*/ 18172695 w 18982931"/>
              <a:gd name="connsiteY590" fmla="*/ 1870899 h 4449429"/>
              <a:gd name="connsiteX591" fmla="*/ 18209271 w 18982931"/>
              <a:gd name="connsiteY591" fmla="*/ 1870899 h 4449429"/>
              <a:gd name="connsiteX592" fmla="*/ 18209271 w 18982931"/>
              <a:gd name="connsiteY592" fmla="*/ 1733739 h 4449429"/>
              <a:gd name="connsiteX593" fmla="*/ 18172695 w 18982931"/>
              <a:gd name="connsiteY593" fmla="*/ 1733739 h 4449429"/>
              <a:gd name="connsiteX594" fmla="*/ 18104295 w 18982931"/>
              <a:gd name="connsiteY594" fmla="*/ 1733739 h 4449429"/>
              <a:gd name="connsiteX595" fmla="*/ 18104295 w 18982931"/>
              <a:gd name="connsiteY595" fmla="*/ 1870899 h 4449429"/>
              <a:gd name="connsiteX596" fmla="*/ 18140871 w 18982931"/>
              <a:gd name="connsiteY596" fmla="*/ 1870899 h 4449429"/>
              <a:gd name="connsiteX597" fmla="*/ 18140871 w 18982931"/>
              <a:gd name="connsiteY597" fmla="*/ 1733739 h 4449429"/>
              <a:gd name="connsiteX598" fmla="*/ 18104295 w 18982931"/>
              <a:gd name="connsiteY598" fmla="*/ 1733739 h 4449429"/>
              <a:gd name="connsiteX599" fmla="*/ 18035895 w 18982931"/>
              <a:gd name="connsiteY599" fmla="*/ 1733739 h 4449429"/>
              <a:gd name="connsiteX600" fmla="*/ 18035895 w 18982931"/>
              <a:gd name="connsiteY600" fmla="*/ 1870899 h 4449429"/>
              <a:gd name="connsiteX601" fmla="*/ 18072471 w 18982931"/>
              <a:gd name="connsiteY601" fmla="*/ 1870899 h 4449429"/>
              <a:gd name="connsiteX602" fmla="*/ 18072471 w 18982931"/>
              <a:gd name="connsiteY602" fmla="*/ 1733739 h 4449429"/>
              <a:gd name="connsiteX603" fmla="*/ 18035895 w 18982931"/>
              <a:gd name="connsiteY603" fmla="*/ 1733739 h 4449429"/>
              <a:gd name="connsiteX604" fmla="*/ 17967493 w 18982931"/>
              <a:gd name="connsiteY604" fmla="*/ 1733739 h 4449429"/>
              <a:gd name="connsiteX605" fmla="*/ 17967493 w 18982931"/>
              <a:gd name="connsiteY605" fmla="*/ 1870899 h 4449429"/>
              <a:gd name="connsiteX606" fmla="*/ 18004069 w 18982931"/>
              <a:gd name="connsiteY606" fmla="*/ 1870899 h 4449429"/>
              <a:gd name="connsiteX607" fmla="*/ 18004069 w 18982931"/>
              <a:gd name="connsiteY607" fmla="*/ 1733739 h 4449429"/>
              <a:gd name="connsiteX608" fmla="*/ 17967493 w 18982931"/>
              <a:gd name="connsiteY608" fmla="*/ 1733739 h 4449429"/>
              <a:gd name="connsiteX609" fmla="*/ 14251161 w 18982931"/>
              <a:gd name="connsiteY609" fmla="*/ 868400 h 4449429"/>
              <a:gd name="connsiteX610" fmla="*/ 14251161 w 18982931"/>
              <a:gd name="connsiteY610" fmla="*/ 1005560 h 4449429"/>
              <a:gd name="connsiteX611" fmla="*/ 14287737 w 18982931"/>
              <a:gd name="connsiteY611" fmla="*/ 1005560 h 4449429"/>
              <a:gd name="connsiteX612" fmla="*/ 14287737 w 18982931"/>
              <a:gd name="connsiteY612" fmla="*/ 868400 h 4449429"/>
              <a:gd name="connsiteX613" fmla="*/ 14251161 w 18982931"/>
              <a:gd name="connsiteY613" fmla="*/ 868400 h 4449429"/>
              <a:gd name="connsiteX614" fmla="*/ 14182760 w 18982931"/>
              <a:gd name="connsiteY614" fmla="*/ 868400 h 4449429"/>
              <a:gd name="connsiteX615" fmla="*/ 14182760 w 18982931"/>
              <a:gd name="connsiteY615" fmla="*/ 1005560 h 4449429"/>
              <a:gd name="connsiteX616" fmla="*/ 14219336 w 18982931"/>
              <a:gd name="connsiteY616" fmla="*/ 1005560 h 4449429"/>
              <a:gd name="connsiteX617" fmla="*/ 14219336 w 18982931"/>
              <a:gd name="connsiteY617" fmla="*/ 868400 h 4449429"/>
              <a:gd name="connsiteX618" fmla="*/ 14182760 w 18982931"/>
              <a:gd name="connsiteY618" fmla="*/ 868400 h 4449429"/>
              <a:gd name="connsiteX619" fmla="*/ 14114359 w 18982931"/>
              <a:gd name="connsiteY619" fmla="*/ 868400 h 4449429"/>
              <a:gd name="connsiteX620" fmla="*/ 14114359 w 18982931"/>
              <a:gd name="connsiteY620" fmla="*/ 1005560 h 4449429"/>
              <a:gd name="connsiteX621" fmla="*/ 14150935 w 18982931"/>
              <a:gd name="connsiteY621" fmla="*/ 1005560 h 4449429"/>
              <a:gd name="connsiteX622" fmla="*/ 14150935 w 18982931"/>
              <a:gd name="connsiteY622" fmla="*/ 868400 h 4449429"/>
              <a:gd name="connsiteX623" fmla="*/ 14114359 w 18982931"/>
              <a:gd name="connsiteY623" fmla="*/ 868400 h 4449429"/>
              <a:gd name="connsiteX624" fmla="*/ 4788216 w 18982931"/>
              <a:gd name="connsiteY624" fmla="*/ 807315 h 4449429"/>
              <a:gd name="connsiteX625" fmla="*/ 4788216 w 18982931"/>
              <a:gd name="connsiteY625" fmla="*/ 944475 h 4449429"/>
              <a:gd name="connsiteX626" fmla="*/ 4824792 w 18982931"/>
              <a:gd name="connsiteY626" fmla="*/ 944475 h 4449429"/>
              <a:gd name="connsiteX627" fmla="*/ 4824792 w 18982931"/>
              <a:gd name="connsiteY627" fmla="*/ 807315 h 4449429"/>
              <a:gd name="connsiteX628" fmla="*/ 4788216 w 18982931"/>
              <a:gd name="connsiteY628" fmla="*/ 807315 h 4449429"/>
              <a:gd name="connsiteX629" fmla="*/ 4719815 w 18982931"/>
              <a:gd name="connsiteY629" fmla="*/ 807315 h 4449429"/>
              <a:gd name="connsiteX630" fmla="*/ 4719815 w 18982931"/>
              <a:gd name="connsiteY630" fmla="*/ 944475 h 4449429"/>
              <a:gd name="connsiteX631" fmla="*/ 4756391 w 18982931"/>
              <a:gd name="connsiteY631" fmla="*/ 944475 h 4449429"/>
              <a:gd name="connsiteX632" fmla="*/ 4756391 w 18982931"/>
              <a:gd name="connsiteY632" fmla="*/ 807315 h 4449429"/>
              <a:gd name="connsiteX633" fmla="*/ 4719815 w 18982931"/>
              <a:gd name="connsiteY633" fmla="*/ 807315 h 4449429"/>
              <a:gd name="connsiteX634" fmla="*/ 4651414 w 18982931"/>
              <a:gd name="connsiteY634" fmla="*/ 807315 h 4449429"/>
              <a:gd name="connsiteX635" fmla="*/ 4651414 w 18982931"/>
              <a:gd name="connsiteY635" fmla="*/ 944475 h 4449429"/>
              <a:gd name="connsiteX636" fmla="*/ 4687992 w 18982931"/>
              <a:gd name="connsiteY636" fmla="*/ 944475 h 4449429"/>
              <a:gd name="connsiteX637" fmla="*/ 4687992 w 18982931"/>
              <a:gd name="connsiteY637" fmla="*/ 807315 h 4449429"/>
              <a:gd name="connsiteX638" fmla="*/ 4651414 w 18982931"/>
              <a:gd name="connsiteY638" fmla="*/ 807315 h 4449429"/>
              <a:gd name="connsiteX639" fmla="*/ 2212838 w 18982931"/>
              <a:gd name="connsiteY639" fmla="*/ 748887 h 4449429"/>
              <a:gd name="connsiteX640" fmla="*/ 2212838 w 18982931"/>
              <a:gd name="connsiteY640" fmla="*/ 886047 h 4449429"/>
              <a:gd name="connsiteX641" fmla="*/ 2249414 w 18982931"/>
              <a:gd name="connsiteY641" fmla="*/ 886047 h 4449429"/>
              <a:gd name="connsiteX642" fmla="*/ 2249414 w 18982931"/>
              <a:gd name="connsiteY642" fmla="*/ 748887 h 4449429"/>
              <a:gd name="connsiteX643" fmla="*/ 2212838 w 18982931"/>
              <a:gd name="connsiteY643" fmla="*/ 748887 h 4449429"/>
              <a:gd name="connsiteX644" fmla="*/ 2144438 w 18982931"/>
              <a:gd name="connsiteY644" fmla="*/ 748887 h 4449429"/>
              <a:gd name="connsiteX645" fmla="*/ 2144438 w 18982931"/>
              <a:gd name="connsiteY645" fmla="*/ 886047 h 4449429"/>
              <a:gd name="connsiteX646" fmla="*/ 2181014 w 18982931"/>
              <a:gd name="connsiteY646" fmla="*/ 886047 h 4449429"/>
              <a:gd name="connsiteX647" fmla="*/ 2181014 w 18982931"/>
              <a:gd name="connsiteY647" fmla="*/ 748887 h 4449429"/>
              <a:gd name="connsiteX648" fmla="*/ 2144438 w 18982931"/>
              <a:gd name="connsiteY648" fmla="*/ 748887 h 4449429"/>
              <a:gd name="connsiteX649" fmla="*/ 2076037 w 18982931"/>
              <a:gd name="connsiteY649" fmla="*/ 748887 h 4449429"/>
              <a:gd name="connsiteX650" fmla="*/ 2076037 w 18982931"/>
              <a:gd name="connsiteY650" fmla="*/ 886047 h 4449429"/>
              <a:gd name="connsiteX651" fmla="*/ 2112612 w 18982931"/>
              <a:gd name="connsiteY651" fmla="*/ 886047 h 4449429"/>
              <a:gd name="connsiteX652" fmla="*/ 2112612 w 18982931"/>
              <a:gd name="connsiteY652" fmla="*/ 748887 h 4449429"/>
              <a:gd name="connsiteX653" fmla="*/ 2076037 w 18982931"/>
              <a:gd name="connsiteY653" fmla="*/ 748887 h 4449429"/>
              <a:gd name="connsiteX654" fmla="*/ 2007635 w 18982931"/>
              <a:gd name="connsiteY654" fmla="*/ 748887 h 4449429"/>
              <a:gd name="connsiteX655" fmla="*/ 2007635 w 18982931"/>
              <a:gd name="connsiteY655" fmla="*/ 886047 h 4449429"/>
              <a:gd name="connsiteX656" fmla="*/ 2044211 w 18982931"/>
              <a:gd name="connsiteY656" fmla="*/ 886047 h 4449429"/>
              <a:gd name="connsiteX657" fmla="*/ 2044211 w 18982931"/>
              <a:gd name="connsiteY657" fmla="*/ 748887 h 4449429"/>
              <a:gd name="connsiteX658" fmla="*/ 2007635 w 18982931"/>
              <a:gd name="connsiteY658" fmla="*/ 748887 h 4449429"/>
              <a:gd name="connsiteX659" fmla="*/ 17088019 w 18982931"/>
              <a:gd name="connsiteY659" fmla="*/ 737716 h 4449429"/>
              <a:gd name="connsiteX660" fmla="*/ 17088019 w 18982931"/>
              <a:gd name="connsiteY660" fmla="*/ 825107 h 4449429"/>
              <a:gd name="connsiteX661" fmla="*/ 17124595 w 18982931"/>
              <a:gd name="connsiteY661" fmla="*/ 825107 h 4449429"/>
              <a:gd name="connsiteX662" fmla="*/ 17124595 w 18982931"/>
              <a:gd name="connsiteY662" fmla="*/ 737716 h 4449429"/>
              <a:gd name="connsiteX663" fmla="*/ 17088019 w 18982931"/>
              <a:gd name="connsiteY663" fmla="*/ 737716 h 4449429"/>
              <a:gd name="connsiteX664" fmla="*/ 17021803 w 18982931"/>
              <a:gd name="connsiteY664" fmla="*/ 737716 h 4449429"/>
              <a:gd name="connsiteX665" fmla="*/ 17021803 w 18982931"/>
              <a:gd name="connsiteY665" fmla="*/ 825107 h 4449429"/>
              <a:gd name="connsiteX666" fmla="*/ 17058379 w 18982931"/>
              <a:gd name="connsiteY666" fmla="*/ 825107 h 4449429"/>
              <a:gd name="connsiteX667" fmla="*/ 17058379 w 18982931"/>
              <a:gd name="connsiteY667" fmla="*/ 737716 h 4449429"/>
              <a:gd name="connsiteX668" fmla="*/ 17021803 w 18982931"/>
              <a:gd name="connsiteY668" fmla="*/ 737716 h 4449429"/>
              <a:gd name="connsiteX669" fmla="*/ 16955591 w 18982931"/>
              <a:gd name="connsiteY669" fmla="*/ 737716 h 4449429"/>
              <a:gd name="connsiteX670" fmla="*/ 16955591 w 18982931"/>
              <a:gd name="connsiteY670" fmla="*/ 825107 h 4449429"/>
              <a:gd name="connsiteX671" fmla="*/ 16992167 w 18982931"/>
              <a:gd name="connsiteY671" fmla="*/ 825107 h 4449429"/>
              <a:gd name="connsiteX672" fmla="*/ 16992167 w 18982931"/>
              <a:gd name="connsiteY672" fmla="*/ 737716 h 4449429"/>
              <a:gd name="connsiteX673" fmla="*/ 16955591 w 18982931"/>
              <a:gd name="connsiteY673" fmla="*/ 737716 h 4449429"/>
              <a:gd name="connsiteX674" fmla="*/ 16889375 w 18982931"/>
              <a:gd name="connsiteY674" fmla="*/ 737716 h 4449429"/>
              <a:gd name="connsiteX675" fmla="*/ 16889375 w 18982931"/>
              <a:gd name="connsiteY675" fmla="*/ 825107 h 4449429"/>
              <a:gd name="connsiteX676" fmla="*/ 16925951 w 18982931"/>
              <a:gd name="connsiteY676" fmla="*/ 825107 h 4449429"/>
              <a:gd name="connsiteX677" fmla="*/ 16925951 w 18982931"/>
              <a:gd name="connsiteY677" fmla="*/ 737716 h 4449429"/>
              <a:gd name="connsiteX678" fmla="*/ 16889375 w 18982931"/>
              <a:gd name="connsiteY678" fmla="*/ 737716 h 4449429"/>
              <a:gd name="connsiteX679" fmla="*/ 16823163 w 18982931"/>
              <a:gd name="connsiteY679" fmla="*/ 737716 h 4449429"/>
              <a:gd name="connsiteX680" fmla="*/ 16823163 w 18982931"/>
              <a:gd name="connsiteY680" fmla="*/ 825107 h 4449429"/>
              <a:gd name="connsiteX681" fmla="*/ 16859739 w 18982931"/>
              <a:gd name="connsiteY681" fmla="*/ 825107 h 4449429"/>
              <a:gd name="connsiteX682" fmla="*/ 16859739 w 18982931"/>
              <a:gd name="connsiteY682" fmla="*/ 737716 h 4449429"/>
              <a:gd name="connsiteX683" fmla="*/ 16823163 w 18982931"/>
              <a:gd name="connsiteY683" fmla="*/ 737716 h 4449429"/>
              <a:gd name="connsiteX684" fmla="*/ 16756948 w 18982931"/>
              <a:gd name="connsiteY684" fmla="*/ 737716 h 4449429"/>
              <a:gd name="connsiteX685" fmla="*/ 16756948 w 18982931"/>
              <a:gd name="connsiteY685" fmla="*/ 825107 h 4449429"/>
              <a:gd name="connsiteX686" fmla="*/ 16793523 w 18982931"/>
              <a:gd name="connsiteY686" fmla="*/ 825107 h 4449429"/>
              <a:gd name="connsiteX687" fmla="*/ 16793523 w 18982931"/>
              <a:gd name="connsiteY687" fmla="*/ 737716 h 4449429"/>
              <a:gd name="connsiteX688" fmla="*/ 16756948 w 18982931"/>
              <a:gd name="connsiteY688" fmla="*/ 737716 h 4449429"/>
              <a:gd name="connsiteX689" fmla="*/ 13739104 w 18982931"/>
              <a:gd name="connsiteY689" fmla="*/ 0 h 4449429"/>
              <a:gd name="connsiteX690" fmla="*/ 13842002 w 18982931"/>
              <a:gd name="connsiteY690" fmla="*/ 0 h 4449429"/>
              <a:gd name="connsiteX691" fmla="*/ 13883163 w 18982931"/>
              <a:gd name="connsiteY691" fmla="*/ 428067 h 4449429"/>
              <a:gd name="connsiteX692" fmla="*/ 13883163 w 18982931"/>
              <a:gd name="connsiteY692" fmla="*/ 456882 h 4449429"/>
              <a:gd name="connsiteX693" fmla="*/ 13907863 w 18982931"/>
              <a:gd name="connsiteY693" fmla="*/ 954919 h 4449429"/>
              <a:gd name="connsiteX694" fmla="*/ 13911978 w 18982931"/>
              <a:gd name="connsiteY694" fmla="*/ 1679340 h 4449429"/>
              <a:gd name="connsiteX695" fmla="*/ 13916091 w 18982931"/>
              <a:gd name="connsiteY695" fmla="*/ 2058015 h 4449429"/>
              <a:gd name="connsiteX696" fmla="*/ 13936673 w 18982931"/>
              <a:gd name="connsiteY696" fmla="*/ 2086829 h 4449429"/>
              <a:gd name="connsiteX697" fmla="*/ 13953138 w 18982931"/>
              <a:gd name="connsiteY697" fmla="*/ 2058015 h 4449429"/>
              <a:gd name="connsiteX698" fmla="*/ 13953138 w 18982931"/>
              <a:gd name="connsiteY698" fmla="*/ 1955115 h 4449429"/>
              <a:gd name="connsiteX699" fmla="*/ 13965483 w 18982931"/>
              <a:gd name="connsiteY699" fmla="*/ 1922188 h 4449429"/>
              <a:gd name="connsiteX700" fmla="*/ 13986066 w 18982931"/>
              <a:gd name="connsiteY700" fmla="*/ 1876909 h 4449429"/>
              <a:gd name="connsiteX701" fmla="*/ 13986066 w 18982931"/>
              <a:gd name="connsiteY701" fmla="*/ 1625834 h 4449429"/>
              <a:gd name="connsiteX702" fmla="*/ 14051922 w 18982931"/>
              <a:gd name="connsiteY702" fmla="*/ 1617602 h 4449429"/>
              <a:gd name="connsiteX703" fmla="*/ 14047992 w 18982931"/>
              <a:gd name="connsiteY703" fmla="*/ 1005560 h 4449429"/>
              <a:gd name="connsiteX704" fmla="*/ 14082534 w 18982931"/>
              <a:gd name="connsiteY704" fmla="*/ 1005560 h 4449429"/>
              <a:gd name="connsiteX705" fmla="*/ 14082534 w 18982931"/>
              <a:gd name="connsiteY705" fmla="*/ 868400 h 4449429"/>
              <a:gd name="connsiteX706" fmla="*/ 14047111 w 18982931"/>
              <a:gd name="connsiteY706" fmla="*/ 868400 h 4449429"/>
              <a:gd name="connsiteX707" fmla="*/ 14046442 w 18982931"/>
              <a:gd name="connsiteY707" fmla="*/ 764191 h 4449429"/>
              <a:gd name="connsiteX708" fmla="*/ 14187749 w 18982931"/>
              <a:gd name="connsiteY708" fmla="*/ 436300 h 4449429"/>
              <a:gd name="connsiteX709" fmla="*/ 14212445 w 18982931"/>
              <a:gd name="connsiteY709" fmla="*/ 411603 h 4449429"/>
              <a:gd name="connsiteX710" fmla="*/ 14410015 w 18982931"/>
              <a:gd name="connsiteY710" fmla="*/ 444532 h 4449429"/>
              <a:gd name="connsiteX711" fmla="*/ 14442947 w 18982931"/>
              <a:gd name="connsiteY711" fmla="*/ 275776 h 4449429"/>
              <a:gd name="connsiteX712" fmla="*/ 14479990 w 18982931"/>
              <a:gd name="connsiteY712" fmla="*/ 246961 h 4449429"/>
              <a:gd name="connsiteX713" fmla="*/ 14517032 w 18982931"/>
              <a:gd name="connsiteY713" fmla="*/ 271658 h 4449429"/>
              <a:gd name="connsiteX714" fmla="*/ 14574655 w 18982931"/>
              <a:gd name="connsiteY714" fmla="*/ 522739 h 4449429"/>
              <a:gd name="connsiteX715" fmla="*/ 14603469 w 18982931"/>
              <a:gd name="connsiteY715" fmla="*/ 1123678 h 4449429"/>
              <a:gd name="connsiteX716" fmla="*/ 14603469 w 18982931"/>
              <a:gd name="connsiteY716" fmla="*/ 1617602 h 4449429"/>
              <a:gd name="connsiteX717" fmla="*/ 14595237 w 18982931"/>
              <a:gd name="connsiteY717" fmla="*/ 1683457 h 4449429"/>
              <a:gd name="connsiteX718" fmla="*/ 14607589 w 18982931"/>
              <a:gd name="connsiteY718" fmla="*/ 1753429 h 4449429"/>
              <a:gd name="connsiteX719" fmla="*/ 14656976 w 18982931"/>
              <a:gd name="connsiteY719" fmla="*/ 1753429 h 4449429"/>
              <a:gd name="connsiteX720" fmla="*/ 14706369 w 18982931"/>
              <a:gd name="connsiteY720" fmla="*/ 1568210 h 4449429"/>
              <a:gd name="connsiteX721" fmla="*/ 14722833 w 18982931"/>
              <a:gd name="connsiteY721" fmla="*/ 1568210 h 4449429"/>
              <a:gd name="connsiteX722" fmla="*/ 14768111 w 18982931"/>
              <a:gd name="connsiteY722" fmla="*/ 1753429 h 4449429"/>
              <a:gd name="connsiteX723" fmla="*/ 14875128 w 18982931"/>
              <a:gd name="connsiteY723" fmla="*/ 1753429 h 4449429"/>
              <a:gd name="connsiteX724" fmla="*/ 14883360 w 18982931"/>
              <a:gd name="connsiteY724" fmla="*/ 1827516 h 4449429"/>
              <a:gd name="connsiteX725" fmla="*/ 14940984 w 18982931"/>
              <a:gd name="connsiteY725" fmla="*/ 1827516 h 4449429"/>
              <a:gd name="connsiteX726" fmla="*/ 15019191 w 18982931"/>
              <a:gd name="connsiteY726" fmla="*/ 1625834 h 4449429"/>
              <a:gd name="connsiteX727" fmla="*/ 15043883 w 18982931"/>
              <a:gd name="connsiteY727" fmla="*/ 1090750 h 4449429"/>
              <a:gd name="connsiteX728" fmla="*/ 15134436 w 18982931"/>
              <a:gd name="connsiteY728" fmla="*/ 1000197 h 4449429"/>
              <a:gd name="connsiteX729" fmla="*/ 15212643 w 18982931"/>
              <a:gd name="connsiteY729" fmla="*/ 1078400 h 4449429"/>
              <a:gd name="connsiteX730" fmla="*/ 15212643 w 18982931"/>
              <a:gd name="connsiteY730" fmla="*/ 1152488 h 4449429"/>
              <a:gd name="connsiteX731" fmla="*/ 15224993 w 18982931"/>
              <a:gd name="connsiteY731" fmla="*/ 1119560 h 4449429"/>
              <a:gd name="connsiteX732" fmla="*/ 15237338 w 18982931"/>
              <a:gd name="connsiteY732" fmla="*/ 563899 h 4449429"/>
              <a:gd name="connsiteX733" fmla="*/ 15290845 w 18982931"/>
              <a:gd name="connsiteY733" fmla="*/ 382793 h 4449429"/>
              <a:gd name="connsiteX734" fmla="*/ 15323772 w 18982931"/>
              <a:gd name="connsiteY734" fmla="*/ 300473 h 4449429"/>
              <a:gd name="connsiteX735" fmla="*/ 15364932 w 18982931"/>
              <a:gd name="connsiteY735" fmla="*/ 259313 h 4449429"/>
              <a:gd name="connsiteX736" fmla="*/ 15389634 w 18982931"/>
              <a:gd name="connsiteY736" fmla="*/ 296354 h 4449429"/>
              <a:gd name="connsiteX737" fmla="*/ 15401979 w 18982931"/>
              <a:gd name="connsiteY737" fmla="*/ 411603 h 4449429"/>
              <a:gd name="connsiteX738" fmla="*/ 15451371 w 18982931"/>
              <a:gd name="connsiteY738" fmla="*/ 703843 h 4449429"/>
              <a:gd name="connsiteX739" fmla="*/ 15455486 w 18982931"/>
              <a:gd name="connsiteY739" fmla="*/ 1173070 h 4449429"/>
              <a:gd name="connsiteX740" fmla="*/ 15455486 w 18982931"/>
              <a:gd name="connsiteY740" fmla="*/ 1238927 h 4449429"/>
              <a:gd name="connsiteX741" fmla="*/ 15727143 w 18982931"/>
              <a:gd name="connsiteY741" fmla="*/ 1238927 h 4449429"/>
              <a:gd name="connsiteX742" fmla="*/ 15727143 w 18982931"/>
              <a:gd name="connsiteY742" fmla="*/ 1465306 h 4449429"/>
              <a:gd name="connsiteX743" fmla="*/ 15772422 w 18982931"/>
              <a:gd name="connsiteY743" fmla="*/ 1469425 h 4449429"/>
              <a:gd name="connsiteX744" fmla="*/ 15850624 w 18982931"/>
              <a:gd name="connsiteY744" fmla="*/ 1551745 h 4449429"/>
              <a:gd name="connsiteX745" fmla="*/ 15850624 w 18982931"/>
              <a:gd name="connsiteY745" fmla="*/ 2224712 h 4449429"/>
              <a:gd name="connsiteX746" fmla="*/ 15923336 w 18982931"/>
              <a:gd name="connsiteY746" fmla="*/ 2224712 h 4449429"/>
              <a:gd name="connsiteX747" fmla="*/ 15924718 w 18982931"/>
              <a:gd name="connsiteY747" fmla="*/ 2177381 h 4449429"/>
              <a:gd name="connsiteX748" fmla="*/ 15982338 w 18982931"/>
              <a:gd name="connsiteY748" fmla="*/ 2103294 h 4449429"/>
              <a:gd name="connsiteX749" fmla="*/ 15986455 w 18982931"/>
              <a:gd name="connsiteY749" fmla="*/ 2045669 h 4449429"/>
              <a:gd name="connsiteX750" fmla="*/ 16002920 w 18982931"/>
              <a:gd name="connsiteY750" fmla="*/ 2033319 h 4449429"/>
              <a:gd name="connsiteX751" fmla="*/ 16015265 w 18982931"/>
              <a:gd name="connsiteY751" fmla="*/ 2041550 h 4449429"/>
              <a:gd name="connsiteX752" fmla="*/ 16056425 w 18982931"/>
              <a:gd name="connsiteY752" fmla="*/ 2210310 h 4449429"/>
              <a:gd name="connsiteX753" fmla="*/ 16056425 w 18982931"/>
              <a:gd name="connsiteY753" fmla="*/ 2276166 h 4449429"/>
              <a:gd name="connsiteX754" fmla="*/ 16077008 w 18982931"/>
              <a:gd name="connsiteY754" fmla="*/ 2276166 h 4449429"/>
              <a:gd name="connsiteX755" fmla="*/ 16097587 w 18982931"/>
              <a:gd name="connsiteY755" fmla="*/ 1938652 h 4449429"/>
              <a:gd name="connsiteX756" fmla="*/ 16122282 w 18982931"/>
              <a:gd name="connsiteY756" fmla="*/ 1934533 h 4449429"/>
              <a:gd name="connsiteX757" fmla="*/ 16155210 w 18982931"/>
              <a:gd name="connsiteY757" fmla="*/ 1938652 h 4449429"/>
              <a:gd name="connsiteX758" fmla="*/ 16155210 w 18982931"/>
              <a:gd name="connsiteY758" fmla="*/ 2272048 h 4449429"/>
              <a:gd name="connsiteX759" fmla="*/ 16175792 w 18982931"/>
              <a:gd name="connsiteY759" fmla="*/ 2276166 h 4449429"/>
              <a:gd name="connsiteX760" fmla="*/ 16192257 w 18982931"/>
              <a:gd name="connsiteY760" fmla="*/ 2243238 h 4449429"/>
              <a:gd name="connsiteX761" fmla="*/ 16192257 w 18982931"/>
              <a:gd name="connsiteY761" fmla="*/ 1992158 h 4449429"/>
              <a:gd name="connsiteX762" fmla="*/ 16192257 w 18982931"/>
              <a:gd name="connsiteY762" fmla="*/ 1774011 h 4449429"/>
              <a:gd name="connsiteX763" fmla="*/ 16488610 w 18982931"/>
              <a:gd name="connsiteY763" fmla="*/ 1774011 h 4449429"/>
              <a:gd name="connsiteX764" fmla="*/ 16538004 w 18982931"/>
              <a:gd name="connsiteY764" fmla="*/ 1823403 h 4449429"/>
              <a:gd name="connsiteX765" fmla="*/ 16538004 w 18982931"/>
              <a:gd name="connsiteY765" fmla="*/ 2029205 h 4449429"/>
              <a:gd name="connsiteX766" fmla="*/ 16550349 w 18982931"/>
              <a:gd name="connsiteY766" fmla="*/ 2033319 h 4449429"/>
              <a:gd name="connsiteX767" fmla="*/ 16566812 w 18982931"/>
              <a:gd name="connsiteY767" fmla="*/ 1992158 h 4449429"/>
              <a:gd name="connsiteX768" fmla="*/ 16570932 w 18982931"/>
              <a:gd name="connsiteY768" fmla="*/ 1695804 h 4449429"/>
              <a:gd name="connsiteX769" fmla="*/ 16566812 w 18982931"/>
              <a:gd name="connsiteY769" fmla="*/ 773813 h 4449429"/>
              <a:gd name="connsiteX770" fmla="*/ 16636788 w 18982931"/>
              <a:gd name="connsiteY770" fmla="*/ 646219 h 4449429"/>
              <a:gd name="connsiteX771" fmla="*/ 16723226 w 18982931"/>
              <a:gd name="connsiteY771" fmla="*/ 514506 h 4449429"/>
              <a:gd name="connsiteX772" fmla="*/ 16743805 w 18982931"/>
              <a:gd name="connsiteY772" fmla="*/ 481577 h 4449429"/>
              <a:gd name="connsiteX773" fmla="*/ 16817899 w 18982931"/>
              <a:gd name="connsiteY773" fmla="*/ 329283 h 4449429"/>
              <a:gd name="connsiteX774" fmla="*/ 16842595 w 18982931"/>
              <a:gd name="connsiteY774" fmla="*/ 275776 h 4449429"/>
              <a:gd name="connsiteX775" fmla="*/ 16859059 w 18982931"/>
              <a:gd name="connsiteY775" fmla="*/ 279891 h 4449429"/>
              <a:gd name="connsiteX776" fmla="*/ 16859059 w 18982931"/>
              <a:gd name="connsiteY776" fmla="*/ 337515 h 4449429"/>
              <a:gd name="connsiteX777" fmla="*/ 16867291 w 18982931"/>
              <a:gd name="connsiteY777" fmla="*/ 382793 h 4449429"/>
              <a:gd name="connsiteX778" fmla="*/ 16966075 w 18982931"/>
              <a:gd name="connsiteY778" fmla="*/ 436300 h 4449429"/>
              <a:gd name="connsiteX779" fmla="*/ 17031935 w 18982931"/>
              <a:gd name="connsiteY779" fmla="*/ 526852 h 4449429"/>
              <a:gd name="connsiteX780" fmla="*/ 17031935 w 18982931"/>
              <a:gd name="connsiteY780" fmla="*/ 596826 h 4449429"/>
              <a:gd name="connsiteX781" fmla="*/ 17060743 w 18982931"/>
              <a:gd name="connsiteY781" fmla="*/ 600941 h 4449429"/>
              <a:gd name="connsiteX782" fmla="*/ 17147183 w 18982931"/>
              <a:gd name="connsiteY782" fmla="*/ 691493 h 4449429"/>
              <a:gd name="connsiteX783" fmla="*/ 17147219 w 18982931"/>
              <a:gd name="connsiteY783" fmla="*/ 704240 h 4449429"/>
              <a:gd name="connsiteX784" fmla="*/ 17148515 w 18982931"/>
              <a:gd name="connsiteY784" fmla="*/ 704240 h 4449429"/>
              <a:gd name="connsiteX785" fmla="*/ 17148515 w 18982931"/>
              <a:gd name="connsiteY785" fmla="*/ 880086 h 4449429"/>
              <a:gd name="connsiteX786" fmla="*/ 17147731 w 18982931"/>
              <a:gd name="connsiteY786" fmla="*/ 880086 h 4449429"/>
              <a:gd name="connsiteX787" fmla="*/ 17151295 w 18982931"/>
              <a:gd name="connsiteY787" fmla="*/ 2103294 h 4449429"/>
              <a:gd name="connsiteX788" fmla="*/ 17151295 w 18982931"/>
              <a:gd name="connsiteY788" fmla="*/ 2152686 h 4449429"/>
              <a:gd name="connsiteX789" fmla="*/ 17225383 w 18982931"/>
              <a:gd name="connsiteY789" fmla="*/ 2152686 h 4449429"/>
              <a:gd name="connsiteX790" fmla="*/ 17225383 w 18982931"/>
              <a:gd name="connsiteY790" fmla="*/ 1811053 h 4449429"/>
              <a:gd name="connsiteX791" fmla="*/ 17307703 w 18982931"/>
              <a:gd name="connsiteY791" fmla="*/ 1757546 h 4449429"/>
              <a:gd name="connsiteX792" fmla="*/ 17307703 w 18982931"/>
              <a:gd name="connsiteY792" fmla="*/ 1889260 h 4449429"/>
              <a:gd name="connsiteX793" fmla="*/ 17336519 w 18982931"/>
              <a:gd name="connsiteY793" fmla="*/ 1926302 h 4449429"/>
              <a:gd name="connsiteX794" fmla="*/ 17381799 w 18982931"/>
              <a:gd name="connsiteY794" fmla="*/ 1975695 h 4449429"/>
              <a:gd name="connsiteX795" fmla="*/ 17381799 w 18982931"/>
              <a:gd name="connsiteY795" fmla="*/ 2165031 h 4449429"/>
              <a:gd name="connsiteX796" fmla="*/ 17562899 w 18982931"/>
              <a:gd name="connsiteY796" fmla="*/ 2165031 h 4449429"/>
              <a:gd name="connsiteX797" fmla="*/ 17562899 w 18982931"/>
              <a:gd name="connsiteY797" fmla="*/ 2329673 h 4449429"/>
              <a:gd name="connsiteX798" fmla="*/ 17575251 w 18982931"/>
              <a:gd name="connsiteY798" fmla="*/ 2329673 h 4449429"/>
              <a:gd name="connsiteX799" fmla="*/ 17575251 w 18982931"/>
              <a:gd name="connsiteY799" fmla="*/ 2127989 h 4449429"/>
              <a:gd name="connsiteX800" fmla="*/ 17591711 w 18982931"/>
              <a:gd name="connsiteY800" fmla="*/ 1609370 h 4449429"/>
              <a:gd name="connsiteX801" fmla="*/ 17604059 w 18982931"/>
              <a:gd name="connsiteY801" fmla="*/ 1584673 h 4449429"/>
              <a:gd name="connsiteX802" fmla="*/ 17711083 w 18982931"/>
              <a:gd name="connsiteY802" fmla="*/ 1580555 h 4449429"/>
              <a:gd name="connsiteX803" fmla="*/ 17735775 w 18982931"/>
              <a:gd name="connsiteY803" fmla="*/ 1609370 h 4449429"/>
              <a:gd name="connsiteX804" fmla="*/ 17772819 w 18982931"/>
              <a:gd name="connsiteY804" fmla="*/ 1613483 h 4449429"/>
              <a:gd name="connsiteX805" fmla="*/ 17768699 w 18982931"/>
              <a:gd name="connsiteY805" fmla="*/ 1559977 h 4449429"/>
              <a:gd name="connsiteX806" fmla="*/ 17772819 w 18982931"/>
              <a:gd name="connsiteY806" fmla="*/ 1531163 h 4449429"/>
              <a:gd name="connsiteX807" fmla="*/ 17797515 w 18982931"/>
              <a:gd name="connsiteY807" fmla="*/ 1469425 h 4449429"/>
              <a:gd name="connsiteX808" fmla="*/ 17797515 w 18982931"/>
              <a:gd name="connsiteY808" fmla="*/ 1374754 h 4449429"/>
              <a:gd name="connsiteX809" fmla="*/ 17813979 w 18982931"/>
              <a:gd name="connsiteY809" fmla="*/ 1374754 h 4449429"/>
              <a:gd name="connsiteX810" fmla="*/ 17834559 w 18982931"/>
              <a:gd name="connsiteY810" fmla="*/ 1424146 h 4449429"/>
              <a:gd name="connsiteX811" fmla="*/ 17912763 w 18982931"/>
              <a:gd name="connsiteY811" fmla="*/ 1378872 h 4449429"/>
              <a:gd name="connsiteX812" fmla="*/ 18069171 w 18982931"/>
              <a:gd name="connsiteY812" fmla="*/ 1415914 h 4449429"/>
              <a:gd name="connsiteX813" fmla="*/ 18069171 w 18982931"/>
              <a:gd name="connsiteY813" fmla="*/ 1576442 h 4449429"/>
              <a:gd name="connsiteX814" fmla="*/ 18237927 w 18982931"/>
              <a:gd name="connsiteY814" fmla="*/ 1576442 h 4449429"/>
              <a:gd name="connsiteX815" fmla="*/ 18237927 w 18982931"/>
              <a:gd name="connsiteY815" fmla="*/ 1642297 h 4449429"/>
              <a:gd name="connsiteX816" fmla="*/ 18270859 w 18982931"/>
              <a:gd name="connsiteY816" fmla="*/ 1691690 h 4449429"/>
              <a:gd name="connsiteX817" fmla="*/ 18270859 w 18982931"/>
              <a:gd name="connsiteY817" fmla="*/ 1704036 h 4449429"/>
              <a:gd name="connsiteX818" fmla="*/ 18274975 w 18982931"/>
              <a:gd name="connsiteY818" fmla="*/ 1926302 h 4449429"/>
              <a:gd name="connsiteX819" fmla="*/ 18279087 w 18982931"/>
              <a:gd name="connsiteY819" fmla="*/ 1938652 h 4449429"/>
              <a:gd name="connsiteX820" fmla="*/ 18320247 w 18982931"/>
              <a:gd name="connsiteY820" fmla="*/ 1934533 h 4449429"/>
              <a:gd name="connsiteX821" fmla="*/ 18320247 w 18982931"/>
              <a:gd name="connsiteY821" fmla="*/ 1144256 h 4449429"/>
              <a:gd name="connsiteX822" fmla="*/ 18303783 w 18982931"/>
              <a:gd name="connsiteY822" fmla="*/ 1111328 h 4449429"/>
              <a:gd name="connsiteX823" fmla="*/ 18287323 w 18982931"/>
              <a:gd name="connsiteY823" fmla="*/ 1024893 h 4449429"/>
              <a:gd name="connsiteX824" fmla="*/ 18336711 w 18982931"/>
              <a:gd name="connsiteY824" fmla="*/ 1000197 h 4449429"/>
              <a:gd name="connsiteX825" fmla="*/ 18361407 w 18982931"/>
              <a:gd name="connsiteY825" fmla="*/ 996079 h 4449429"/>
              <a:gd name="connsiteX826" fmla="*/ 18373759 w 18982931"/>
              <a:gd name="connsiteY826" fmla="*/ 946687 h 4449429"/>
              <a:gd name="connsiteX827" fmla="*/ 18534287 w 18982931"/>
              <a:gd name="connsiteY827" fmla="*/ 946687 h 4449429"/>
              <a:gd name="connsiteX828" fmla="*/ 18563095 w 18982931"/>
              <a:gd name="connsiteY828" fmla="*/ 798510 h 4449429"/>
              <a:gd name="connsiteX829" fmla="*/ 18731851 w 18982931"/>
              <a:gd name="connsiteY829" fmla="*/ 806742 h 4449429"/>
              <a:gd name="connsiteX830" fmla="*/ 18773011 w 18982931"/>
              <a:gd name="connsiteY830" fmla="*/ 798510 h 4449429"/>
              <a:gd name="connsiteX831" fmla="*/ 18822407 w 18982931"/>
              <a:gd name="connsiteY831" fmla="*/ 893180 h 4449429"/>
              <a:gd name="connsiteX832" fmla="*/ 18822407 w 18982931"/>
              <a:gd name="connsiteY832" fmla="*/ 963151 h 4449429"/>
              <a:gd name="connsiteX833" fmla="*/ 18982931 w 18982931"/>
              <a:gd name="connsiteY833" fmla="*/ 983734 h 4449429"/>
              <a:gd name="connsiteX834" fmla="*/ 18982931 w 18982931"/>
              <a:gd name="connsiteY834" fmla="*/ 4449429 h 4449429"/>
              <a:gd name="connsiteX835" fmla="*/ 11998023 w 18982931"/>
              <a:gd name="connsiteY835" fmla="*/ 4449429 h 4449429"/>
              <a:gd name="connsiteX836" fmla="*/ 11995198 w 18982931"/>
              <a:gd name="connsiteY836" fmla="*/ 4429646 h 4449429"/>
              <a:gd name="connsiteX837" fmla="*/ 11992726 w 18982931"/>
              <a:gd name="connsiteY837" fmla="*/ 4449425 h 4449429"/>
              <a:gd name="connsiteX838" fmla="*/ 8153658 w 18982931"/>
              <a:gd name="connsiteY838" fmla="*/ 4449425 h 4449429"/>
              <a:gd name="connsiteX839" fmla="*/ 8153658 w 18982931"/>
              <a:gd name="connsiteY839" fmla="*/ 4449429 h 4449429"/>
              <a:gd name="connsiteX840" fmla="*/ 6861227 w 18982931"/>
              <a:gd name="connsiteY840" fmla="*/ 4449429 h 4449429"/>
              <a:gd name="connsiteX841" fmla="*/ 6859697 w 18982931"/>
              <a:gd name="connsiteY841" fmla="*/ 4432598 h 4449429"/>
              <a:gd name="connsiteX842" fmla="*/ 6858292 w 18982931"/>
              <a:gd name="connsiteY842" fmla="*/ 4449425 h 4449429"/>
              <a:gd name="connsiteX843" fmla="*/ 7922 w 18982931"/>
              <a:gd name="connsiteY843" fmla="*/ 4440866 h 4449429"/>
              <a:gd name="connsiteX844" fmla="*/ 0 w 18982931"/>
              <a:gd name="connsiteY844" fmla="*/ 1181446 h 4449429"/>
              <a:gd name="connsiteX845" fmla="*/ 169756 w 18982931"/>
              <a:gd name="connsiteY845" fmla="*/ 979616 h 4449429"/>
              <a:gd name="connsiteX846" fmla="*/ 301466 w 18982931"/>
              <a:gd name="connsiteY846" fmla="*/ 971384 h 4449429"/>
              <a:gd name="connsiteX847" fmla="*/ 301466 w 18982931"/>
              <a:gd name="connsiteY847" fmla="*/ 909640 h 4449429"/>
              <a:gd name="connsiteX848" fmla="*/ 346746 w 18982931"/>
              <a:gd name="connsiteY848" fmla="*/ 810855 h 4449429"/>
              <a:gd name="connsiteX849" fmla="*/ 571541 w 18982931"/>
              <a:gd name="connsiteY849" fmla="*/ 799909 h 4449429"/>
              <a:gd name="connsiteX850" fmla="*/ 581356 w 18982931"/>
              <a:gd name="connsiteY850" fmla="*/ 963151 h 4449429"/>
              <a:gd name="connsiteX851" fmla="*/ 737766 w 18982931"/>
              <a:gd name="connsiteY851" fmla="*/ 963151 h 4449429"/>
              <a:gd name="connsiteX852" fmla="*/ 750116 w 18982931"/>
              <a:gd name="connsiteY852" fmla="*/ 1012543 h 4449429"/>
              <a:gd name="connsiteX853" fmla="*/ 778926 w 18982931"/>
              <a:gd name="connsiteY853" fmla="*/ 1016657 h 4449429"/>
              <a:gd name="connsiteX854" fmla="*/ 820087 w 18982931"/>
              <a:gd name="connsiteY854" fmla="*/ 1041353 h 4449429"/>
              <a:gd name="connsiteX855" fmla="*/ 820087 w 18982931"/>
              <a:gd name="connsiteY855" fmla="*/ 1119560 h 4449429"/>
              <a:gd name="connsiteX856" fmla="*/ 791276 w 18982931"/>
              <a:gd name="connsiteY856" fmla="*/ 1193648 h 4449429"/>
              <a:gd name="connsiteX857" fmla="*/ 791276 w 18982931"/>
              <a:gd name="connsiteY857" fmla="*/ 1580555 h 4449429"/>
              <a:gd name="connsiteX858" fmla="*/ 791276 w 18982931"/>
              <a:gd name="connsiteY858" fmla="*/ 1955112 h 4449429"/>
              <a:gd name="connsiteX859" fmla="*/ 865089 w 18982931"/>
              <a:gd name="connsiteY859" fmla="*/ 1950998 h 4449429"/>
              <a:gd name="connsiteX860" fmla="*/ 873596 w 18982931"/>
              <a:gd name="connsiteY860" fmla="*/ 1597020 h 4449429"/>
              <a:gd name="connsiteX861" fmla="*/ 906526 w 18982931"/>
              <a:gd name="connsiteY861" fmla="*/ 1584670 h 4449429"/>
              <a:gd name="connsiteX862" fmla="*/ 1034120 w 18982931"/>
              <a:gd name="connsiteY862" fmla="*/ 1584670 h 4449429"/>
              <a:gd name="connsiteX863" fmla="*/ 1034120 w 18982931"/>
              <a:gd name="connsiteY863" fmla="*/ 1420028 h 4449429"/>
              <a:gd name="connsiteX864" fmla="*/ 1320382 w 18982931"/>
              <a:gd name="connsiteY864" fmla="*/ 1408806 h 4449429"/>
              <a:gd name="connsiteX865" fmla="*/ 1318126 w 18982931"/>
              <a:gd name="connsiteY865" fmla="*/ 1576437 h 4449429"/>
              <a:gd name="connsiteX866" fmla="*/ 1511305 w 18982931"/>
              <a:gd name="connsiteY866" fmla="*/ 1594214 h 4449429"/>
              <a:gd name="connsiteX867" fmla="*/ 1507466 w 18982931"/>
              <a:gd name="connsiteY867" fmla="*/ 2337905 h 4449429"/>
              <a:gd name="connsiteX868" fmla="*/ 1523929 w 18982931"/>
              <a:gd name="connsiteY868" fmla="*/ 2337905 h 4449429"/>
              <a:gd name="connsiteX869" fmla="*/ 1523929 w 18982931"/>
              <a:gd name="connsiteY869" fmla="*/ 2169146 h 4449429"/>
              <a:gd name="connsiteX870" fmla="*/ 1692685 w 18982931"/>
              <a:gd name="connsiteY870" fmla="*/ 2169146 h 4449429"/>
              <a:gd name="connsiteX871" fmla="*/ 1692685 w 18982931"/>
              <a:gd name="connsiteY871" fmla="*/ 2020968 h 4449429"/>
              <a:gd name="connsiteX872" fmla="*/ 1766772 w 18982931"/>
              <a:gd name="connsiteY872" fmla="*/ 1922183 h 4449429"/>
              <a:gd name="connsiteX873" fmla="*/ 1766772 w 18982931"/>
              <a:gd name="connsiteY873" fmla="*/ 1757542 h 4449429"/>
              <a:gd name="connsiteX874" fmla="*/ 1849095 w 18982931"/>
              <a:gd name="connsiteY874" fmla="*/ 1757542 h 4449429"/>
              <a:gd name="connsiteX875" fmla="*/ 1849095 w 18982931"/>
              <a:gd name="connsiteY875" fmla="*/ 2156799 h 4449429"/>
              <a:gd name="connsiteX876" fmla="*/ 1919070 w 18982931"/>
              <a:gd name="connsiteY876" fmla="*/ 2156799 h 4449429"/>
              <a:gd name="connsiteX877" fmla="*/ 1919070 w 18982931"/>
              <a:gd name="connsiteY877" fmla="*/ 1864559 h 4449429"/>
              <a:gd name="connsiteX878" fmla="*/ 1919070 w 18982931"/>
              <a:gd name="connsiteY878" fmla="*/ 695608 h 4449429"/>
              <a:gd name="connsiteX879" fmla="*/ 2005504 w 18982931"/>
              <a:gd name="connsiteY879" fmla="*/ 609173 h 4449429"/>
              <a:gd name="connsiteX880" fmla="*/ 2026085 w 18982931"/>
              <a:gd name="connsiteY880" fmla="*/ 605054 h 4449429"/>
              <a:gd name="connsiteX881" fmla="*/ 2100174 w 18982931"/>
              <a:gd name="connsiteY881" fmla="*/ 448645 h 4449429"/>
              <a:gd name="connsiteX882" fmla="*/ 2137215 w 18982931"/>
              <a:gd name="connsiteY882" fmla="*/ 407485 h 4449429"/>
              <a:gd name="connsiteX883" fmla="*/ 2194840 w 18982931"/>
              <a:gd name="connsiteY883" fmla="*/ 337515 h 4449429"/>
              <a:gd name="connsiteX884" fmla="*/ 2198958 w 18982931"/>
              <a:gd name="connsiteY884" fmla="*/ 292236 h 4449429"/>
              <a:gd name="connsiteX885" fmla="*/ 2240121 w 18982931"/>
              <a:gd name="connsiteY885" fmla="*/ 358093 h 4449429"/>
              <a:gd name="connsiteX886" fmla="*/ 2273047 w 18982931"/>
              <a:gd name="connsiteY886" fmla="*/ 444532 h 4449429"/>
              <a:gd name="connsiteX887" fmla="*/ 2330670 w 18982931"/>
              <a:gd name="connsiteY887" fmla="*/ 563894 h 4449429"/>
              <a:gd name="connsiteX888" fmla="*/ 2351248 w 18982931"/>
              <a:gd name="connsiteY888" fmla="*/ 613286 h 4449429"/>
              <a:gd name="connsiteX889" fmla="*/ 2429455 w 18982931"/>
              <a:gd name="connsiteY889" fmla="*/ 675029 h 4449429"/>
              <a:gd name="connsiteX890" fmla="*/ 2470614 w 18982931"/>
              <a:gd name="connsiteY890" fmla="*/ 757350 h 4449429"/>
              <a:gd name="connsiteX891" fmla="*/ 2470614 w 18982931"/>
              <a:gd name="connsiteY891" fmla="*/ 1086631 h 4449429"/>
              <a:gd name="connsiteX892" fmla="*/ 2470614 w 18982931"/>
              <a:gd name="connsiteY892" fmla="*/ 2008622 h 4449429"/>
              <a:gd name="connsiteX893" fmla="*/ 2487080 w 18982931"/>
              <a:gd name="connsiteY893" fmla="*/ 2053897 h 4449429"/>
              <a:gd name="connsiteX894" fmla="*/ 2499426 w 18982931"/>
              <a:gd name="connsiteY894" fmla="*/ 1897488 h 4449429"/>
              <a:gd name="connsiteX895" fmla="*/ 2602322 w 18982931"/>
              <a:gd name="connsiteY895" fmla="*/ 1798703 h 4449429"/>
              <a:gd name="connsiteX896" fmla="*/ 2836935 w 18982931"/>
              <a:gd name="connsiteY896" fmla="*/ 1798703 h 4449429"/>
              <a:gd name="connsiteX897" fmla="*/ 2836935 w 18982931"/>
              <a:gd name="connsiteY897" fmla="*/ 1860446 h 4449429"/>
              <a:gd name="connsiteX898" fmla="*/ 2836935 w 18982931"/>
              <a:gd name="connsiteY898" fmla="*/ 2263816 h 4449429"/>
              <a:gd name="connsiteX899" fmla="*/ 2845169 w 18982931"/>
              <a:gd name="connsiteY899" fmla="*/ 2304976 h 4449429"/>
              <a:gd name="connsiteX900" fmla="*/ 2861629 w 18982931"/>
              <a:gd name="connsiteY900" fmla="*/ 2300858 h 4449429"/>
              <a:gd name="connsiteX901" fmla="*/ 2861629 w 18982931"/>
              <a:gd name="connsiteY901" fmla="*/ 2247351 h 4449429"/>
              <a:gd name="connsiteX902" fmla="*/ 2869861 w 18982931"/>
              <a:gd name="connsiteY902" fmla="*/ 1996272 h 4449429"/>
              <a:gd name="connsiteX903" fmla="*/ 2923374 w 18982931"/>
              <a:gd name="connsiteY903" fmla="*/ 1967462 h 4449429"/>
              <a:gd name="connsiteX904" fmla="*/ 2939836 w 18982931"/>
              <a:gd name="connsiteY904" fmla="*/ 2300858 h 4449429"/>
              <a:gd name="connsiteX905" fmla="*/ 2956300 w 18982931"/>
              <a:gd name="connsiteY905" fmla="*/ 2300858 h 4449429"/>
              <a:gd name="connsiteX906" fmla="*/ 2989230 w 18982931"/>
              <a:gd name="connsiteY906" fmla="*/ 2111521 h 4449429"/>
              <a:gd name="connsiteX907" fmla="*/ 3018038 w 18982931"/>
              <a:gd name="connsiteY907" fmla="*/ 2058015 h 4449429"/>
              <a:gd name="connsiteX908" fmla="*/ 3034502 w 18982931"/>
              <a:gd name="connsiteY908" fmla="*/ 2123871 h 4449429"/>
              <a:gd name="connsiteX909" fmla="*/ 3038620 w 18982931"/>
              <a:gd name="connsiteY909" fmla="*/ 2132104 h 4449429"/>
              <a:gd name="connsiteX910" fmla="*/ 3088018 w 18982931"/>
              <a:gd name="connsiteY910" fmla="*/ 2140336 h 4449429"/>
              <a:gd name="connsiteX911" fmla="*/ 3095320 w 18982931"/>
              <a:gd name="connsiteY911" fmla="*/ 2275334 h 4449429"/>
              <a:gd name="connsiteX912" fmla="*/ 3162101 w 18982931"/>
              <a:gd name="connsiteY912" fmla="*/ 2275334 h 4449429"/>
              <a:gd name="connsiteX913" fmla="*/ 3162101 w 18982931"/>
              <a:gd name="connsiteY913" fmla="*/ 1580555 h 4449429"/>
              <a:gd name="connsiteX914" fmla="*/ 3162101 w 18982931"/>
              <a:gd name="connsiteY914" fmla="*/ 1531163 h 4449429"/>
              <a:gd name="connsiteX915" fmla="*/ 3199146 w 18982931"/>
              <a:gd name="connsiteY915" fmla="*/ 1498235 h 4449429"/>
              <a:gd name="connsiteX916" fmla="*/ 3281469 w 18982931"/>
              <a:gd name="connsiteY916" fmla="*/ 1498235 h 4449429"/>
              <a:gd name="connsiteX917" fmla="*/ 3281469 w 18982931"/>
              <a:gd name="connsiteY917" fmla="*/ 1325362 h 4449429"/>
              <a:gd name="connsiteX918" fmla="*/ 3343207 w 18982931"/>
              <a:gd name="connsiteY918" fmla="*/ 1263619 h 4449429"/>
              <a:gd name="connsiteX919" fmla="*/ 3544891 w 18982931"/>
              <a:gd name="connsiteY919" fmla="*/ 1263619 h 4449429"/>
              <a:gd name="connsiteX920" fmla="*/ 3544891 w 18982931"/>
              <a:gd name="connsiteY920" fmla="*/ 712071 h 4449429"/>
              <a:gd name="connsiteX921" fmla="*/ 3561357 w 18982931"/>
              <a:gd name="connsiteY921" fmla="*/ 555662 h 4449429"/>
              <a:gd name="connsiteX922" fmla="*/ 3606633 w 18982931"/>
              <a:gd name="connsiteY922" fmla="*/ 316933 h 4449429"/>
              <a:gd name="connsiteX923" fmla="*/ 3614865 w 18982931"/>
              <a:gd name="connsiteY923" fmla="*/ 279891 h 4449429"/>
              <a:gd name="connsiteX924" fmla="*/ 3676603 w 18982931"/>
              <a:gd name="connsiteY924" fmla="*/ 341628 h 4449429"/>
              <a:gd name="connsiteX925" fmla="*/ 3684835 w 18982931"/>
              <a:gd name="connsiteY925" fmla="*/ 386907 h 4449429"/>
              <a:gd name="connsiteX926" fmla="*/ 3742460 w 18982931"/>
              <a:gd name="connsiteY926" fmla="*/ 481574 h 4449429"/>
              <a:gd name="connsiteX927" fmla="*/ 3763042 w 18982931"/>
              <a:gd name="connsiteY927" fmla="*/ 703838 h 4449429"/>
              <a:gd name="connsiteX928" fmla="*/ 3763042 w 18982931"/>
              <a:gd name="connsiteY928" fmla="*/ 1144256 h 4449429"/>
              <a:gd name="connsiteX929" fmla="*/ 3771275 w 18982931"/>
              <a:gd name="connsiteY929" fmla="*/ 1181298 h 4449429"/>
              <a:gd name="connsiteX930" fmla="*/ 3775390 w 18982931"/>
              <a:gd name="connsiteY930" fmla="*/ 1115443 h 4449429"/>
              <a:gd name="connsiteX931" fmla="*/ 3923568 w 18982931"/>
              <a:gd name="connsiteY931" fmla="*/ 996079 h 4449429"/>
              <a:gd name="connsiteX932" fmla="*/ 3940029 w 18982931"/>
              <a:gd name="connsiteY932" fmla="*/ 1020776 h 4449429"/>
              <a:gd name="connsiteX933" fmla="*/ 3960611 w 18982931"/>
              <a:gd name="connsiteY933" fmla="*/ 1321244 h 4449429"/>
              <a:gd name="connsiteX934" fmla="*/ 3960611 w 18982931"/>
              <a:gd name="connsiteY934" fmla="*/ 1584670 h 4449429"/>
              <a:gd name="connsiteX935" fmla="*/ 3977076 w 18982931"/>
              <a:gd name="connsiteY935" fmla="*/ 1625830 h 4449429"/>
              <a:gd name="connsiteX936" fmla="*/ 4010007 w 18982931"/>
              <a:gd name="connsiteY936" fmla="*/ 1666990 h 4449429"/>
              <a:gd name="connsiteX937" fmla="*/ 4055279 w 18982931"/>
              <a:gd name="connsiteY937" fmla="*/ 1819286 h 4449429"/>
              <a:gd name="connsiteX938" fmla="*/ 4104670 w 18982931"/>
              <a:gd name="connsiteY938" fmla="*/ 1819286 h 4449429"/>
              <a:gd name="connsiteX939" fmla="*/ 4108788 w 18982931"/>
              <a:gd name="connsiteY939" fmla="*/ 1741079 h 4449429"/>
              <a:gd name="connsiteX940" fmla="*/ 4211689 w 18982931"/>
              <a:gd name="connsiteY940" fmla="*/ 1741079 h 4449429"/>
              <a:gd name="connsiteX941" fmla="*/ 4252847 w 18982931"/>
              <a:gd name="connsiteY941" fmla="*/ 1559973 h 4449429"/>
              <a:gd name="connsiteX942" fmla="*/ 4265197 w 18982931"/>
              <a:gd name="connsiteY942" fmla="*/ 1559973 h 4449429"/>
              <a:gd name="connsiteX943" fmla="*/ 4277546 w 18982931"/>
              <a:gd name="connsiteY943" fmla="*/ 1592900 h 4449429"/>
              <a:gd name="connsiteX944" fmla="*/ 4302239 w 18982931"/>
              <a:gd name="connsiteY944" fmla="*/ 1708150 h 4449429"/>
              <a:gd name="connsiteX945" fmla="*/ 4368100 w 18982931"/>
              <a:gd name="connsiteY945" fmla="*/ 1741079 h 4449429"/>
              <a:gd name="connsiteX946" fmla="*/ 4363984 w 18982931"/>
              <a:gd name="connsiteY946" fmla="*/ 1634062 h 4449429"/>
              <a:gd name="connsiteX947" fmla="*/ 4372218 w 18982931"/>
              <a:gd name="connsiteY947" fmla="*/ 839670 h 4449429"/>
              <a:gd name="connsiteX948" fmla="*/ 4442184 w 18982931"/>
              <a:gd name="connsiteY948" fmla="*/ 279891 h 4449429"/>
              <a:gd name="connsiteX949" fmla="*/ 4479230 w 18982931"/>
              <a:gd name="connsiteY949" fmla="*/ 234611 h 4449429"/>
              <a:gd name="connsiteX950" fmla="*/ 4520394 w 18982931"/>
              <a:gd name="connsiteY950" fmla="*/ 284004 h 4449429"/>
              <a:gd name="connsiteX951" fmla="*/ 4549200 w 18982931"/>
              <a:gd name="connsiteY951" fmla="*/ 440413 h 4449429"/>
              <a:gd name="connsiteX952" fmla="*/ 4680914 w 18982931"/>
              <a:gd name="connsiteY952" fmla="*/ 395140 h 4449429"/>
              <a:gd name="connsiteX953" fmla="*/ 4759121 w 18982931"/>
              <a:gd name="connsiteY953" fmla="*/ 460995 h 4449429"/>
              <a:gd name="connsiteX954" fmla="*/ 4771466 w 18982931"/>
              <a:gd name="connsiteY954" fmla="*/ 493924 h 4449429"/>
              <a:gd name="connsiteX955" fmla="*/ 4888657 w 18982931"/>
              <a:gd name="connsiteY955" fmla="*/ 747622 h 4449429"/>
              <a:gd name="connsiteX956" fmla="*/ 4888893 w 18982931"/>
              <a:gd name="connsiteY956" fmla="*/ 807315 h 4449429"/>
              <a:gd name="connsiteX957" fmla="*/ 4856617 w 18982931"/>
              <a:gd name="connsiteY957" fmla="*/ 807315 h 4449429"/>
              <a:gd name="connsiteX958" fmla="*/ 4856617 w 18982931"/>
              <a:gd name="connsiteY958" fmla="*/ 944475 h 4449429"/>
              <a:gd name="connsiteX959" fmla="*/ 4888332 w 18982931"/>
              <a:gd name="connsiteY959" fmla="*/ 944475 h 4449429"/>
              <a:gd name="connsiteX960" fmla="*/ 4888325 w 18982931"/>
              <a:gd name="connsiteY960" fmla="*/ 945600 h 4449429"/>
              <a:gd name="connsiteX961" fmla="*/ 4890835 w 18982931"/>
              <a:gd name="connsiteY961" fmla="*/ 1609365 h 4449429"/>
              <a:gd name="connsiteX962" fmla="*/ 4952574 w 18982931"/>
              <a:gd name="connsiteY962" fmla="*/ 1617597 h 4449429"/>
              <a:gd name="connsiteX963" fmla="*/ 4952574 w 18982931"/>
              <a:gd name="connsiteY963" fmla="*/ 1868678 h 4449429"/>
              <a:gd name="connsiteX964" fmla="*/ 4956691 w 18982931"/>
              <a:gd name="connsiteY964" fmla="*/ 1905720 h 4449429"/>
              <a:gd name="connsiteX965" fmla="*/ 4981387 w 18982931"/>
              <a:gd name="connsiteY965" fmla="*/ 1967462 h 4449429"/>
              <a:gd name="connsiteX966" fmla="*/ 4981387 w 18982931"/>
              <a:gd name="connsiteY966" fmla="*/ 2058015 h 4449429"/>
              <a:gd name="connsiteX967" fmla="*/ 5001966 w 18982931"/>
              <a:gd name="connsiteY967" fmla="*/ 2086824 h 4449429"/>
              <a:gd name="connsiteX968" fmla="*/ 5018429 w 18982931"/>
              <a:gd name="connsiteY968" fmla="*/ 2078592 h 4449429"/>
              <a:gd name="connsiteX969" fmla="*/ 5018429 w 18982931"/>
              <a:gd name="connsiteY969" fmla="*/ 1881023 h 4449429"/>
              <a:gd name="connsiteX970" fmla="*/ 5018429 w 18982931"/>
              <a:gd name="connsiteY970" fmla="*/ 1366522 h 4449429"/>
              <a:gd name="connsiteX971" fmla="*/ 5034894 w 18982931"/>
              <a:gd name="connsiteY971" fmla="*/ 864367 h 4449429"/>
              <a:gd name="connsiteX972" fmla="*/ 5067821 w 18982931"/>
              <a:gd name="connsiteY972" fmla="*/ 197569 h 4449429"/>
              <a:gd name="connsiteX973" fmla="*/ 5080173 w 18982931"/>
              <a:gd name="connsiteY973" fmla="*/ 102899 h 4449429"/>
              <a:gd name="connsiteX974" fmla="*/ 5216000 w 18982931"/>
              <a:gd name="connsiteY974" fmla="*/ 37042 h 4449429"/>
              <a:gd name="connsiteX975" fmla="*/ 5248927 w 18982931"/>
              <a:gd name="connsiteY975" fmla="*/ 69972 h 4449429"/>
              <a:gd name="connsiteX976" fmla="*/ 5372409 w 18982931"/>
              <a:gd name="connsiteY976" fmla="*/ 69972 h 4449429"/>
              <a:gd name="connsiteX977" fmla="*/ 5434151 w 18982931"/>
              <a:gd name="connsiteY977" fmla="*/ 131714 h 4449429"/>
              <a:gd name="connsiteX978" fmla="*/ 5434151 w 18982931"/>
              <a:gd name="connsiteY978" fmla="*/ 382788 h 4449429"/>
              <a:gd name="connsiteX979" fmla="*/ 5434151 w 18982931"/>
              <a:gd name="connsiteY979" fmla="*/ 683261 h 4449429"/>
              <a:gd name="connsiteX980" fmla="*/ 5545282 w 18982931"/>
              <a:gd name="connsiteY980" fmla="*/ 687375 h 4449429"/>
              <a:gd name="connsiteX981" fmla="*/ 5545282 w 18982931"/>
              <a:gd name="connsiteY981" fmla="*/ 1045471 h 4449429"/>
              <a:gd name="connsiteX982" fmla="*/ 5676994 w 18982931"/>
              <a:gd name="connsiteY982" fmla="*/ 1045471 h 4449429"/>
              <a:gd name="connsiteX983" fmla="*/ 5685227 w 18982931"/>
              <a:gd name="connsiteY983" fmla="*/ 1103096 h 4449429"/>
              <a:gd name="connsiteX984" fmla="*/ 5759314 w 18982931"/>
              <a:gd name="connsiteY984" fmla="*/ 1193648 h 4449429"/>
              <a:gd name="connsiteX985" fmla="*/ 5759314 w 18982931"/>
              <a:gd name="connsiteY985" fmla="*/ 1395331 h 4449429"/>
              <a:gd name="connsiteX986" fmla="*/ 5825171 w 18982931"/>
              <a:gd name="connsiteY986" fmla="*/ 1395331 h 4449429"/>
              <a:gd name="connsiteX987" fmla="*/ 5903378 w 18982931"/>
              <a:gd name="connsiteY987" fmla="*/ 1477653 h 4449429"/>
              <a:gd name="connsiteX988" fmla="*/ 5903378 w 18982931"/>
              <a:gd name="connsiteY988" fmla="*/ 1918070 h 4449429"/>
              <a:gd name="connsiteX989" fmla="*/ 5936306 w 18982931"/>
              <a:gd name="connsiteY989" fmla="*/ 1975695 h 4449429"/>
              <a:gd name="connsiteX990" fmla="*/ 5965115 w 18982931"/>
              <a:gd name="connsiteY990" fmla="*/ 1275969 h 4449429"/>
              <a:gd name="connsiteX991" fmla="*/ 5969235 w 18982931"/>
              <a:gd name="connsiteY991" fmla="*/ 1238922 h 4449429"/>
              <a:gd name="connsiteX992" fmla="*/ 6166804 w 18982931"/>
              <a:gd name="connsiteY992" fmla="*/ 1238922 h 4449429"/>
              <a:gd name="connsiteX993" fmla="*/ 6216196 w 18982931"/>
              <a:gd name="connsiteY993" fmla="*/ 1288315 h 4449429"/>
              <a:gd name="connsiteX994" fmla="*/ 6236774 w 18982931"/>
              <a:gd name="connsiteY994" fmla="*/ 1428261 h 4449429"/>
              <a:gd name="connsiteX995" fmla="*/ 6273821 w 18982931"/>
              <a:gd name="connsiteY995" fmla="*/ 1498235 h 4449429"/>
              <a:gd name="connsiteX996" fmla="*/ 6273821 w 18982931"/>
              <a:gd name="connsiteY996" fmla="*/ 2230888 h 4449429"/>
              <a:gd name="connsiteX997" fmla="*/ 6277935 w 18982931"/>
              <a:gd name="connsiteY997" fmla="*/ 2280280 h 4449429"/>
              <a:gd name="connsiteX998" fmla="*/ 6319095 w 18982931"/>
              <a:gd name="connsiteY998" fmla="*/ 2193841 h 4449429"/>
              <a:gd name="connsiteX999" fmla="*/ 6364373 w 18982931"/>
              <a:gd name="connsiteY999" fmla="*/ 2288513 h 4449429"/>
              <a:gd name="connsiteX1000" fmla="*/ 6389068 w 18982931"/>
              <a:gd name="connsiteY1000" fmla="*/ 2313208 h 4449429"/>
              <a:gd name="connsiteX1001" fmla="*/ 6541355 w 18982931"/>
              <a:gd name="connsiteY1001" fmla="*/ 2313208 h 4449429"/>
              <a:gd name="connsiteX1002" fmla="*/ 6541355 w 18982931"/>
              <a:gd name="connsiteY1002" fmla="*/ 2148567 h 4449429"/>
              <a:gd name="connsiteX1003" fmla="*/ 6660723 w 18982931"/>
              <a:gd name="connsiteY1003" fmla="*/ 2148567 h 4449429"/>
              <a:gd name="connsiteX1004" fmla="*/ 6660723 w 18982931"/>
              <a:gd name="connsiteY1004" fmla="*/ 2259698 h 4449429"/>
              <a:gd name="connsiteX1005" fmla="*/ 6705999 w 18982931"/>
              <a:gd name="connsiteY1005" fmla="*/ 2551938 h 4449429"/>
              <a:gd name="connsiteX1006" fmla="*/ 6714228 w 18982931"/>
              <a:gd name="connsiteY1006" fmla="*/ 2580748 h 4449429"/>
              <a:gd name="connsiteX1007" fmla="*/ 6722461 w 18982931"/>
              <a:gd name="connsiteY1007" fmla="*/ 2576634 h 4449429"/>
              <a:gd name="connsiteX1008" fmla="*/ 6751278 w 18982931"/>
              <a:gd name="connsiteY1008" fmla="*/ 2263816 h 4449429"/>
              <a:gd name="connsiteX1009" fmla="*/ 6800669 w 18982931"/>
              <a:gd name="connsiteY1009" fmla="*/ 2255583 h 4449429"/>
              <a:gd name="connsiteX1010" fmla="*/ 6837709 w 18982931"/>
              <a:gd name="connsiteY1010" fmla="*/ 2181496 h 4449429"/>
              <a:gd name="connsiteX1011" fmla="*/ 6841831 w 18982931"/>
              <a:gd name="connsiteY1011" fmla="*/ 2152681 h 4449429"/>
              <a:gd name="connsiteX1012" fmla="*/ 6845941 w 18982931"/>
              <a:gd name="connsiteY1012" fmla="*/ 2115639 h 4449429"/>
              <a:gd name="connsiteX1013" fmla="*/ 6857139 w 18982931"/>
              <a:gd name="connsiteY1013" fmla="*/ 2115639 h 4449429"/>
              <a:gd name="connsiteX1014" fmla="*/ 6899298 w 18982931"/>
              <a:gd name="connsiteY1014" fmla="*/ 2109470 h 4449429"/>
              <a:gd name="connsiteX1015" fmla="*/ 6922965 w 18982931"/>
              <a:gd name="connsiteY1015" fmla="*/ 2140339 h 4449429"/>
              <a:gd name="connsiteX1016" fmla="*/ 7009406 w 18982931"/>
              <a:gd name="connsiteY1016" fmla="*/ 2070365 h 4449429"/>
              <a:gd name="connsiteX1017" fmla="*/ 7145231 w 18982931"/>
              <a:gd name="connsiteY1017" fmla="*/ 2066247 h 4449429"/>
              <a:gd name="connsiteX1018" fmla="*/ 7145231 w 18982931"/>
              <a:gd name="connsiteY1018" fmla="*/ 1901605 h 4449429"/>
              <a:gd name="connsiteX1019" fmla="*/ 7145231 w 18982931"/>
              <a:gd name="connsiteY1019" fmla="*/ 1769896 h 4449429"/>
              <a:gd name="connsiteX1020" fmla="*/ 7215204 w 18982931"/>
              <a:gd name="connsiteY1020" fmla="*/ 1597024 h 4449429"/>
              <a:gd name="connsiteX1021" fmla="*/ 7285174 w 18982931"/>
              <a:gd name="connsiteY1021" fmla="*/ 1753433 h 4449429"/>
              <a:gd name="connsiteX1022" fmla="*/ 7297524 w 18982931"/>
              <a:gd name="connsiteY1022" fmla="*/ 2062134 h 4449429"/>
              <a:gd name="connsiteX1023" fmla="*/ 7367494 w 18982931"/>
              <a:gd name="connsiteY1023" fmla="*/ 2066247 h 4449429"/>
              <a:gd name="connsiteX1024" fmla="*/ 7371610 w 18982931"/>
              <a:gd name="connsiteY1024" fmla="*/ 2148567 h 4449429"/>
              <a:gd name="connsiteX1025" fmla="*/ 7462167 w 18982931"/>
              <a:gd name="connsiteY1025" fmla="*/ 2148567 h 4449429"/>
              <a:gd name="connsiteX1026" fmla="*/ 7462167 w 18982931"/>
              <a:gd name="connsiteY1026" fmla="*/ 2095061 h 4449429"/>
              <a:gd name="connsiteX1027" fmla="*/ 7462167 w 18982931"/>
              <a:gd name="connsiteY1027" fmla="*/ 1597024 h 4449429"/>
              <a:gd name="connsiteX1028" fmla="*/ 7482743 w 18982931"/>
              <a:gd name="connsiteY1028" fmla="*/ 1008430 h 4449429"/>
              <a:gd name="connsiteX1029" fmla="*/ 7495096 w 18982931"/>
              <a:gd name="connsiteY1029" fmla="*/ 921991 h 4449429"/>
              <a:gd name="connsiteX1030" fmla="*/ 7536254 w 18982931"/>
              <a:gd name="connsiteY1030" fmla="*/ 934341 h 4449429"/>
              <a:gd name="connsiteX1031" fmla="*/ 7577416 w 18982931"/>
              <a:gd name="connsiteY1031" fmla="*/ 563899 h 4449429"/>
              <a:gd name="connsiteX1032" fmla="*/ 7589759 w 18982931"/>
              <a:gd name="connsiteY1032" fmla="*/ 563899 h 4449429"/>
              <a:gd name="connsiteX1033" fmla="*/ 7639153 w 18982931"/>
              <a:gd name="connsiteY1033" fmla="*/ 975501 h 4449429"/>
              <a:gd name="connsiteX1034" fmla="*/ 7655614 w 18982931"/>
              <a:gd name="connsiteY1034" fmla="*/ 926109 h 4449429"/>
              <a:gd name="connsiteX1035" fmla="*/ 7667968 w 18982931"/>
              <a:gd name="connsiteY1035" fmla="*/ 926109 h 4449429"/>
              <a:gd name="connsiteX1036" fmla="*/ 7676196 w 18982931"/>
              <a:gd name="connsiteY1036" fmla="*/ 1037243 h 4449429"/>
              <a:gd name="connsiteX1037" fmla="*/ 7676196 w 18982931"/>
              <a:gd name="connsiteY1037" fmla="*/ 2049787 h 4449429"/>
              <a:gd name="connsiteX1038" fmla="*/ 7705009 w 18982931"/>
              <a:gd name="connsiteY1038" fmla="*/ 2267935 h 4449429"/>
              <a:gd name="connsiteX1039" fmla="*/ 7750287 w 18982931"/>
              <a:gd name="connsiteY1039" fmla="*/ 2469622 h 4449429"/>
              <a:gd name="connsiteX1040" fmla="*/ 7849072 w 18982931"/>
              <a:gd name="connsiteY1040" fmla="*/ 2469622 h 4449429"/>
              <a:gd name="connsiteX1041" fmla="*/ 7849072 w 18982931"/>
              <a:gd name="connsiteY1041" fmla="*/ 2284398 h 4449429"/>
              <a:gd name="connsiteX1042" fmla="*/ 7919042 w 18982931"/>
              <a:gd name="connsiteY1042" fmla="*/ 2284398 h 4449429"/>
              <a:gd name="connsiteX1043" fmla="*/ 7919042 w 18982931"/>
              <a:gd name="connsiteY1043" fmla="*/ 2473736 h 4449429"/>
              <a:gd name="connsiteX1044" fmla="*/ 8108380 w 18982931"/>
              <a:gd name="connsiteY1044" fmla="*/ 2473736 h 4449429"/>
              <a:gd name="connsiteX1045" fmla="*/ 8142338 w 18982931"/>
              <a:gd name="connsiteY1045" fmla="*/ 2481454 h 4449429"/>
              <a:gd name="connsiteX1046" fmla="*/ 8144242 w 18982931"/>
              <a:gd name="connsiteY1046" fmla="*/ 2485067 h 4449429"/>
              <a:gd name="connsiteX1047" fmla="*/ 8144242 w 18982931"/>
              <a:gd name="connsiteY1047" fmla="*/ 1280084 h 4449429"/>
              <a:gd name="connsiteX1048" fmla="*/ 8189518 w 18982931"/>
              <a:gd name="connsiteY1048" fmla="*/ 1115443 h 4449429"/>
              <a:gd name="connsiteX1049" fmla="*/ 8230679 w 18982931"/>
              <a:gd name="connsiteY1049" fmla="*/ 1090746 h 4449429"/>
              <a:gd name="connsiteX1050" fmla="*/ 8477642 w 18982931"/>
              <a:gd name="connsiteY1050" fmla="*/ 1090746 h 4449429"/>
              <a:gd name="connsiteX1051" fmla="*/ 8518799 w 18982931"/>
              <a:gd name="connsiteY1051" fmla="*/ 1111328 h 4449429"/>
              <a:gd name="connsiteX1052" fmla="*/ 8568194 w 18982931"/>
              <a:gd name="connsiteY1052" fmla="*/ 1288315 h 4449429"/>
              <a:gd name="connsiteX1053" fmla="*/ 8572304 w 18982931"/>
              <a:gd name="connsiteY1053" fmla="*/ 2152681 h 4449429"/>
              <a:gd name="connsiteX1054" fmla="*/ 8572304 w 18982931"/>
              <a:gd name="connsiteY1054" fmla="*/ 2222656 h 4449429"/>
              <a:gd name="connsiteX1055" fmla="*/ 8827499 w 18982931"/>
              <a:gd name="connsiteY1055" fmla="*/ 2222656 h 4449429"/>
              <a:gd name="connsiteX1056" fmla="*/ 8827499 w 18982931"/>
              <a:gd name="connsiteY1056" fmla="*/ 2053897 h 4449429"/>
              <a:gd name="connsiteX1057" fmla="*/ 8827499 w 18982931"/>
              <a:gd name="connsiteY1057" fmla="*/ 1996272 h 4449429"/>
              <a:gd name="connsiteX1058" fmla="*/ 8926285 w 18982931"/>
              <a:gd name="connsiteY1058" fmla="*/ 1876910 h 4449429"/>
              <a:gd name="connsiteX1059" fmla="*/ 8926285 w 18982931"/>
              <a:gd name="connsiteY1059" fmla="*/ 1757542 h 4449429"/>
              <a:gd name="connsiteX1060" fmla="*/ 8926285 w 18982931"/>
              <a:gd name="connsiteY1060" fmla="*/ 1527045 h 4449429"/>
              <a:gd name="connsiteX1061" fmla="*/ 8950980 w 18982931"/>
              <a:gd name="connsiteY1061" fmla="*/ 1432378 h 4449429"/>
              <a:gd name="connsiteX1062" fmla="*/ 8950980 w 18982931"/>
              <a:gd name="connsiteY1062" fmla="*/ 1424146 h 4449429"/>
              <a:gd name="connsiteX1063" fmla="*/ 8983911 w 18982931"/>
              <a:gd name="connsiteY1063" fmla="*/ 1107210 h 4449429"/>
              <a:gd name="connsiteX1064" fmla="*/ 8992140 w 18982931"/>
              <a:gd name="connsiteY1064" fmla="*/ 1049586 h 4449429"/>
              <a:gd name="connsiteX1065" fmla="*/ 9012723 w 18982931"/>
              <a:gd name="connsiteY1065" fmla="*/ 1049586 h 4449429"/>
              <a:gd name="connsiteX1066" fmla="*/ 9049767 w 18982931"/>
              <a:gd name="connsiteY1066" fmla="*/ 1325362 h 4449429"/>
              <a:gd name="connsiteX1067" fmla="*/ 9115624 w 18982931"/>
              <a:gd name="connsiteY1067" fmla="*/ 1329476 h 4449429"/>
              <a:gd name="connsiteX1068" fmla="*/ 9165014 w 18982931"/>
              <a:gd name="connsiteY1068" fmla="*/ 1436493 h 4449429"/>
              <a:gd name="connsiteX1069" fmla="*/ 9181479 w 18982931"/>
              <a:gd name="connsiteY1069" fmla="*/ 1494116 h 4449429"/>
              <a:gd name="connsiteX1070" fmla="*/ 9181479 w 18982931"/>
              <a:gd name="connsiteY1070" fmla="*/ 1823399 h 4449429"/>
              <a:gd name="connsiteX1071" fmla="*/ 9181479 w 18982931"/>
              <a:gd name="connsiteY1071" fmla="*/ 1881023 h 4449429"/>
              <a:gd name="connsiteX1072" fmla="*/ 9280267 w 18982931"/>
              <a:gd name="connsiteY1072" fmla="*/ 1881023 h 4449429"/>
              <a:gd name="connsiteX1073" fmla="*/ 9280267 w 18982931"/>
              <a:gd name="connsiteY1073" fmla="*/ 1815166 h 4449429"/>
              <a:gd name="connsiteX1074" fmla="*/ 9280267 w 18982931"/>
              <a:gd name="connsiteY1074" fmla="*/ 304587 h 4449429"/>
              <a:gd name="connsiteX1075" fmla="*/ 9346122 w 18982931"/>
              <a:gd name="connsiteY1075" fmla="*/ 238731 h 4449429"/>
              <a:gd name="connsiteX1076" fmla="*/ 9453137 w 18982931"/>
              <a:gd name="connsiteY1076" fmla="*/ 341628 h 4449429"/>
              <a:gd name="connsiteX1077" fmla="*/ 9453137 w 18982931"/>
              <a:gd name="connsiteY1077" fmla="*/ 1815166 h 4449429"/>
              <a:gd name="connsiteX1078" fmla="*/ 9453137 w 18982931"/>
              <a:gd name="connsiteY1078" fmla="*/ 1876910 h 4449429"/>
              <a:gd name="connsiteX1079" fmla="*/ 9551919 w 18982931"/>
              <a:gd name="connsiteY1079" fmla="*/ 1876910 h 4449429"/>
              <a:gd name="connsiteX1080" fmla="*/ 9551919 w 18982931"/>
              <a:gd name="connsiteY1080" fmla="*/ 1724614 h 4449429"/>
              <a:gd name="connsiteX1081" fmla="*/ 9551919 w 18982931"/>
              <a:gd name="connsiteY1081" fmla="*/ 1481771 h 4449429"/>
              <a:gd name="connsiteX1082" fmla="*/ 9597198 w 18982931"/>
              <a:gd name="connsiteY1082" fmla="*/ 1374754 h 4449429"/>
              <a:gd name="connsiteX1083" fmla="*/ 9613662 w 18982931"/>
              <a:gd name="connsiteY1083" fmla="*/ 1325362 h 4449429"/>
              <a:gd name="connsiteX1084" fmla="*/ 9683632 w 18982931"/>
              <a:gd name="connsiteY1084" fmla="*/ 1325362 h 4449429"/>
              <a:gd name="connsiteX1085" fmla="*/ 9683632 w 18982931"/>
              <a:gd name="connsiteY1085" fmla="*/ 1522931 h 4449429"/>
              <a:gd name="connsiteX1086" fmla="*/ 9819464 w 18982931"/>
              <a:gd name="connsiteY1086" fmla="*/ 1522931 h 4449429"/>
              <a:gd name="connsiteX1087" fmla="*/ 9819464 w 18982931"/>
              <a:gd name="connsiteY1087" fmla="*/ 1720501 h 4449429"/>
              <a:gd name="connsiteX1088" fmla="*/ 9819464 w 18982931"/>
              <a:gd name="connsiteY1088" fmla="*/ 1835749 h 4449429"/>
              <a:gd name="connsiteX1089" fmla="*/ 9868856 w 18982931"/>
              <a:gd name="connsiteY1089" fmla="*/ 1885142 h 4449429"/>
              <a:gd name="connsiteX1090" fmla="*/ 9922361 w 18982931"/>
              <a:gd name="connsiteY1090" fmla="*/ 1938648 h 4449429"/>
              <a:gd name="connsiteX1091" fmla="*/ 9922361 w 18982931"/>
              <a:gd name="connsiteY1091" fmla="*/ 2226770 h 4449429"/>
              <a:gd name="connsiteX1092" fmla="*/ 10189906 w 18982931"/>
              <a:gd name="connsiteY1092" fmla="*/ 2226770 h 4449429"/>
              <a:gd name="connsiteX1093" fmla="*/ 10189906 w 18982931"/>
              <a:gd name="connsiteY1093" fmla="*/ 1864559 h 4449429"/>
              <a:gd name="connsiteX1094" fmla="*/ 10251644 w 18982931"/>
              <a:gd name="connsiteY1094" fmla="*/ 1852213 h 4449429"/>
              <a:gd name="connsiteX1095" fmla="*/ 10251644 w 18982931"/>
              <a:gd name="connsiteY1095" fmla="*/ 1465306 h 4449429"/>
              <a:gd name="connsiteX1096" fmla="*/ 10198137 w 18982931"/>
              <a:gd name="connsiteY1096" fmla="*/ 1461188 h 4449429"/>
              <a:gd name="connsiteX1097" fmla="*/ 10198137 w 18982931"/>
              <a:gd name="connsiteY1097" fmla="*/ 1317129 h 4449429"/>
              <a:gd name="connsiteX1098" fmla="*/ 10572694 w 18982931"/>
              <a:gd name="connsiteY1098" fmla="*/ 1317129 h 4449429"/>
              <a:gd name="connsiteX1099" fmla="*/ 10572694 w 18982931"/>
              <a:gd name="connsiteY1099" fmla="*/ 2140336 h 4449429"/>
              <a:gd name="connsiteX1100" fmla="*/ 10642669 w 18982931"/>
              <a:gd name="connsiteY1100" fmla="*/ 2144449 h 4449429"/>
              <a:gd name="connsiteX1101" fmla="*/ 10642669 w 18982931"/>
              <a:gd name="connsiteY1101" fmla="*/ 2477849 h 4449429"/>
              <a:gd name="connsiteX1102" fmla="*/ 10885512 w 18982931"/>
              <a:gd name="connsiteY1102" fmla="*/ 2477849 h 4449429"/>
              <a:gd name="connsiteX1103" fmla="*/ 10885512 w 18982931"/>
              <a:gd name="connsiteY1103" fmla="*/ 2292626 h 4449429"/>
              <a:gd name="connsiteX1104" fmla="*/ 10959601 w 18982931"/>
              <a:gd name="connsiteY1104" fmla="*/ 2292626 h 4449429"/>
              <a:gd name="connsiteX1105" fmla="*/ 10959601 w 18982931"/>
              <a:gd name="connsiteY1105" fmla="*/ 2477849 h 4449429"/>
              <a:gd name="connsiteX1106" fmla="*/ 11066618 w 18982931"/>
              <a:gd name="connsiteY1106" fmla="*/ 2477849 h 4449429"/>
              <a:gd name="connsiteX1107" fmla="*/ 11107778 w 18982931"/>
              <a:gd name="connsiteY1107" fmla="*/ 2284395 h 4449429"/>
              <a:gd name="connsiteX1108" fmla="*/ 11136593 w 18982931"/>
              <a:gd name="connsiteY1108" fmla="*/ 2053897 h 4449429"/>
              <a:gd name="connsiteX1109" fmla="*/ 11136593 w 18982931"/>
              <a:gd name="connsiteY1109" fmla="*/ 1061936 h 4449429"/>
              <a:gd name="connsiteX1110" fmla="*/ 11148938 w 18982931"/>
              <a:gd name="connsiteY1110" fmla="*/ 938454 h 4449429"/>
              <a:gd name="connsiteX1111" fmla="*/ 11161288 w 18982931"/>
              <a:gd name="connsiteY1111" fmla="*/ 938454 h 4449429"/>
              <a:gd name="connsiteX1112" fmla="*/ 11177753 w 18982931"/>
              <a:gd name="connsiteY1112" fmla="*/ 983729 h 4449429"/>
              <a:gd name="connsiteX1113" fmla="*/ 11231258 w 18982931"/>
              <a:gd name="connsiteY1113" fmla="*/ 572126 h 4449429"/>
              <a:gd name="connsiteX1114" fmla="*/ 11243610 w 18982931"/>
              <a:gd name="connsiteY1114" fmla="*/ 572126 h 4449429"/>
              <a:gd name="connsiteX1115" fmla="*/ 11284770 w 18982931"/>
              <a:gd name="connsiteY1115" fmla="*/ 946687 h 4449429"/>
              <a:gd name="connsiteX1116" fmla="*/ 11325929 w 18982931"/>
              <a:gd name="connsiteY1116" fmla="*/ 934337 h 4449429"/>
              <a:gd name="connsiteX1117" fmla="*/ 11342394 w 18982931"/>
              <a:gd name="connsiteY1117" fmla="*/ 1061936 h 4449429"/>
              <a:gd name="connsiteX1118" fmla="*/ 11342394 w 18982931"/>
              <a:gd name="connsiteY1118" fmla="*/ 1300666 h 4449429"/>
              <a:gd name="connsiteX1119" fmla="*/ 11358857 w 18982931"/>
              <a:gd name="connsiteY1119" fmla="*/ 2132104 h 4449429"/>
              <a:gd name="connsiteX1120" fmla="*/ 11362976 w 18982931"/>
              <a:gd name="connsiteY1120" fmla="*/ 2165031 h 4449429"/>
              <a:gd name="connsiteX1121" fmla="*/ 11453524 w 18982931"/>
              <a:gd name="connsiteY1121" fmla="*/ 2165031 h 4449429"/>
              <a:gd name="connsiteX1122" fmla="*/ 11457643 w 18982931"/>
              <a:gd name="connsiteY1122" fmla="*/ 2082711 h 4449429"/>
              <a:gd name="connsiteX1123" fmla="*/ 11535845 w 18982931"/>
              <a:gd name="connsiteY1123" fmla="*/ 2078592 h 4449429"/>
              <a:gd name="connsiteX1124" fmla="*/ 11535845 w 18982931"/>
              <a:gd name="connsiteY1124" fmla="*/ 2004505 h 4449429"/>
              <a:gd name="connsiteX1125" fmla="*/ 11548195 w 18982931"/>
              <a:gd name="connsiteY1125" fmla="*/ 1736964 h 4449429"/>
              <a:gd name="connsiteX1126" fmla="*/ 11609938 w 18982931"/>
              <a:gd name="connsiteY1126" fmla="*/ 1609365 h 4449429"/>
              <a:gd name="connsiteX1127" fmla="*/ 11688140 w 18982931"/>
              <a:gd name="connsiteY1127" fmla="*/ 1765774 h 4449429"/>
              <a:gd name="connsiteX1128" fmla="*/ 11688140 w 18982931"/>
              <a:gd name="connsiteY1128" fmla="*/ 2082711 h 4449429"/>
              <a:gd name="connsiteX1129" fmla="*/ 11910406 w 18982931"/>
              <a:gd name="connsiteY1129" fmla="*/ 2148567 h 4449429"/>
              <a:gd name="connsiteX1130" fmla="*/ 11988608 w 18982931"/>
              <a:gd name="connsiteY1130" fmla="*/ 2119754 h 4449429"/>
              <a:gd name="connsiteX1131" fmla="*/ 11991181 w 18982931"/>
              <a:gd name="connsiteY1131" fmla="*/ 2153197 h 4449429"/>
              <a:gd name="connsiteX1132" fmla="*/ 11993908 w 18982931"/>
              <a:gd name="connsiteY1132" fmla="*/ 2158900 h 4449429"/>
              <a:gd name="connsiteX1133" fmla="*/ 11993908 w 18982931"/>
              <a:gd name="connsiteY1133" fmla="*/ 2156799 h 4449429"/>
              <a:gd name="connsiteX1134" fmla="*/ 11998023 w 18982931"/>
              <a:gd name="connsiteY1134" fmla="*/ 2115639 h 4449429"/>
              <a:gd name="connsiteX1135" fmla="*/ 12010373 w 18982931"/>
              <a:gd name="connsiteY1135" fmla="*/ 2115639 h 4449429"/>
              <a:gd name="connsiteX1136" fmla="*/ 12014490 w 18982931"/>
              <a:gd name="connsiteY1136" fmla="*/ 2185614 h 4449429"/>
              <a:gd name="connsiteX1137" fmla="*/ 12055650 w 18982931"/>
              <a:gd name="connsiteY1137" fmla="*/ 2259703 h 4449429"/>
              <a:gd name="connsiteX1138" fmla="*/ 12109157 w 18982931"/>
              <a:gd name="connsiteY1138" fmla="*/ 2267933 h 4449429"/>
              <a:gd name="connsiteX1139" fmla="*/ 12137972 w 18982931"/>
              <a:gd name="connsiteY1139" fmla="*/ 2580753 h 4449429"/>
              <a:gd name="connsiteX1140" fmla="*/ 12150317 w 18982931"/>
              <a:gd name="connsiteY1140" fmla="*/ 2580753 h 4449429"/>
              <a:gd name="connsiteX1141" fmla="*/ 12179132 w 18982931"/>
              <a:gd name="connsiteY1141" fmla="*/ 2411992 h 4449429"/>
              <a:gd name="connsiteX1142" fmla="*/ 12207942 w 18982931"/>
              <a:gd name="connsiteY1142" fmla="*/ 2160917 h 4449429"/>
              <a:gd name="connsiteX1143" fmla="*/ 12216174 w 18982931"/>
              <a:gd name="connsiteY1143" fmla="*/ 2152686 h 4449429"/>
              <a:gd name="connsiteX1144" fmla="*/ 12331423 w 18982931"/>
              <a:gd name="connsiteY1144" fmla="*/ 2152686 h 4449429"/>
              <a:gd name="connsiteX1145" fmla="*/ 12331423 w 18982931"/>
              <a:gd name="connsiteY1145" fmla="*/ 2317327 h 4449429"/>
              <a:gd name="connsiteX1146" fmla="*/ 12496064 w 18982931"/>
              <a:gd name="connsiteY1146" fmla="*/ 2313208 h 4449429"/>
              <a:gd name="connsiteX1147" fmla="*/ 12557802 w 18982931"/>
              <a:gd name="connsiteY1147" fmla="*/ 2210310 h 4449429"/>
              <a:gd name="connsiteX1148" fmla="*/ 12566034 w 18982931"/>
              <a:gd name="connsiteY1148" fmla="*/ 2206191 h 4449429"/>
              <a:gd name="connsiteX1149" fmla="*/ 12598962 w 18982931"/>
              <a:gd name="connsiteY1149" fmla="*/ 2267933 h 4449429"/>
              <a:gd name="connsiteX1150" fmla="*/ 12607194 w 18982931"/>
              <a:gd name="connsiteY1150" fmla="*/ 2263816 h 4449429"/>
              <a:gd name="connsiteX1151" fmla="*/ 12607194 w 18982931"/>
              <a:gd name="connsiteY1151" fmla="*/ 1461193 h 4449429"/>
              <a:gd name="connsiteX1152" fmla="*/ 12677169 w 18982931"/>
              <a:gd name="connsiteY1152" fmla="*/ 1230695 h 4449429"/>
              <a:gd name="connsiteX1153" fmla="*/ 12920017 w 18982931"/>
              <a:gd name="connsiteY1153" fmla="*/ 1230695 h 4449429"/>
              <a:gd name="connsiteX1154" fmla="*/ 12948827 w 18982931"/>
              <a:gd name="connsiteY1154" fmla="*/ 1490003 h 4449429"/>
              <a:gd name="connsiteX1155" fmla="*/ 12948827 w 18982931"/>
              <a:gd name="connsiteY1155" fmla="*/ 1909838 h 4449429"/>
              <a:gd name="connsiteX1156" fmla="*/ 12948827 w 18982931"/>
              <a:gd name="connsiteY1156" fmla="*/ 1975695 h 4449429"/>
              <a:gd name="connsiteX1157" fmla="*/ 12969405 w 18982931"/>
              <a:gd name="connsiteY1157" fmla="*/ 1979812 h 4449429"/>
              <a:gd name="connsiteX1158" fmla="*/ 12989987 w 18982931"/>
              <a:gd name="connsiteY1158" fmla="*/ 1913955 h 4449429"/>
              <a:gd name="connsiteX1159" fmla="*/ 12989987 w 18982931"/>
              <a:gd name="connsiteY1159" fmla="*/ 1469425 h 4449429"/>
              <a:gd name="connsiteX1160" fmla="*/ 13064076 w 18982931"/>
              <a:gd name="connsiteY1160" fmla="*/ 1395336 h 4449429"/>
              <a:gd name="connsiteX1161" fmla="*/ 13146396 w 18982931"/>
              <a:gd name="connsiteY1161" fmla="*/ 1395336 h 4449429"/>
              <a:gd name="connsiteX1162" fmla="*/ 13146396 w 18982931"/>
              <a:gd name="connsiteY1162" fmla="*/ 1111328 h 4449429"/>
              <a:gd name="connsiteX1163" fmla="*/ 13216366 w 18982931"/>
              <a:gd name="connsiteY1163" fmla="*/ 1103096 h 4449429"/>
              <a:gd name="connsiteX1164" fmla="*/ 13228716 w 18982931"/>
              <a:gd name="connsiteY1164" fmla="*/ 1041358 h 4449429"/>
              <a:gd name="connsiteX1165" fmla="*/ 13368662 w 18982931"/>
              <a:gd name="connsiteY1165" fmla="*/ 1041358 h 4449429"/>
              <a:gd name="connsiteX1166" fmla="*/ 13368662 w 18982931"/>
              <a:gd name="connsiteY1166" fmla="*/ 687379 h 4449429"/>
              <a:gd name="connsiteX1167" fmla="*/ 13483911 w 18982931"/>
              <a:gd name="connsiteY1167" fmla="*/ 687379 h 4449429"/>
              <a:gd name="connsiteX1168" fmla="*/ 13483911 w 18982931"/>
              <a:gd name="connsiteY1168" fmla="*/ 617404 h 4449429"/>
              <a:gd name="connsiteX1169" fmla="*/ 13483911 w 18982931"/>
              <a:gd name="connsiteY1169" fmla="*/ 131714 h 4449429"/>
              <a:gd name="connsiteX1170" fmla="*/ 13541534 w 18982931"/>
              <a:gd name="connsiteY1170" fmla="*/ 74089 h 4449429"/>
              <a:gd name="connsiteX1171" fmla="*/ 13685593 w 18982931"/>
              <a:gd name="connsiteY1171" fmla="*/ 74089 h 4449429"/>
              <a:gd name="connsiteX1172" fmla="*/ 13730872 w 18982931"/>
              <a:gd name="connsiteY1172" fmla="*/ 49392 h 4449429"/>
              <a:gd name="connsiteX1173" fmla="*/ 13739104 w 18982931"/>
              <a:gd name="connsiteY1173" fmla="*/ 0 h 444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</a:cxnLst>
            <a:rect l="l" t="t" r="r" b="b"/>
            <a:pathLst>
              <a:path w="18982931" h="4449429">
                <a:moveTo>
                  <a:pt x="16404499" y="4309270"/>
                </a:moveTo>
                <a:lnTo>
                  <a:pt x="16404499" y="4366104"/>
                </a:lnTo>
                <a:lnTo>
                  <a:pt x="16461332" y="4366104"/>
                </a:lnTo>
                <a:lnTo>
                  <a:pt x="16461332" y="4309270"/>
                </a:lnTo>
                <a:lnTo>
                  <a:pt x="16404499" y="4309270"/>
                </a:lnTo>
                <a:close/>
                <a:moveTo>
                  <a:pt x="16292444" y="4309270"/>
                </a:moveTo>
                <a:lnTo>
                  <a:pt x="16292444" y="4366104"/>
                </a:lnTo>
                <a:lnTo>
                  <a:pt x="16349278" y="4366104"/>
                </a:lnTo>
                <a:lnTo>
                  <a:pt x="16349278" y="4309270"/>
                </a:lnTo>
                <a:lnTo>
                  <a:pt x="16292444" y="4309270"/>
                </a:lnTo>
                <a:close/>
                <a:moveTo>
                  <a:pt x="16180390" y="4309270"/>
                </a:moveTo>
                <a:lnTo>
                  <a:pt x="16180390" y="4366104"/>
                </a:lnTo>
                <a:lnTo>
                  <a:pt x="16237224" y="4366104"/>
                </a:lnTo>
                <a:lnTo>
                  <a:pt x="16237224" y="4309270"/>
                </a:lnTo>
                <a:lnTo>
                  <a:pt x="16180390" y="4309270"/>
                </a:lnTo>
                <a:close/>
                <a:moveTo>
                  <a:pt x="2813944" y="4309269"/>
                </a:moveTo>
                <a:lnTo>
                  <a:pt x="2813944" y="4366102"/>
                </a:lnTo>
                <a:lnTo>
                  <a:pt x="2870780" y="4366102"/>
                </a:lnTo>
                <a:lnTo>
                  <a:pt x="2870780" y="4309269"/>
                </a:lnTo>
                <a:lnTo>
                  <a:pt x="2813944" y="4309269"/>
                </a:lnTo>
                <a:close/>
                <a:moveTo>
                  <a:pt x="2701890" y="4309269"/>
                </a:moveTo>
                <a:lnTo>
                  <a:pt x="2701890" y="4366102"/>
                </a:lnTo>
                <a:lnTo>
                  <a:pt x="2758723" y="4366102"/>
                </a:lnTo>
                <a:lnTo>
                  <a:pt x="2758723" y="4309269"/>
                </a:lnTo>
                <a:lnTo>
                  <a:pt x="2701890" y="4309269"/>
                </a:lnTo>
                <a:close/>
                <a:moveTo>
                  <a:pt x="2589843" y="4309269"/>
                </a:moveTo>
                <a:lnTo>
                  <a:pt x="2589843" y="4366102"/>
                </a:lnTo>
                <a:lnTo>
                  <a:pt x="2646669" y="4366102"/>
                </a:lnTo>
                <a:lnTo>
                  <a:pt x="2646669" y="4309269"/>
                </a:lnTo>
                <a:lnTo>
                  <a:pt x="2589843" y="4309269"/>
                </a:lnTo>
                <a:close/>
                <a:moveTo>
                  <a:pt x="16404499" y="4163982"/>
                </a:moveTo>
                <a:lnTo>
                  <a:pt x="16404499" y="4220816"/>
                </a:lnTo>
                <a:lnTo>
                  <a:pt x="16461332" y="4220816"/>
                </a:lnTo>
                <a:lnTo>
                  <a:pt x="16461332" y="4163982"/>
                </a:lnTo>
                <a:lnTo>
                  <a:pt x="16404499" y="4163982"/>
                </a:lnTo>
                <a:close/>
                <a:moveTo>
                  <a:pt x="16292444" y="4163982"/>
                </a:moveTo>
                <a:lnTo>
                  <a:pt x="16292444" y="4220816"/>
                </a:lnTo>
                <a:lnTo>
                  <a:pt x="16349278" y="4220816"/>
                </a:lnTo>
                <a:lnTo>
                  <a:pt x="16349278" y="4163982"/>
                </a:lnTo>
                <a:lnTo>
                  <a:pt x="16292444" y="4163982"/>
                </a:lnTo>
                <a:close/>
                <a:moveTo>
                  <a:pt x="16180390" y="4163982"/>
                </a:moveTo>
                <a:lnTo>
                  <a:pt x="16180390" y="4220816"/>
                </a:lnTo>
                <a:lnTo>
                  <a:pt x="16237224" y="4220816"/>
                </a:lnTo>
                <a:lnTo>
                  <a:pt x="16237224" y="4163982"/>
                </a:lnTo>
                <a:lnTo>
                  <a:pt x="16180390" y="4163982"/>
                </a:lnTo>
                <a:close/>
                <a:moveTo>
                  <a:pt x="2813944" y="4163981"/>
                </a:moveTo>
                <a:lnTo>
                  <a:pt x="2813944" y="4220814"/>
                </a:lnTo>
                <a:lnTo>
                  <a:pt x="2870780" y="4220814"/>
                </a:lnTo>
                <a:lnTo>
                  <a:pt x="2870780" y="4163981"/>
                </a:lnTo>
                <a:lnTo>
                  <a:pt x="2813944" y="4163981"/>
                </a:lnTo>
                <a:close/>
                <a:moveTo>
                  <a:pt x="2701890" y="4163981"/>
                </a:moveTo>
                <a:lnTo>
                  <a:pt x="2701890" y="4220814"/>
                </a:lnTo>
                <a:lnTo>
                  <a:pt x="2758723" y="4220814"/>
                </a:lnTo>
                <a:lnTo>
                  <a:pt x="2758723" y="4163981"/>
                </a:lnTo>
                <a:lnTo>
                  <a:pt x="2701890" y="4163981"/>
                </a:lnTo>
                <a:close/>
                <a:moveTo>
                  <a:pt x="2589843" y="4163981"/>
                </a:moveTo>
                <a:lnTo>
                  <a:pt x="2589843" y="4220814"/>
                </a:lnTo>
                <a:lnTo>
                  <a:pt x="2646669" y="4220814"/>
                </a:lnTo>
                <a:lnTo>
                  <a:pt x="2646669" y="4163981"/>
                </a:lnTo>
                <a:lnTo>
                  <a:pt x="2589843" y="4163981"/>
                </a:lnTo>
                <a:close/>
                <a:moveTo>
                  <a:pt x="9851983" y="4073253"/>
                </a:moveTo>
                <a:lnTo>
                  <a:pt x="9851983" y="4282100"/>
                </a:lnTo>
                <a:lnTo>
                  <a:pt x="9897683" y="4282100"/>
                </a:lnTo>
                <a:lnTo>
                  <a:pt x="9897683" y="4073253"/>
                </a:lnTo>
                <a:lnTo>
                  <a:pt x="9851983" y="4073253"/>
                </a:lnTo>
                <a:close/>
                <a:moveTo>
                  <a:pt x="9760354" y="4073253"/>
                </a:moveTo>
                <a:lnTo>
                  <a:pt x="9760354" y="4282100"/>
                </a:lnTo>
                <a:lnTo>
                  <a:pt x="9806054" y="4282100"/>
                </a:lnTo>
                <a:lnTo>
                  <a:pt x="9806054" y="4073253"/>
                </a:lnTo>
                <a:lnTo>
                  <a:pt x="9760354" y="4073253"/>
                </a:lnTo>
                <a:close/>
                <a:moveTo>
                  <a:pt x="9668723" y="4073253"/>
                </a:moveTo>
                <a:lnTo>
                  <a:pt x="9668723" y="4282100"/>
                </a:lnTo>
                <a:lnTo>
                  <a:pt x="9714423" y="4282100"/>
                </a:lnTo>
                <a:lnTo>
                  <a:pt x="9714423" y="4073253"/>
                </a:lnTo>
                <a:lnTo>
                  <a:pt x="9668723" y="4073253"/>
                </a:lnTo>
                <a:close/>
                <a:moveTo>
                  <a:pt x="9577094" y="4073253"/>
                </a:moveTo>
                <a:lnTo>
                  <a:pt x="9577094" y="4282100"/>
                </a:lnTo>
                <a:lnTo>
                  <a:pt x="9622794" y="4282100"/>
                </a:lnTo>
                <a:lnTo>
                  <a:pt x="9622794" y="4073253"/>
                </a:lnTo>
                <a:lnTo>
                  <a:pt x="9577094" y="4073253"/>
                </a:lnTo>
                <a:close/>
                <a:moveTo>
                  <a:pt x="9485470" y="4073253"/>
                </a:moveTo>
                <a:lnTo>
                  <a:pt x="9485470" y="4282100"/>
                </a:lnTo>
                <a:lnTo>
                  <a:pt x="9531165" y="4282100"/>
                </a:lnTo>
                <a:lnTo>
                  <a:pt x="9531165" y="4073253"/>
                </a:lnTo>
                <a:lnTo>
                  <a:pt x="9485470" y="4073253"/>
                </a:lnTo>
                <a:close/>
                <a:moveTo>
                  <a:pt x="9393836" y="4073253"/>
                </a:moveTo>
                <a:lnTo>
                  <a:pt x="9393836" y="4282100"/>
                </a:lnTo>
                <a:lnTo>
                  <a:pt x="9439536" y="4282100"/>
                </a:lnTo>
                <a:lnTo>
                  <a:pt x="9439536" y="4073253"/>
                </a:lnTo>
                <a:lnTo>
                  <a:pt x="9393836" y="4073253"/>
                </a:lnTo>
                <a:close/>
                <a:moveTo>
                  <a:pt x="9302203" y="4073253"/>
                </a:moveTo>
                <a:lnTo>
                  <a:pt x="9302203" y="4282100"/>
                </a:lnTo>
                <a:lnTo>
                  <a:pt x="9347904" y="4282100"/>
                </a:lnTo>
                <a:lnTo>
                  <a:pt x="9347904" y="4073253"/>
                </a:lnTo>
                <a:lnTo>
                  <a:pt x="9302203" y="4073253"/>
                </a:lnTo>
                <a:close/>
                <a:moveTo>
                  <a:pt x="16404499" y="4018694"/>
                </a:moveTo>
                <a:lnTo>
                  <a:pt x="16404499" y="4075528"/>
                </a:lnTo>
                <a:lnTo>
                  <a:pt x="16461332" y="4075528"/>
                </a:lnTo>
                <a:lnTo>
                  <a:pt x="16461332" y="4018694"/>
                </a:lnTo>
                <a:lnTo>
                  <a:pt x="16404499" y="4018694"/>
                </a:lnTo>
                <a:close/>
                <a:moveTo>
                  <a:pt x="16292444" y="4018694"/>
                </a:moveTo>
                <a:lnTo>
                  <a:pt x="16292444" y="4075528"/>
                </a:lnTo>
                <a:lnTo>
                  <a:pt x="16349278" y="4075528"/>
                </a:lnTo>
                <a:lnTo>
                  <a:pt x="16349278" y="4018694"/>
                </a:lnTo>
                <a:lnTo>
                  <a:pt x="16292444" y="4018694"/>
                </a:lnTo>
                <a:close/>
                <a:moveTo>
                  <a:pt x="16180390" y="4018694"/>
                </a:moveTo>
                <a:lnTo>
                  <a:pt x="16180390" y="4075528"/>
                </a:lnTo>
                <a:lnTo>
                  <a:pt x="16237224" y="4075528"/>
                </a:lnTo>
                <a:lnTo>
                  <a:pt x="16237224" y="4018694"/>
                </a:lnTo>
                <a:lnTo>
                  <a:pt x="16180390" y="4018694"/>
                </a:lnTo>
                <a:close/>
                <a:moveTo>
                  <a:pt x="2813944" y="4018692"/>
                </a:moveTo>
                <a:lnTo>
                  <a:pt x="2813944" y="4075526"/>
                </a:lnTo>
                <a:lnTo>
                  <a:pt x="2870780" y="4075526"/>
                </a:lnTo>
                <a:lnTo>
                  <a:pt x="2870780" y="4018692"/>
                </a:lnTo>
                <a:lnTo>
                  <a:pt x="2813944" y="4018692"/>
                </a:lnTo>
                <a:close/>
                <a:moveTo>
                  <a:pt x="2701890" y="4018692"/>
                </a:moveTo>
                <a:lnTo>
                  <a:pt x="2701890" y="4075526"/>
                </a:lnTo>
                <a:lnTo>
                  <a:pt x="2758723" y="4075526"/>
                </a:lnTo>
                <a:lnTo>
                  <a:pt x="2758723" y="4018692"/>
                </a:lnTo>
                <a:lnTo>
                  <a:pt x="2701890" y="4018692"/>
                </a:lnTo>
                <a:close/>
                <a:moveTo>
                  <a:pt x="2589843" y="4018692"/>
                </a:moveTo>
                <a:lnTo>
                  <a:pt x="2589843" y="4075526"/>
                </a:lnTo>
                <a:lnTo>
                  <a:pt x="2646669" y="4075526"/>
                </a:lnTo>
                <a:lnTo>
                  <a:pt x="2646669" y="4018692"/>
                </a:lnTo>
                <a:lnTo>
                  <a:pt x="2589843" y="4018692"/>
                </a:lnTo>
                <a:close/>
                <a:moveTo>
                  <a:pt x="16404499" y="3873406"/>
                </a:moveTo>
                <a:lnTo>
                  <a:pt x="16404499" y="3930240"/>
                </a:lnTo>
                <a:lnTo>
                  <a:pt x="16461332" y="3930240"/>
                </a:lnTo>
                <a:lnTo>
                  <a:pt x="16461332" y="3873406"/>
                </a:lnTo>
                <a:lnTo>
                  <a:pt x="16404499" y="3873406"/>
                </a:lnTo>
                <a:close/>
                <a:moveTo>
                  <a:pt x="16292444" y="3873406"/>
                </a:moveTo>
                <a:lnTo>
                  <a:pt x="16292444" y="3930240"/>
                </a:lnTo>
                <a:lnTo>
                  <a:pt x="16349278" y="3930240"/>
                </a:lnTo>
                <a:lnTo>
                  <a:pt x="16349278" y="3873406"/>
                </a:lnTo>
                <a:lnTo>
                  <a:pt x="16292444" y="3873406"/>
                </a:lnTo>
                <a:close/>
                <a:moveTo>
                  <a:pt x="16180390" y="3873406"/>
                </a:moveTo>
                <a:lnTo>
                  <a:pt x="16180390" y="3930240"/>
                </a:lnTo>
                <a:lnTo>
                  <a:pt x="16237224" y="3930240"/>
                </a:lnTo>
                <a:lnTo>
                  <a:pt x="16237224" y="3873406"/>
                </a:lnTo>
                <a:lnTo>
                  <a:pt x="16180390" y="3873406"/>
                </a:lnTo>
                <a:close/>
                <a:moveTo>
                  <a:pt x="2813944" y="3873404"/>
                </a:moveTo>
                <a:lnTo>
                  <a:pt x="2813944" y="3930238"/>
                </a:lnTo>
                <a:lnTo>
                  <a:pt x="2870780" y="3930238"/>
                </a:lnTo>
                <a:lnTo>
                  <a:pt x="2870780" y="3873404"/>
                </a:lnTo>
                <a:lnTo>
                  <a:pt x="2813944" y="3873404"/>
                </a:lnTo>
                <a:close/>
                <a:moveTo>
                  <a:pt x="2701890" y="3873404"/>
                </a:moveTo>
                <a:lnTo>
                  <a:pt x="2701890" y="3930238"/>
                </a:lnTo>
                <a:lnTo>
                  <a:pt x="2758723" y="3930238"/>
                </a:lnTo>
                <a:lnTo>
                  <a:pt x="2758723" y="3873404"/>
                </a:lnTo>
                <a:lnTo>
                  <a:pt x="2701890" y="3873404"/>
                </a:lnTo>
                <a:close/>
                <a:moveTo>
                  <a:pt x="2589843" y="3873404"/>
                </a:moveTo>
                <a:lnTo>
                  <a:pt x="2589843" y="3930238"/>
                </a:lnTo>
                <a:lnTo>
                  <a:pt x="2646669" y="3930238"/>
                </a:lnTo>
                <a:lnTo>
                  <a:pt x="2646669" y="3873404"/>
                </a:lnTo>
                <a:lnTo>
                  <a:pt x="2589843" y="3873404"/>
                </a:lnTo>
                <a:close/>
                <a:moveTo>
                  <a:pt x="17351339" y="3769299"/>
                </a:moveTo>
                <a:lnTo>
                  <a:pt x="17351339" y="3815000"/>
                </a:lnTo>
                <a:lnTo>
                  <a:pt x="17560187" y="3815000"/>
                </a:lnTo>
                <a:lnTo>
                  <a:pt x="17560187" y="3769299"/>
                </a:lnTo>
                <a:lnTo>
                  <a:pt x="17351339" y="3769299"/>
                </a:lnTo>
                <a:close/>
                <a:moveTo>
                  <a:pt x="16404499" y="3728118"/>
                </a:moveTo>
                <a:lnTo>
                  <a:pt x="16404499" y="3784951"/>
                </a:lnTo>
                <a:lnTo>
                  <a:pt x="16461332" y="3784951"/>
                </a:lnTo>
                <a:lnTo>
                  <a:pt x="16461332" y="3728118"/>
                </a:lnTo>
                <a:lnTo>
                  <a:pt x="16404499" y="3728118"/>
                </a:lnTo>
                <a:close/>
                <a:moveTo>
                  <a:pt x="16292444" y="3728118"/>
                </a:moveTo>
                <a:lnTo>
                  <a:pt x="16292444" y="3784951"/>
                </a:lnTo>
                <a:lnTo>
                  <a:pt x="16349278" y="3784951"/>
                </a:lnTo>
                <a:lnTo>
                  <a:pt x="16349278" y="3728118"/>
                </a:lnTo>
                <a:lnTo>
                  <a:pt x="16292444" y="3728118"/>
                </a:lnTo>
                <a:close/>
                <a:moveTo>
                  <a:pt x="16180390" y="3728118"/>
                </a:moveTo>
                <a:lnTo>
                  <a:pt x="16180390" y="3784951"/>
                </a:lnTo>
                <a:lnTo>
                  <a:pt x="16237224" y="3784951"/>
                </a:lnTo>
                <a:lnTo>
                  <a:pt x="16237224" y="3728118"/>
                </a:lnTo>
                <a:lnTo>
                  <a:pt x="16180390" y="3728118"/>
                </a:lnTo>
                <a:close/>
                <a:moveTo>
                  <a:pt x="2813944" y="3728116"/>
                </a:moveTo>
                <a:lnTo>
                  <a:pt x="2813944" y="3784950"/>
                </a:lnTo>
                <a:lnTo>
                  <a:pt x="2870780" y="3784950"/>
                </a:lnTo>
                <a:lnTo>
                  <a:pt x="2870780" y="3728116"/>
                </a:lnTo>
                <a:lnTo>
                  <a:pt x="2813944" y="3728116"/>
                </a:lnTo>
                <a:close/>
                <a:moveTo>
                  <a:pt x="2701891" y="3728116"/>
                </a:moveTo>
                <a:lnTo>
                  <a:pt x="2701891" y="3784950"/>
                </a:lnTo>
                <a:lnTo>
                  <a:pt x="2758730" y="3784950"/>
                </a:lnTo>
                <a:lnTo>
                  <a:pt x="2758730" y="3728116"/>
                </a:lnTo>
                <a:lnTo>
                  <a:pt x="2701891" y="3728116"/>
                </a:lnTo>
                <a:close/>
                <a:moveTo>
                  <a:pt x="2589845" y="3728116"/>
                </a:moveTo>
                <a:lnTo>
                  <a:pt x="2589845" y="3784950"/>
                </a:lnTo>
                <a:lnTo>
                  <a:pt x="2646671" y="3784950"/>
                </a:lnTo>
                <a:lnTo>
                  <a:pt x="2646671" y="3728116"/>
                </a:lnTo>
                <a:lnTo>
                  <a:pt x="2589845" y="3728116"/>
                </a:lnTo>
                <a:close/>
                <a:moveTo>
                  <a:pt x="17351339" y="3677667"/>
                </a:moveTo>
                <a:lnTo>
                  <a:pt x="17351339" y="3723368"/>
                </a:lnTo>
                <a:lnTo>
                  <a:pt x="17560187" y="3723368"/>
                </a:lnTo>
                <a:lnTo>
                  <a:pt x="17560187" y="3677667"/>
                </a:lnTo>
                <a:lnTo>
                  <a:pt x="17351339" y="3677667"/>
                </a:lnTo>
                <a:close/>
                <a:moveTo>
                  <a:pt x="12612246" y="3645952"/>
                </a:moveTo>
                <a:lnTo>
                  <a:pt x="12612246" y="3702785"/>
                </a:lnTo>
                <a:lnTo>
                  <a:pt x="12669079" y="3702785"/>
                </a:lnTo>
                <a:lnTo>
                  <a:pt x="12669079" y="3645952"/>
                </a:lnTo>
                <a:lnTo>
                  <a:pt x="12612246" y="3645952"/>
                </a:lnTo>
                <a:close/>
                <a:moveTo>
                  <a:pt x="12500191" y="3645952"/>
                </a:moveTo>
                <a:lnTo>
                  <a:pt x="12500191" y="3702785"/>
                </a:lnTo>
                <a:lnTo>
                  <a:pt x="12557025" y="3702785"/>
                </a:lnTo>
                <a:lnTo>
                  <a:pt x="12557025" y="3645952"/>
                </a:lnTo>
                <a:lnTo>
                  <a:pt x="12500191" y="3645952"/>
                </a:lnTo>
                <a:close/>
                <a:moveTo>
                  <a:pt x="12388137" y="3645952"/>
                </a:moveTo>
                <a:lnTo>
                  <a:pt x="12388137" y="3702785"/>
                </a:lnTo>
                <a:lnTo>
                  <a:pt x="12444971" y="3702785"/>
                </a:lnTo>
                <a:lnTo>
                  <a:pt x="12444971" y="3645952"/>
                </a:lnTo>
                <a:lnTo>
                  <a:pt x="12388137" y="3645952"/>
                </a:lnTo>
                <a:close/>
                <a:moveTo>
                  <a:pt x="17351339" y="3586038"/>
                </a:moveTo>
                <a:lnTo>
                  <a:pt x="17351339" y="3631739"/>
                </a:lnTo>
                <a:lnTo>
                  <a:pt x="17560187" y="3631739"/>
                </a:lnTo>
                <a:lnTo>
                  <a:pt x="17560187" y="3586038"/>
                </a:lnTo>
                <a:lnTo>
                  <a:pt x="17351339" y="3586038"/>
                </a:lnTo>
                <a:close/>
                <a:moveTo>
                  <a:pt x="16404499" y="3582830"/>
                </a:moveTo>
                <a:lnTo>
                  <a:pt x="16404499" y="3639663"/>
                </a:lnTo>
                <a:lnTo>
                  <a:pt x="16461332" y="3639663"/>
                </a:lnTo>
                <a:lnTo>
                  <a:pt x="16461332" y="3582830"/>
                </a:lnTo>
                <a:lnTo>
                  <a:pt x="16404499" y="3582830"/>
                </a:lnTo>
                <a:close/>
                <a:moveTo>
                  <a:pt x="16292444" y="3582830"/>
                </a:moveTo>
                <a:lnTo>
                  <a:pt x="16292444" y="3639663"/>
                </a:lnTo>
                <a:lnTo>
                  <a:pt x="16349278" y="3639663"/>
                </a:lnTo>
                <a:lnTo>
                  <a:pt x="16349278" y="3582830"/>
                </a:lnTo>
                <a:lnTo>
                  <a:pt x="16292444" y="3582830"/>
                </a:lnTo>
                <a:close/>
                <a:moveTo>
                  <a:pt x="16180390" y="3582830"/>
                </a:moveTo>
                <a:lnTo>
                  <a:pt x="16180390" y="3639663"/>
                </a:lnTo>
                <a:lnTo>
                  <a:pt x="16237224" y="3639663"/>
                </a:lnTo>
                <a:lnTo>
                  <a:pt x="16237224" y="3582830"/>
                </a:lnTo>
                <a:lnTo>
                  <a:pt x="16180390" y="3582830"/>
                </a:lnTo>
                <a:close/>
                <a:moveTo>
                  <a:pt x="2813944" y="3582828"/>
                </a:moveTo>
                <a:lnTo>
                  <a:pt x="2813944" y="3639662"/>
                </a:lnTo>
                <a:lnTo>
                  <a:pt x="2870780" y="3639662"/>
                </a:lnTo>
                <a:lnTo>
                  <a:pt x="2870780" y="3582828"/>
                </a:lnTo>
                <a:lnTo>
                  <a:pt x="2813944" y="3582828"/>
                </a:lnTo>
                <a:close/>
                <a:moveTo>
                  <a:pt x="2701891" y="3582828"/>
                </a:moveTo>
                <a:lnTo>
                  <a:pt x="2701891" y="3639662"/>
                </a:lnTo>
                <a:lnTo>
                  <a:pt x="2758730" y="3639662"/>
                </a:lnTo>
                <a:lnTo>
                  <a:pt x="2758730" y="3582828"/>
                </a:lnTo>
                <a:lnTo>
                  <a:pt x="2701891" y="3582828"/>
                </a:lnTo>
                <a:close/>
                <a:moveTo>
                  <a:pt x="2589845" y="3582828"/>
                </a:moveTo>
                <a:lnTo>
                  <a:pt x="2589845" y="3639662"/>
                </a:lnTo>
                <a:lnTo>
                  <a:pt x="2646671" y="3639662"/>
                </a:lnTo>
                <a:lnTo>
                  <a:pt x="2646671" y="3582828"/>
                </a:lnTo>
                <a:lnTo>
                  <a:pt x="2589845" y="3582828"/>
                </a:lnTo>
                <a:close/>
                <a:moveTo>
                  <a:pt x="12612246" y="3500664"/>
                </a:moveTo>
                <a:lnTo>
                  <a:pt x="12612246" y="3557497"/>
                </a:lnTo>
                <a:lnTo>
                  <a:pt x="12669079" y="3557497"/>
                </a:lnTo>
                <a:lnTo>
                  <a:pt x="12669079" y="3500664"/>
                </a:lnTo>
                <a:lnTo>
                  <a:pt x="12612246" y="3500664"/>
                </a:lnTo>
                <a:close/>
                <a:moveTo>
                  <a:pt x="12500191" y="3500664"/>
                </a:moveTo>
                <a:lnTo>
                  <a:pt x="12500191" y="3557497"/>
                </a:lnTo>
                <a:lnTo>
                  <a:pt x="12557025" y="3557497"/>
                </a:lnTo>
                <a:lnTo>
                  <a:pt x="12557025" y="3500664"/>
                </a:lnTo>
                <a:lnTo>
                  <a:pt x="12500191" y="3500664"/>
                </a:lnTo>
                <a:close/>
                <a:moveTo>
                  <a:pt x="12388137" y="3500664"/>
                </a:moveTo>
                <a:lnTo>
                  <a:pt x="12388137" y="3557497"/>
                </a:lnTo>
                <a:lnTo>
                  <a:pt x="12444971" y="3557497"/>
                </a:lnTo>
                <a:lnTo>
                  <a:pt x="12444971" y="3500664"/>
                </a:lnTo>
                <a:lnTo>
                  <a:pt x="12388137" y="3500664"/>
                </a:lnTo>
                <a:close/>
                <a:moveTo>
                  <a:pt x="17351339" y="3492933"/>
                </a:moveTo>
                <a:lnTo>
                  <a:pt x="17351339" y="3538633"/>
                </a:lnTo>
                <a:lnTo>
                  <a:pt x="17560187" y="3538633"/>
                </a:lnTo>
                <a:lnTo>
                  <a:pt x="17560187" y="3492933"/>
                </a:lnTo>
                <a:lnTo>
                  <a:pt x="17351339" y="3492933"/>
                </a:lnTo>
                <a:close/>
                <a:moveTo>
                  <a:pt x="17351339" y="3401301"/>
                </a:moveTo>
                <a:lnTo>
                  <a:pt x="17351339" y="3447001"/>
                </a:lnTo>
                <a:lnTo>
                  <a:pt x="17560187" y="3447001"/>
                </a:lnTo>
                <a:lnTo>
                  <a:pt x="17560187" y="3401301"/>
                </a:lnTo>
                <a:lnTo>
                  <a:pt x="17351339" y="3401301"/>
                </a:lnTo>
                <a:close/>
                <a:moveTo>
                  <a:pt x="1596781" y="3357078"/>
                </a:moveTo>
                <a:lnTo>
                  <a:pt x="1596781" y="3402779"/>
                </a:lnTo>
                <a:lnTo>
                  <a:pt x="1805629" y="3402779"/>
                </a:lnTo>
                <a:lnTo>
                  <a:pt x="1805629" y="3357078"/>
                </a:lnTo>
                <a:lnTo>
                  <a:pt x="1596781" y="3357078"/>
                </a:lnTo>
                <a:close/>
                <a:moveTo>
                  <a:pt x="12612246" y="3355375"/>
                </a:moveTo>
                <a:lnTo>
                  <a:pt x="12612246" y="3412209"/>
                </a:lnTo>
                <a:lnTo>
                  <a:pt x="12669079" y="3412209"/>
                </a:lnTo>
                <a:lnTo>
                  <a:pt x="12669079" y="3355375"/>
                </a:lnTo>
                <a:lnTo>
                  <a:pt x="12612246" y="3355375"/>
                </a:lnTo>
                <a:close/>
                <a:moveTo>
                  <a:pt x="12500191" y="3355375"/>
                </a:moveTo>
                <a:lnTo>
                  <a:pt x="12500191" y="3412209"/>
                </a:lnTo>
                <a:lnTo>
                  <a:pt x="12557025" y="3412209"/>
                </a:lnTo>
                <a:lnTo>
                  <a:pt x="12557025" y="3355375"/>
                </a:lnTo>
                <a:lnTo>
                  <a:pt x="12500191" y="3355375"/>
                </a:lnTo>
                <a:close/>
                <a:moveTo>
                  <a:pt x="12388137" y="3355375"/>
                </a:moveTo>
                <a:lnTo>
                  <a:pt x="12388137" y="3412209"/>
                </a:lnTo>
                <a:lnTo>
                  <a:pt x="12444971" y="3412209"/>
                </a:lnTo>
                <a:lnTo>
                  <a:pt x="12444971" y="3355375"/>
                </a:lnTo>
                <a:lnTo>
                  <a:pt x="12388137" y="3355375"/>
                </a:lnTo>
                <a:close/>
                <a:moveTo>
                  <a:pt x="17351339" y="3309670"/>
                </a:moveTo>
                <a:lnTo>
                  <a:pt x="17351339" y="3355371"/>
                </a:lnTo>
                <a:lnTo>
                  <a:pt x="17560187" y="3355371"/>
                </a:lnTo>
                <a:lnTo>
                  <a:pt x="17560187" y="3309670"/>
                </a:lnTo>
                <a:lnTo>
                  <a:pt x="17351339" y="3309670"/>
                </a:lnTo>
                <a:close/>
                <a:moveTo>
                  <a:pt x="1596781" y="3265446"/>
                </a:moveTo>
                <a:lnTo>
                  <a:pt x="1596781" y="3311147"/>
                </a:lnTo>
                <a:lnTo>
                  <a:pt x="1805629" y="3311147"/>
                </a:lnTo>
                <a:lnTo>
                  <a:pt x="1805629" y="3265446"/>
                </a:lnTo>
                <a:lnTo>
                  <a:pt x="1596781" y="3265446"/>
                </a:lnTo>
                <a:close/>
                <a:moveTo>
                  <a:pt x="17351339" y="3218041"/>
                </a:moveTo>
                <a:lnTo>
                  <a:pt x="17351339" y="3263742"/>
                </a:lnTo>
                <a:lnTo>
                  <a:pt x="17560187" y="3263742"/>
                </a:lnTo>
                <a:lnTo>
                  <a:pt x="17560187" y="3218041"/>
                </a:lnTo>
                <a:lnTo>
                  <a:pt x="17351339" y="3218041"/>
                </a:lnTo>
                <a:close/>
                <a:moveTo>
                  <a:pt x="12612246" y="3210087"/>
                </a:moveTo>
                <a:lnTo>
                  <a:pt x="12612246" y="3266921"/>
                </a:lnTo>
                <a:lnTo>
                  <a:pt x="12669079" y="3266921"/>
                </a:lnTo>
                <a:lnTo>
                  <a:pt x="12669079" y="3210087"/>
                </a:lnTo>
                <a:lnTo>
                  <a:pt x="12612246" y="3210087"/>
                </a:lnTo>
                <a:close/>
                <a:moveTo>
                  <a:pt x="12500191" y="3210087"/>
                </a:moveTo>
                <a:lnTo>
                  <a:pt x="12500191" y="3266921"/>
                </a:lnTo>
                <a:lnTo>
                  <a:pt x="12557025" y="3266921"/>
                </a:lnTo>
                <a:lnTo>
                  <a:pt x="12557025" y="3210087"/>
                </a:lnTo>
                <a:lnTo>
                  <a:pt x="12500191" y="3210087"/>
                </a:lnTo>
                <a:close/>
                <a:moveTo>
                  <a:pt x="12388137" y="3210087"/>
                </a:moveTo>
                <a:lnTo>
                  <a:pt x="12388137" y="3266921"/>
                </a:lnTo>
                <a:lnTo>
                  <a:pt x="12444971" y="3266921"/>
                </a:lnTo>
                <a:lnTo>
                  <a:pt x="12444971" y="3210087"/>
                </a:lnTo>
                <a:lnTo>
                  <a:pt x="12388137" y="3210087"/>
                </a:lnTo>
                <a:close/>
                <a:moveTo>
                  <a:pt x="1596781" y="3173817"/>
                </a:moveTo>
                <a:lnTo>
                  <a:pt x="1596781" y="3219518"/>
                </a:lnTo>
                <a:lnTo>
                  <a:pt x="1805629" y="3219518"/>
                </a:lnTo>
                <a:lnTo>
                  <a:pt x="1805629" y="3173817"/>
                </a:lnTo>
                <a:lnTo>
                  <a:pt x="1596781" y="3173817"/>
                </a:lnTo>
                <a:close/>
                <a:moveTo>
                  <a:pt x="17351339" y="3126412"/>
                </a:moveTo>
                <a:lnTo>
                  <a:pt x="17351339" y="3172113"/>
                </a:lnTo>
                <a:lnTo>
                  <a:pt x="17560187" y="3172113"/>
                </a:lnTo>
                <a:lnTo>
                  <a:pt x="17560187" y="3126412"/>
                </a:lnTo>
                <a:lnTo>
                  <a:pt x="17351339" y="3126412"/>
                </a:lnTo>
                <a:close/>
                <a:moveTo>
                  <a:pt x="1596781" y="3080712"/>
                </a:moveTo>
                <a:lnTo>
                  <a:pt x="1596781" y="3126412"/>
                </a:lnTo>
                <a:lnTo>
                  <a:pt x="1805629" y="3126412"/>
                </a:lnTo>
                <a:lnTo>
                  <a:pt x="1805629" y="3080712"/>
                </a:lnTo>
                <a:lnTo>
                  <a:pt x="1596781" y="3080712"/>
                </a:lnTo>
                <a:close/>
                <a:moveTo>
                  <a:pt x="12612246" y="3064799"/>
                </a:moveTo>
                <a:lnTo>
                  <a:pt x="12612246" y="3121633"/>
                </a:lnTo>
                <a:lnTo>
                  <a:pt x="12669079" y="3121633"/>
                </a:lnTo>
                <a:lnTo>
                  <a:pt x="12669079" y="3064799"/>
                </a:lnTo>
                <a:lnTo>
                  <a:pt x="12612246" y="3064799"/>
                </a:lnTo>
                <a:close/>
                <a:moveTo>
                  <a:pt x="12500191" y="3064799"/>
                </a:moveTo>
                <a:lnTo>
                  <a:pt x="12500191" y="3121633"/>
                </a:lnTo>
                <a:lnTo>
                  <a:pt x="12557025" y="3121633"/>
                </a:lnTo>
                <a:lnTo>
                  <a:pt x="12557025" y="3064799"/>
                </a:lnTo>
                <a:lnTo>
                  <a:pt x="12500191" y="3064799"/>
                </a:lnTo>
                <a:close/>
                <a:moveTo>
                  <a:pt x="12388137" y="3064799"/>
                </a:moveTo>
                <a:lnTo>
                  <a:pt x="12388137" y="3121633"/>
                </a:lnTo>
                <a:lnTo>
                  <a:pt x="12444971" y="3121633"/>
                </a:lnTo>
                <a:lnTo>
                  <a:pt x="12444971" y="3064799"/>
                </a:lnTo>
                <a:lnTo>
                  <a:pt x="12388137" y="3064799"/>
                </a:lnTo>
                <a:close/>
                <a:moveTo>
                  <a:pt x="17351339" y="3034782"/>
                </a:moveTo>
                <a:lnTo>
                  <a:pt x="17351339" y="3080482"/>
                </a:lnTo>
                <a:lnTo>
                  <a:pt x="17560187" y="3080482"/>
                </a:lnTo>
                <a:lnTo>
                  <a:pt x="17560187" y="3034782"/>
                </a:lnTo>
                <a:lnTo>
                  <a:pt x="17351339" y="3034782"/>
                </a:lnTo>
                <a:close/>
                <a:moveTo>
                  <a:pt x="1596781" y="2989080"/>
                </a:moveTo>
                <a:lnTo>
                  <a:pt x="1596781" y="3034780"/>
                </a:lnTo>
                <a:lnTo>
                  <a:pt x="1805629" y="3034780"/>
                </a:lnTo>
                <a:lnTo>
                  <a:pt x="1805629" y="2989080"/>
                </a:lnTo>
                <a:lnTo>
                  <a:pt x="1596781" y="2989080"/>
                </a:lnTo>
                <a:close/>
                <a:moveTo>
                  <a:pt x="17351339" y="2943153"/>
                </a:moveTo>
                <a:lnTo>
                  <a:pt x="17351339" y="2988853"/>
                </a:lnTo>
                <a:lnTo>
                  <a:pt x="17560187" y="2988853"/>
                </a:lnTo>
                <a:lnTo>
                  <a:pt x="17560187" y="2943153"/>
                </a:lnTo>
                <a:lnTo>
                  <a:pt x="17351339" y="2943153"/>
                </a:lnTo>
                <a:close/>
                <a:moveTo>
                  <a:pt x="12612246" y="2919511"/>
                </a:moveTo>
                <a:lnTo>
                  <a:pt x="12612246" y="2976345"/>
                </a:lnTo>
                <a:lnTo>
                  <a:pt x="12669079" y="2976345"/>
                </a:lnTo>
                <a:lnTo>
                  <a:pt x="12669079" y="2919511"/>
                </a:lnTo>
                <a:lnTo>
                  <a:pt x="12612246" y="2919511"/>
                </a:lnTo>
                <a:close/>
                <a:moveTo>
                  <a:pt x="12500191" y="2919511"/>
                </a:moveTo>
                <a:lnTo>
                  <a:pt x="12500191" y="2976345"/>
                </a:lnTo>
                <a:lnTo>
                  <a:pt x="12557025" y="2976345"/>
                </a:lnTo>
                <a:lnTo>
                  <a:pt x="12557025" y="2919511"/>
                </a:lnTo>
                <a:lnTo>
                  <a:pt x="12500191" y="2919511"/>
                </a:lnTo>
                <a:close/>
                <a:moveTo>
                  <a:pt x="12388137" y="2919511"/>
                </a:moveTo>
                <a:lnTo>
                  <a:pt x="12388137" y="2976345"/>
                </a:lnTo>
                <a:lnTo>
                  <a:pt x="12444971" y="2976345"/>
                </a:lnTo>
                <a:lnTo>
                  <a:pt x="12444971" y="2919511"/>
                </a:lnTo>
                <a:lnTo>
                  <a:pt x="12388137" y="2919511"/>
                </a:lnTo>
                <a:close/>
                <a:moveTo>
                  <a:pt x="1596781" y="2897450"/>
                </a:moveTo>
                <a:lnTo>
                  <a:pt x="1596781" y="2943150"/>
                </a:lnTo>
                <a:lnTo>
                  <a:pt x="1805629" y="2943150"/>
                </a:lnTo>
                <a:lnTo>
                  <a:pt x="1805629" y="2897450"/>
                </a:lnTo>
                <a:lnTo>
                  <a:pt x="1596781" y="2897450"/>
                </a:lnTo>
                <a:close/>
                <a:moveTo>
                  <a:pt x="17351339" y="2851522"/>
                </a:moveTo>
                <a:lnTo>
                  <a:pt x="17351339" y="2897223"/>
                </a:lnTo>
                <a:lnTo>
                  <a:pt x="17560187" y="2897223"/>
                </a:lnTo>
                <a:lnTo>
                  <a:pt x="17560187" y="2851522"/>
                </a:lnTo>
                <a:lnTo>
                  <a:pt x="17351339" y="2851522"/>
                </a:lnTo>
                <a:close/>
                <a:moveTo>
                  <a:pt x="1596781" y="2805821"/>
                </a:moveTo>
                <a:lnTo>
                  <a:pt x="1596781" y="2851521"/>
                </a:lnTo>
                <a:lnTo>
                  <a:pt x="1805629" y="2851521"/>
                </a:lnTo>
                <a:lnTo>
                  <a:pt x="1805629" y="2805821"/>
                </a:lnTo>
                <a:lnTo>
                  <a:pt x="1596781" y="2805821"/>
                </a:lnTo>
                <a:close/>
                <a:moveTo>
                  <a:pt x="1596781" y="2714192"/>
                </a:moveTo>
                <a:lnTo>
                  <a:pt x="1596781" y="2759892"/>
                </a:lnTo>
                <a:lnTo>
                  <a:pt x="1805629" y="2759892"/>
                </a:lnTo>
                <a:lnTo>
                  <a:pt x="1805629" y="2714192"/>
                </a:lnTo>
                <a:lnTo>
                  <a:pt x="1596781" y="2714192"/>
                </a:lnTo>
                <a:close/>
                <a:moveTo>
                  <a:pt x="4422120" y="2688604"/>
                </a:moveTo>
                <a:lnTo>
                  <a:pt x="4422120" y="2851522"/>
                </a:lnTo>
                <a:lnTo>
                  <a:pt x="4459897" y="2851522"/>
                </a:lnTo>
                <a:lnTo>
                  <a:pt x="4459897" y="2688604"/>
                </a:lnTo>
                <a:lnTo>
                  <a:pt x="4422120" y="2688604"/>
                </a:lnTo>
                <a:close/>
                <a:moveTo>
                  <a:pt x="4346370" y="2688604"/>
                </a:moveTo>
                <a:lnTo>
                  <a:pt x="4346370" y="2851522"/>
                </a:lnTo>
                <a:lnTo>
                  <a:pt x="4384149" y="2851522"/>
                </a:lnTo>
                <a:lnTo>
                  <a:pt x="4384149" y="2688604"/>
                </a:lnTo>
                <a:lnTo>
                  <a:pt x="4346370" y="2688604"/>
                </a:lnTo>
                <a:close/>
                <a:moveTo>
                  <a:pt x="4270624" y="2688604"/>
                </a:moveTo>
                <a:lnTo>
                  <a:pt x="4270624" y="2851522"/>
                </a:lnTo>
                <a:lnTo>
                  <a:pt x="4308407" y="2851522"/>
                </a:lnTo>
                <a:lnTo>
                  <a:pt x="4308407" y="2688604"/>
                </a:lnTo>
                <a:lnTo>
                  <a:pt x="4270624" y="2688604"/>
                </a:lnTo>
                <a:close/>
                <a:moveTo>
                  <a:pt x="4194881" y="2688604"/>
                </a:moveTo>
                <a:lnTo>
                  <a:pt x="4194881" y="2851522"/>
                </a:lnTo>
                <a:lnTo>
                  <a:pt x="4232658" y="2851522"/>
                </a:lnTo>
                <a:lnTo>
                  <a:pt x="4232658" y="2688604"/>
                </a:lnTo>
                <a:lnTo>
                  <a:pt x="4194881" y="2688604"/>
                </a:lnTo>
                <a:close/>
                <a:moveTo>
                  <a:pt x="4119132" y="2688604"/>
                </a:moveTo>
                <a:lnTo>
                  <a:pt x="4119132" y="2851522"/>
                </a:lnTo>
                <a:lnTo>
                  <a:pt x="4156909" y="2851522"/>
                </a:lnTo>
                <a:lnTo>
                  <a:pt x="4156909" y="2688604"/>
                </a:lnTo>
                <a:lnTo>
                  <a:pt x="4119132" y="2688604"/>
                </a:lnTo>
                <a:close/>
                <a:moveTo>
                  <a:pt x="4043383" y="2688604"/>
                </a:moveTo>
                <a:lnTo>
                  <a:pt x="4043383" y="2851522"/>
                </a:lnTo>
                <a:lnTo>
                  <a:pt x="4081160" y="2851522"/>
                </a:lnTo>
                <a:lnTo>
                  <a:pt x="4081160" y="2688604"/>
                </a:lnTo>
                <a:lnTo>
                  <a:pt x="4043383" y="2688604"/>
                </a:lnTo>
                <a:close/>
                <a:moveTo>
                  <a:pt x="3967636" y="2688604"/>
                </a:moveTo>
                <a:lnTo>
                  <a:pt x="3967636" y="2851522"/>
                </a:lnTo>
                <a:lnTo>
                  <a:pt x="4005415" y="2851522"/>
                </a:lnTo>
                <a:lnTo>
                  <a:pt x="4005415" y="2688604"/>
                </a:lnTo>
                <a:lnTo>
                  <a:pt x="3967636" y="2688604"/>
                </a:lnTo>
                <a:close/>
                <a:moveTo>
                  <a:pt x="3891895" y="2688604"/>
                </a:moveTo>
                <a:lnTo>
                  <a:pt x="3891895" y="2851522"/>
                </a:lnTo>
                <a:lnTo>
                  <a:pt x="3929672" y="2851522"/>
                </a:lnTo>
                <a:lnTo>
                  <a:pt x="3929672" y="2688604"/>
                </a:lnTo>
                <a:lnTo>
                  <a:pt x="3891895" y="2688604"/>
                </a:lnTo>
                <a:close/>
                <a:moveTo>
                  <a:pt x="15043403" y="2685661"/>
                </a:moveTo>
                <a:lnTo>
                  <a:pt x="15043403" y="2894508"/>
                </a:lnTo>
                <a:lnTo>
                  <a:pt x="15089105" y="2894508"/>
                </a:lnTo>
                <a:lnTo>
                  <a:pt x="15089105" y="2685661"/>
                </a:lnTo>
                <a:lnTo>
                  <a:pt x="15043403" y="2685661"/>
                </a:lnTo>
                <a:close/>
                <a:moveTo>
                  <a:pt x="14951773" y="2685661"/>
                </a:moveTo>
                <a:lnTo>
                  <a:pt x="14951773" y="2894508"/>
                </a:lnTo>
                <a:lnTo>
                  <a:pt x="14997475" y="2894508"/>
                </a:lnTo>
                <a:lnTo>
                  <a:pt x="14997475" y="2685661"/>
                </a:lnTo>
                <a:lnTo>
                  <a:pt x="14951773" y="2685661"/>
                </a:lnTo>
                <a:close/>
                <a:moveTo>
                  <a:pt x="14860145" y="2685661"/>
                </a:moveTo>
                <a:lnTo>
                  <a:pt x="14860145" y="2894508"/>
                </a:lnTo>
                <a:lnTo>
                  <a:pt x="14905844" y="2894508"/>
                </a:lnTo>
                <a:lnTo>
                  <a:pt x="14905844" y="2685661"/>
                </a:lnTo>
                <a:lnTo>
                  <a:pt x="14860145" y="2685661"/>
                </a:lnTo>
                <a:close/>
                <a:moveTo>
                  <a:pt x="14768515" y="2685661"/>
                </a:moveTo>
                <a:lnTo>
                  <a:pt x="14768515" y="2894508"/>
                </a:lnTo>
                <a:lnTo>
                  <a:pt x="14814217" y="2894508"/>
                </a:lnTo>
                <a:lnTo>
                  <a:pt x="14814217" y="2685661"/>
                </a:lnTo>
                <a:lnTo>
                  <a:pt x="14768515" y="2685661"/>
                </a:lnTo>
                <a:close/>
                <a:moveTo>
                  <a:pt x="14676884" y="2685661"/>
                </a:moveTo>
                <a:lnTo>
                  <a:pt x="14676884" y="2894508"/>
                </a:lnTo>
                <a:lnTo>
                  <a:pt x="14722586" y="2894508"/>
                </a:lnTo>
                <a:lnTo>
                  <a:pt x="14722586" y="2685661"/>
                </a:lnTo>
                <a:lnTo>
                  <a:pt x="14676884" y="2685661"/>
                </a:lnTo>
                <a:close/>
                <a:moveTo>
                  <a:pt x="14585255" y="2685661"/>
                </a:moveTo>
                <a:lnTo>
                  <a:pt x="14585255" y="2894508"/>
                </a:lnTo>
                <a:lnTo>
                  <a:pt x="14630955" y="2894508"/>
                </a:lnTo>
                <a:lnTo>
                  <a:pt x="14630955" y="2685661"/>
                </a:lnTo>
                <a:lnTo>
                  <a:pt x="14585255" y="2685661"/>
                </a:lnTo>
                <a:close/>
                <a:moveTo>
                  <a:pt x="14493625" y="2685661"/>
                </a:moveTo>
                <a:lnTo>
                  <a:pt x="14493625" y="2894508"/>
                </a:lnTo>
                <a:lnTo>
                  <a:pt x="14539325" y="2894508"/>
                </a:lnTo>
                <a:lnTo>
                  <a:pt x="14539325" y="2685661"/>
                </a:lnTo>
                <a:lnTo>
                  <a:pt x="14493625" y="2685661"/>
                </a:lnTo>
                <a:close/>
                <a:moveTo>
                  <a:pt x="2875284" y="2661196"/>
                </a:moveTo>
                <a:lnTo>
                  <a:pt x="2875284" y="3265443"/>
                </a:lnTo>
                <a:lnTo>
                  <a:pt x="2913063" y="3265443"/>
                </a:lnTo>
                <a:lnTo>
                  <a:pt x="2913063" y="2661196"/>
                </a:lnTo>
                <a:lnTo>
                  <a:pt x="2875284" y="2661196"/>
                </a:lnTo>
                <a:close/>
                <a:moveTo>
                  <a:pt x="2769698" y="2661196"/>
                </a:moveTo>
                <a:lnTo>
                  <a:pt x="2769698" y="3265443"/>
                </a:lnTo>
                <a:lnTo>
                  <a:pt x="2807479" y="3265443"/>
                </a:lnTo>
                <a:lnTo>
                  <a:pt x="2807479" y="2661196"/>
                </a:lnTo>
                <a:lnTo>
                  <a:pt x="2769698" y="2661196"/>
                </a:lnTo>
                <a:close/>
                <a:moveTo>
                  <a:pt x="2664114" y="2661196"/>
                </a:moveTo>
                <a:lnTo>
                  <a:pt x="2664114" y="3265443"/>
                </a:lnTo>
                <a:lnTo>
                  <a:pt x="2701891" y="3265443"/>
                </a:lnTo>
                <a:lnTo>
                  <a:pt x="2701891" y="2661196"/>
                </a:lnTo>
                <a:lnTo>
                  <a:pt x="2664114" y="2661196"/>
                </a:lnTo>
                <a:close/>
                <a:moveTo>
                  <a:pt x="2558534" y="2661196"/>
                </a:moveTo>
                <a:lnTo>
                  <a:pt x="2558534" y="3265443"/>
                </a:lnTo>
                <a:lnTo>
                  <a:pt x="2596306" y="3265443"/>
                </a:lnTo>
                <a:lnTo>
                  <a:pt x="2596306" y="2661196"/>
                </a:lnTo>
                <a:lnTo>
                  <a:pt x="2558534" y="2661196"/>
                </a:lnTo>
                <a:close/>
                <a:moveTo>
                  <a:pt x="2980870" y="2661194"/>
                </a:moveTo>
                <a:lnTo>
                  <a:pt x="2980870" y="3265442"/>
                </a:lnTo>
                <a:lnTo>
                  <a:pt x="3018648" y="3265442"/>
                </a:lnTo>
                <a:lnTo>
                  <a:pt x="3018648" y="2661194"/>
                </a:lnTo>
                <a:lnTo>
                  <a:pt x="2980870" y="2661194"/>
                </a:lnTo>
                <a:close/>
                <a:moveTo>
                  <a:pt x="16374516" y="2632791"/>
                </a:moveTo>
                <a:lnTo>
                  <a:pt x="16374516" y="3237039"/>
                </a:lnTo>
                <a:lnTo>
                  <a:pt x="16412296" y="3237039"/>
                </a:lnTo>
                <a:lnTo>
                  <a:pt x="16412296" y="2632791"/>
                </a:lnTo>
                <a:lnTo>
                  <a:pt x="16374516" y="2632791"/>
                </a:lnTo>
                <a:close/>
                <a:moveTo>
                  <a:pt x="16268931" y="2632791"/>
                </a:moveTo>
                <a:lnTo>
                  <a:pt x="16268931" y="3237039"/>
                </a:lnTo>
                <a:lnTo>
                  <a:pt x="16306709" y="3237039"/>
                </a:lnTo>
                <a:lnTo>
                  <a:pt x="16306709" y="2632791"/>
                </a:lnTo>
                <a:lnTo>
                  <a:pt x="16268931" y="2632791"/>
                </a:lnTo>
                <a:close/>
                <a:moveTo>
                  <a:pt x="16163344" y="2632791"/>
                </a:moveTo>
                <a:lnTo>
                  <a:pt x="16163344" y="3237039"/>
                </a:lnTo>
                <a:lnTo>
                  <a:pt x="16201125" y="3237039"/>
                </a:lnTo>
                <a:lnTo>
                  <a:pt x="16201125" y="2632791"/>
                </a:lnTo>
                <a:lnTo>
                  <a:pt x="16163344" y="2632791"/>
                </a:lnTo>
                <a:close/>
                <a:moveTo>
                  <a:pt x="16057760" y="2632791"/>
                </a:moveTo>
                <a:lnTo>
                  <a:pt x="16057760" y="3237039"/>
                </a:lnTo>
                <a:lnTo>
                  <a:pt x="16095537" y="3237039"/>
                </a:lnTo>
                <a:lnTo>
                  <a:pt x="16095537" y="2632791"/>
                </a:lnTo>
                <a:lnTo>
                  <a:pt x="16057760" y="2632791"/>
                </a:lnTo>
                <a:close/>
                <a:moveTo>
                  <a:pt x="16480103" y="2632790"/>
                </a:moveTo>
                <a:lnTo>
                  <a:pt x="16480103" y="3237037"/>
                </a:lnTo>
                <a:lnTo>
                  <a:pt x="16517880" y="3237037"/>
                </a:lnTo>
                <a:lnTo>
                  <a:pt x="16517880" y="2632790"/>
                </a:lnTo>
                <a:lnTo>
                  <a:pt x="16480103" y="2632790"/>
                </a:lnTo>
                <a:close/>
                <a:moveTo>
                  <a:pt x="1596781" y="2622561"/>
                </a:moveTo>
                <a:lnTo>
                  <a:pt x="1596781" y="2668261"/>
                </a:lnTo>
                <a:lnTo>
                  <a:pt x="1805629" y="2668261"/>
                </a:lnTo>
                <a:lnTo>
                  <a:pt x="1805629" y="2622561"/>
                </a:lnTo>
                <a:lnTo>
                  <a:pt x="1596781" y="2622561"/>
                </a:lnTo>
                <a:close/>
                <a:moveTo>
                  <a:pt x="1596781" y="2530932"/>
                </a:moveTo>
                <a:lnTo>
                  <a:pt x="1596781" y="2576632"/>
                </a:lnTo>
                <a:lnTo>
                  <a:pt x="1805629" y="2576632"/>
                </a:lnTo>
                <a:lnTo>
                  <a:pt x="1805629" y="2530932"/>
                </a:lnTo>
                <a:lnTo>
                  <a:pt x="1596781" y="2530932"/>
                </a:lnTo>
                <a:close/>
                <a:moveTo>
                  <a:pt x="1596781" y="2439301"/>
                </a:moveTo>
                <a:lnTo>
                  <a:pt x="1596781" y="2485002"/>
                </a:lnTo>
                <a:lnTo>
                  <a:pt x="1805629" y="2485002"/>
                </a:lnTo>
                <a:lnTo>
                  <a:pt x="1805629" y="2439301"/>
                </a:lnTo>
                <a:lnTo>
                  <a:pt x="1596781" y="2439301"/>
                </a:lnTo>
                <a:close/>
                <a:moveTo>
                  <a:pt x="17217171" y="2397981"/>
                </a:moveTo>
                <a:lnTo>
                  <a:pt x="17217171" y="2434557"/>
                </a:lnTo>
                <a:lnTo>
                  <a:pt x="17582931" y="2434557"/>
                </a:lnTo>
                <a:lnTo>
                  <a:pt x="17582931" y="2397981"/>
                </a:lnTo>
                <a:lnTo>
                  <a:pt x="17217171" y="2397981"/>
                </a:lnTo>
                <a:close/>
                <a:moveTo>
                  <a:pt x="9762349" y="2057780"/>
                </a:moveTo>
                <a:lnTo>
                  <a:pt x="9762349" y="2266627"/>
                </a:lnTo>
                <a:lnTo>
                  <a:pt x="9808049" y="2266627"/>
                </a:lnTo>
                <a:lnTo>
                  <a:pt x="9808049" y="2057780"/>
                </a:lnTo>
                <a:lnTo>
                  <a:pt x="9762349" y="2057780"/>
                </a:lnTo>
                <a:close/>
                <a:moveTo>
                  <a:pt x="9670720" y="2057780"/>
                </a:moveTo>
                <a:lnTo>
                  <a:pt x="9670720" y="2266627"/>
                </a:lnTo>
                <a:lnTo>
                  <a:pt x="9716420" y="2266627"/>
                </a:lnTo>
                <a:lnTo>
                  <a:pt x="9716420" y="2057780"/>
                </a:lnTo>
                <a:lnTo>
                  <a:pt x="9670720" y="2057780"/>
                </a:lnTo>
                <a:close/>
                <a:moveTo>
                  <a:pt x="9579089" y="2057780"/>
                </a:moveTo>
                <a:lnTo>
                  <a:pt x="9579089" y="2266627"/>
                </a:lnTo>
                <a:lnTo>
                  <a:pt x="9624790" y="2266627"/>
                </a:lnTo>
                <a:lnTo>
                  <a:pt x="9624790" y="2057780"/>
                </a:lnTo>
                <a:lnTo>
                  <a:pt x="9579089" y="2057780"/>
                </a:lnTo>
                <a:close/>
                <a:moveTo>
                  <a:pt x="9487461" y="2057780"/>
                </a:moveTo>
                <a:lnTo>
                  <a:pt x="9487461" y="2266627"/>
                </a:lnTo>
                <a:lnTo>
                  <a:pt x="9533161" y="2266627"/>
                </a:lnTo>
                <a:lnTo>
                  <a:pt x="9533161" y="2057780"/>
                </a:lnTo>
                <a:lnTo>
                  <a:pt x="9487461" y="2057780"/>
                </a:lnTo>
                <a:close/>
                <a:moveTo>
                  <a:pt x="9395836" y="2057780"/>
                </a:moveTo>
                <a:lnTo>
                  <a:pt x="9395836" y="2266627"/>
                </a:lnTo>
                <a:lnTo>
                  <a:pt x="9441534" y="2266627"/>
                </a:lnTo>
                <a:lnTo>
                  <a:pt x="9441534" y="2057780"/>
                </a:lnTo>
                <a:lnTo>
                  <a:pt x="9395836" y="2057780"/>
                </a:lnTo>
                <a:close/>
                <a:moveTo>
                  <a:pt x="9304202" y="2057780"/>
                </a:moveTo>
                <a:lnTo>
                  <a:pt x="9304202" y="2266627"/>
                </a:lnTo>
                <a:lnTo>
                  <a:pt x="9349902" y="2266627"/>
                </a:lnTo>
                <a:lnTo>
                  <a:pt x="9349902" y="2057780"/>
                </a:lnTo>
                <a:lnTo>
                  <a:pt x="9304202" y="2057780"/>
                </a:lnTo>
                <a:close/>
                <a:moveTo>
                  <a:pt x="9212570" y="2057780"/>
                </a:moveTo>
                <a:lnTo>
                  <a:pt x="9212570" y="2266627"/>
                </a:lnTo>
                <a:lnTo>
                  <a:pt x="9258270" y="2266627"/>
                </a:lnTo>
                <a:lnTo>
                  <a:pt x="9258270" y="2057780"/>
                </a:lnTo>
                <a:lnTo>
                  <a:pt x="9212570" y="2057780"/>
                </a:lnTo>
                <a:close/>
                <a:moveTo>
                  <a:pt x="14092702" y="1859157"/>
                </a:moveTo>
                <a:lnTo>
                  <a:pt x="14092702" y="1895733"/>
                </a:lnTo>
                <a:lnTo>
                  <a:pt x="14458462" y="1895733"/>
                </a:lnTo>
                <a:lnTo>
                  <a:pt x="14458462" y="1859157"/>
                </a:lnTo>
                <a:lnTo>
                  <a:pt x="14092702" y="1859157"/>
                </a:lnTo>
                <a:close/>
                <a:moveTo>
                  <a:pt x="17871603" y="1806939"/>
                </a:moveTo>
                <a:lnTo>
                  <a:pt x="17871603" y="1809649"/>
                </a:lnTo>
                <a:lnTo>
                  <a:pt x="17871627" y="1809649"/>
                </a:lnTo>
                <a:cubicBezTo>
                  <a:pt x="17871619" y="1808746"/>
                  <a:pt x="17871611" y="1807842"/>
                  <a:pt x="17871603" y="1806939"/>
                </a:cubicBezTo>
                <a:close/>
                <a:moveTo>
                  <a:pt x="18172695" y="1733739"/>
                </a:moveTo>
                <a:lnTo>
                  <a:pt x="18172695" y="1870899"/>
                </a:lnTo>
                <a:lnTo>
                  <a:pt x="18209271" y="1870899"/>
                </a:lnTo>
                <a:lnTo>
                  <a:pt x="18209271" y="1733739"/>
                </a:lnTo>
                <a:lnTo>
                  <a:pt x="18172695" y="1733739"/>
                </a:lnTo>
                <a:close/>
                <a:moveTo>
                  <a:pt x="18104295" y="1733739"/>
                </a:moveTo>
                <a:lnTo>
                  <a:pt x="18104295" y="1870899"/>
                </a:lnTo>
                <a:lnTo>
                  <a:pt x="18140871" y="1870899"/>
                </a:lnTo>
                <a:lnTo>
                  <a:pt x="18140871" y="1733739"/>
                </a:lnTo>
                <a:lnTo>
                  <a:pt x="18104295" y="1733739"/>
                </a:lnTo>
                <a:close/>
                <a:moveTo>
                  <a:pt x="18035895" y="1733739"/>
                </a:moveTo>
                <a:lnTo>
                  <a:pt x="18035895" y="1870899"/>
                </a:lnTo>
                <a:lnTo>
                  <a:pt x="18072471" y="1870899"/>
                </a:lnTo>
                <a:lnTo>
                  <a:pt x="18072471" y="1733739"/>
                </a:lnTo>
                <a:lnTo>
                  <a:pt x="18035895" y="1733739"/>
                </a:lnTo>
                <a:close/>
                <a:moveTo>
                  <a:pt x="17967493" y="1733739"/>
                </a:moveTo>
                <a:lnTo>
                  <a:pt x="17967493" y="1870899"/>
                </a:lnTo>
                <a:lnTo>
                  <a:pt x="18004069" y="1870899"/>
                </a:lnTo>
                <a:lnTo>
                  <a:pt x="18004069" y="1733739"/>
                </a:lnTo>
                <a:lnTo>
                  <a:pt x="17967493" y="1733739"/>
                </a:lnTo>
                <a:close/>
                <a:moveTo>
                  <a:pt x="14251161" y="868400"/>
                </a:moveTo>
                <a:lnTo>
                  <a:pt x="14251161" y="1005560"/>
                </a:lnTo>
                <a:lnTo>
                  <a:pt x="14287737" y="1005560"/>
                </a:lnTo>
                <a:lnTo>
                  <a:pt x="14287737" y="868400"/>
                </a:lnTo>
                <a:lnTo>
                  <a:pt x="14251161" y="868400"/>
                </a:lnTo>
                <a:close/>
                <a:moveTo>
                  <a:pt x="14182760" y="868400"/>
                </a:moveTo>
                <a:lnTo>
                  <a:pt x="14182760" y="1005560"/>
                </a:lnTo>
                <a:lnTo>
                  <a:pt x="14219336" y="1005560"/>
                </a:lnTo>
                <a:lnTo>
                  <a:pt x="14219336" y="868400"/>
                </a:lnTo>
                <a:lnTo>
                  <a:pt x="14182760" y="868400"/>
                </a:lnTo>
                <a:close/>
                <a:moveTo>
                  <a:pt x="14114359" y="868400"/>
                </a:moveTo>
                <a:lnTo>
                  <a:pt x="14114359" y="1005560"/>
                </a:lnTo>
                <a:lnTo>
                  <a:pt x="14150935" y="1005560"/>
                </a:lnTo>
                <a:lnTo>
                  <a:pt x="14150935" y="868400"/>
                </a:lnTo>
                <a:lnTo>
                  <a:pt x="14114359" y="868400"/>
                </a:lnTo>
                <a:close/>
                <a:moveTo>
                  <a:pt x="4788216" y="807315"/>
                </a:moveTo>
                <a:lnTo>
                  <a:pt x="4788216" y="944475"/>
                </a:lnTo>
                <a:lnTo>
                  <a:pt x="4824792" y="944475"/>
                </a:lnTo>
                <a:lnTo>
                  <a:pt x="4824792" y="807315"/>
                </a:lnTo>
                <a:lnTo>
                  <a:pt x="4788216" y="807315"/>
                </a:lnTo>
                <a:close/>
                <a:moveTo>
                  <a:pt x="4719815" y="807315"/>
                </a:moveTo>
                <a:lnTo>
                  <a:pt x="4719815" y="944475"/>
                </a:lnTo>
                <a:lnTo>
                  <a:pt x="4756391" y="944475"/>
                </a:lnTo>
                <a:lnTo>
                  <a:pt x="4756391" y="807315"/>
                </a:lnTo>
                <a:lnTo>
                  <a:pt x="4719815" y="807315"/>
                </a:lnTo>
                <a:close/>
                <a:moveTo>
                  <a:pt x="4651414" y="807315"/>
                </a:moveTo>
                <a:lnTo>
                  <a:pt x="4651414" y="944475"/>
                </a:lnTo>
                <a:lnTo>
                  <a:pt x="4687992" y="944475"/>
                </a:lnTo>
                <a:lnTo>
                  <a:pt x="4687992" y="807315"/>
                </a:lnTo>
                <a:lnTo>
                  <a:pt x="4651414" y="807315"/>
                </a:lnTo>
                <a:close/>
                <a:moveTo>
                  <a:pt x="2212838" y="748887"/>
                </a:moveTo>
                <a:lnTo>
                  <a:pt x="2212838" y="886047"/>
                </a:lnTo>
                <a:lnTo>
                  <a:pt x="2249414" y="886047"/>
                </a:lnTo>
                <a:lnTo>
                  <a:pt x="2249414" y="748887"/>
                </a:lnTo>
                <a:lnTo>
                  <a:pt x="2212838" y="748887"/>
                </a:lnTo>
                <a:close/>
                <a:moveTo>
                  <a:pt x="2144438" y="748887"/>
                </a:moveTo>
                <a:lnTo>
                  <a:pt x="2144438" y="886047"/>
                </a:lnTo>
                <a:lnTo>
                  <a:pt x="2181014" y="886047"/>
                </a:lnTo>
                <a:lnTo>
                  <a:pt x="2181014" y="748887"/>
                </a:lnTo>
                <a:lnTo>
                  <a:pt x="2144438" y="748887"/>
                </a:lnTo>
                <a:close/>
                <a:moveTo>
                  <a:pt x="2076037" y="748887"/>
                </a:moveTo>
                <a:lnTo>
                  <a:pt x="2076037" y="886047"/>
                </a:lnTo>
                <a:lnTo>
                  <a:pt x="2112612" y="886047"/>
                </a:lnTo>
                <a:lnTo>
                  <a:pt x="2112612" y="748887"/>
                </a:lnTo>
                <a:lnTo>
                  <a:pt x="2076037" y="748887"/>
                </a:lnTo>
                <a:close/>
                <a:moveTo>
                  <a:pt x="2007635" y="748887"/>
                </a:moveTo>
                <a:lnTo>
                  <a:pt x="2007635" y="886047"/>
                </a:lnTo>
                <a:lnTo>
                  <a:pt x="2044211" y="886047"/>
                </a:lnTo>
                <a:lnTo>
                  <a:pt x="2044211" y="748887"/>
                </a:lnTo>
                <a:lnTo>
                  <a:pt x="2007635" y="748887"/>
                </a:lnTo>
                <a:close/>
                <a:moveTo>
                  <a:pt x="17088019" y="737716"/>
                </a:moveTo>
                <a:lnTo>
                  <a:pt x="17088019" y="825107"/>
                </a:lnTo>
                <a:lnTo>
                  <a:pt x="17124595" y="825107"/>
                </a:lnTo>
                <a:lnTo>
                  <a:pt x="17124595" y="737716"/>
                </a:lnTo>
                <a:lnTo>
                  <a:pt x="17088019" y="737716"/>
                </a:lnTo>
                <a:close/>
                <a:moveTo>
                  <a:pt x="17021803" y="737716"/>
                </a:moveTo>
                <a:lnTo>
                  <a:pt x="17021803" y="825107"/>
                </a:lnTo>
                <a:lnTo>
                  <a:pt x="17058379" y="825107"/>
                </a:lnTo>
                <a:lnTo>
                  <a:pt x="17058379" y="737716"/>
                </a:lnTo>
                <a:lnTo>
                  <a:pt x="17021803" y="737716"/>
                </a:lnTo>
                <a:close/>
                <a:moveTo>
                  <a:pt x="16955591" y="737716"/>
                </a:moveTo>
                <a:lnTo>
                  <a:pt x="16955591" y="825107"/>
                </a:lnTo>
                <a:lnTo>
                  <a:pt x="16992167" y="825107"/>
                </a:lnTo>
                <a:lnTo>
                  <a:pt x="16992167" y="737716"/>
                </a:lnTo>
                <a:lnTo>
                  <a:pt x="16955591" y="737716"/>
                </a:lnTo>
                <a:close/>
                <a:moveTo>
                  <a:pt x="16889375" y="737716"/>
                </a:moveTo>
                <a:lnTo>
                  <a:pt x="16889375" y="825107"/>
                </a:lnTo>
                <a:lnTo>
                  <a:pt x="16925951" y="825107"/>
                </a:lnTo>
                <a:lnTo>
                  <a:pt x="16925951" y="737716"/>
                </a:lnTo>
                <a:lnTo>
                  <a:pt x="16889375" y="737716"/>
                </a:lnTo>
                <a:close/>
                <a:moveTo>
                  <a:pt x="16823163" y="737716"/>
                </a:moveTo>
                <a:lnTo>
                  <a:pt x="16823163" y="825107"/>
                </a:lnTo>
                <a:lnTo>
                  <a:pt x="16859739" y="825107"/>
                </a:lnTo>
                <a:lnTo>
                  <a:pt x="16859739" y="737716"/>
                </a:lnTo>
                <a:lnTo>
                  <a:pt x="16823163" y="737716"/>
                </a:lnTo>
                <a:close/>
                <a:moveTo>
                  <a:pt x="16756948" y="737716"/>
                </a:moveTo>
                <a:lnTo>
                  <a:pt x="16756948" y="825107"/>
                </a:lnTo>
                <a:lnTo>
                  <a:pt x="16793523" y="825107"/>
                </a:lnTo>
                <a:lnTo>
                  <a:pt x="16793523" y="737716"/>
                </a:lnTo>
                <a:lnTo>
                  <a:pt x="16756948" y="737716"/>
                </a:lnTo>
                <a:close/>
                <a:moveTo>
                  <a:pt x="13739104" y="0"/>
                </a:moveTo>
                <a:lnTo>
                  <a:pt x="13842002" y="0"/>
                </a:lnTo>
                <a:cubicBezTo>
                  <a:pt x="13854352" y="135832"/>
                  <a:pt x="13870817" y="279891"/>
                  <a:pt x="13883163" y="428067"/>
                </a:cubicBezTo>
                <a:lnTo>
                  <a:pt x="13883163" y="456882"/>
                </a:lnTo>
                <a:cubicBezTo>
                  <a:pt x="13911978" y="621523"/>
                  <a:pt x="13891396" y="786165"/>
                  <a:pt x="13907863" y="954919"/>
                </a:cubicBezTo>
                <a:cubicBezTo>
                  <a:pt x="13932556" y="1193648"/>
                  <a:pt x="13911978" y="1436496"/>
                  <a:pt x="13911978" y="1679340"/>
                </a:cubicBezTo>
                <a:cubicBezTo>
                  <a:pt x="13911978" y="1802821"/>
                  <a:pt x="13916091" y="1930420"/>
                  <a:pt x="13916091" y="2058015"/>
                </a:cubicBezTo>
                <a:cubicBezTo>
                  <a:pt x="13916091" y="2066247"/>
                  <a:pt x="13928441" y="2078597"/>
                  <a:pt x="13936673" y="2086829"/>
                </a:cubicBezTo>
                <a:cubicBezTo>
                  <a:pt x="13940786" y="2078597"/>
                  <a:pt x="13953138" y="2066247"/>
                  <a:pt x="13953138" y="2058015"/>
                </a:cubicBezTo>
                <a:lnTo>
                  <a:pt x="13953138" y="1955115"/>
                </a:lnTo>
                <a:cubicBezTo>
                  <a:pt x="13953138" y="1946885"/>
                  <a:pt x="13961369" y="1934533"/>
                  <a:pt x="13965483" y="1922188"/>
                </a:cubicBezTo>
                <a:cubicBezTo>
                  <a:pt x="13969601" y="1905723"/>
                  <a:pt x="13986066" y="1893373"/>
                  <a:pt x="13986066" y="1876909"/>
                </a:cubicBezTo>
                <a:lnTo>
                  <a:pt x="13986066" y="1625834"/>
                </a:lnTo>
                <a:cubicBezTo>
                  <a:pt x="14010762" y="1621715"/>
                  <a:pt x="14027226" y="1621715"/>
                  <a:pt x="14051922" y="1617602"/>
                </a:cubicBezTo>
                <a:lnTo>
                  <a:pt x="14047992" y="1005560"/>
                </a:lnTo>
                <a:lnTo>
                  <a:pt x="14082534" y="1005560"/>
                </a:lnTo>
                <a:lnTo>
                  <a:pt x="14082534" y="868400"/>
                </a:lnTo>
                <a:lnTo>
                  <a:pt x="14047111" y="868400"/>
                </a:lnTo>
                <a:lnTo>
                  <a:pt x="14046442" y="764191"/>
                </a:lnTo>
                <a:cubicBezTo>
                  <a:pt x="14087602" y="681871"/>
                  <a:pt x="14150707" y="522739"/>
                  <a:pt x="14187749" y="436300"/>
                </a:cubicBezTo>
                <a:cubicBezTo>
                  <a:pt x="14191867" y="428067"/>
                  <a:pt x="14204214" y="411603"/>
                  <a:pt x="14212445" y="411603"/>
                </a:cubicBezTo>
                <a:cubicBezTo>
                  <a:pt x="14278306" y="415722"/>
                  <a:pt x="14352391" y="378675"/>
                  <a:pt x="14410015" y="444532"/>
                </a:cubicBezTo>
                <a:cubicBezTo>
                  <a:pt x="14422365" y="382793"/>
                  <a:pt x="14430597" y="329283"/>
                  <a:pt x="14442947" y="275776"/>
                </a:cubicBezTo>
                <a:cubicBezTo>
                  <a:pt x="14447060" y="263426"/>
                  <a:pt x="14467638" y="246961"/>
                  <a:pt x="14479990" y="246961"/>
                </a:cubicBezTo>
                <a:cubicBezTo>
                  <a:pt x="14492335" y="246961"/>
                  <a:pt x="14512917" y="259313"/>
                  <a:pt x="14517032" y="271658"/>
                </a:cubicBezTo>
                <a:cubicBezTo>
                  <a:pt x="14537614" y="353978"/>
                  <a:pt x="14566427" y="440417"/>
                  <a:pt x="14574655" y="522739"/>
                </a:cubicBezTo>
                <a:cubicBezTo>
                  <a:pt x="14591119" y="720308"/>
                  <a:pt x="14599352" y="921991"/>
                  <a:pt x="14603469" y="1123678"/>
                </a:cubicBezTo>
                <a:cubicBezTo>
                  <a:pt x="14607589" y="1288319"/>
                  <a:pt x="14603469" y="1452961"/>
                  <a:pt x="14603469" y="1617602"/>
                </a:cubicBezTo>
                <a:cubicBezTo>
                  <a:pt x="14603469" y="1638180"/>
                  <a:pt x="14595237" y="1662875"/>
                  <a:pt x="14595237" y="1683457"/>
                </a:cubicBezTo>
                <a:cubicBezTo>
                  <a:pt x="14595237" y="1708154"/>
                  <a:pt x="14603469" y="1732851"/>
                  <a:pt x="14607589" y="1753429"/>
                </a:cubicBezTo>
                <a:lnTo>
                  <a:pt x="14656976" y="1753429"/>
                </a:lnTo>
                <a:lnTo>
                  <a:pt x="14706369" y="1568210"/>
                </a:lnTo>
                <a:lnTo>
                  <a:pt x="14722833" y="1568210"/>
                </a:lnTo>
                <a:cubicBezTo>
                  <a:pt x="14739296" y="1625834"/>
                  <a:pt x="14751646" y="1687572"/>
                  <a:pt x="14768111" y="1753429"/>
                </a:cubicBezTo>
                <a:lnTo>
                  <a:pt x="14875128" y="1753429"/>
                </a:lnTo>
                <a:cubicBezTo>
                  <a:pt x="14879242" y="1782243"/>
                  <a:pt x="14879242" y="1806939"/>
                  <a:pt x="14883360" y="1827516"/>
                </a:cubicBezTo>
                <a:lnTo>
                  <a:pt x="14940984" y="1827516"/>
                </a:lnTo>
                <a:cubicBezTo>
                  <a:pt x="14936870" y="1749314"/>
                  <a:pt x="14957449" y="1675227"/>
                  <a:pt x="15019191" y="1625834"/>
                </a:cubicBezTo>
                <a:cubicBezTo>
                  <a:pt x="15027419" y="1448843"/>
                  <a:pt x="15035651" y="1267737"/>
                  <a:pt x="15043883" y="1090750"/>
                </a:cubicBezTo>
                <a:cubicBezTo>
                  <a:pt x="15048001" y="991966"/>
                  <a:pt x="15027419" y="1000197"/>
                  <a:pt x="15134436" y="1000197"/>
                </a:cubicBezTo>
                <a:cubicBezTo>
                  <a:pt x="15187946" y="1000197"/>
                  <a:pt x="15212643" y="1024893"/>
                  <a:pt x="15212643" y="1078400"/>
                </a:cubicBezTo>
                <a:lnTo>
                  <a:pt x="15212643" y="1152488"/>
                </a:lnTo>
                <a:cubicBezTo>
                  <a:pt x="15220873" y="1144256"/>
                  <a:pt x="15224993" y="1131910"/>
                  <a:pt x="15224993" y="1119560"/>
                </a:cubicBezTo>
                <a:cubicBezTo>
                  <a:pt x="15229106" y="934341"/>
                  <a:pt x="15229106" y="749118"/>
                  <a:pt x="15237338" y="563899"/>
                </a:cubicBezTo>
                <a:cubicBezTo>
                  <a:pt x="15241452" y="502156"/>
                  <a:pt x="15257917" y="432185"/>
                  <a:pt x="15290845" y="382793"/>
                </a:cubicBezTo>
                <a:cubicBezTo>
                  <a:pt x="15311427" y="353978"/>
                  <a:pt x="15315540" y="329283"/>
                  <a:pt x="15323772" y="300473"/>
                </a:cubicBezTo>
                <a:cubicBezTo>
                  <a:pt x="15327890" y="284008"/>
                  <a:pt x="15348472" y="271658"/>
                  <a:pt x="15364932" y="259313"/>
                </a:cubicBezTo>
                <a:cubicBezTo>
                  <a:pt x="15373165" y="271658"/>
                  <a:pt x="15385515" y="284008"/>
                  <a:pt x="15389634" y="296354"/>
                </a:cubicBezTo>
                <a:cubicBezTo>
                  <a:pt x="15397862" y="333401"/>
                  <a:pt x="15393747" y="374560"/>
                  <a:pt x="15401979" y="411603"/>
                </a:cubicBezTo>
                <a:cubicBezTo>
                  <a:pt x="15418444" y="510387"/>
                  <a:pt x="15447254" y="605059"/>
                  <a:pt x="15451371" y="703843"/>
                </a:cubicBezTo>
                <a:cubicBezTo>
                  <a:pt x="15463718" y="860252"/>
                  <a:pt x="15455486" y="1016661"/>
                  <a:pt x="15455486" y="1173070"/>
                </a:cubicBezTo>
                <a:lnTo>
                  <a:pt x="15455486" y="1238927"/>
                </a:lnTo>
                <a:lnTo>
                  <a:pt x="15727143" y="1238927"/>
                </a:lnTo>
                <a:lnTo>
                  <a:pt x="15727143" y="1465306"/>
                </a:lnTo>
                <a:cubicBezTo>
                  <a:pt x="15747725" y="1469425"/>
                  <a:pt x="15760075" y="1469425"/>
                  <a:pt x="15772422" y="1469425"/>
                </a:cubicBezTo>
                <a:cubicBezTo>
                  <a:pt x="15850624" y="1473538"/>
                  <a:pt x="15850624" y="1473538"/>
                  <a:pt x="15850624" y="1551745"/>
                </a:cubicBezTo>
                <a:lnTo>
                  <a:pt x="15850624" y="2224712"/>
                </a:lnTo>
                <a:lnTo>
                  <a:pt x="15923336" y="2224712"/>
                </a:lnTo>
                <a:cubicBezTo>
                  <a:pt x="15923796" y="2208935"/>
                  <a:pt x="15924258" y="2193157"/>
                  <a:pt x="15924718" y="2177381"/>
                </a:cubicBezTo>
                <a:cubicBezTo>
                  <a:pt x="15928831" y="2136221"/>
                  <a:pt x="15924718" y="2099174"/>
                  <a:pt x="15982338" y="2103294"/>
                </a:cubicBezTo>
                <a:cubicBezTo>
                  <a:pt x="15982338" y="2082711"/>
                  <a:pt x="15982338" y="2062132"/>
                  <a:pt x="15986455" y="2045669"/>
                </a:cubicBezTo>
                <a:cubicBezTo>
                  <a:pt x="15986455" y="2041550"/>
                  <a:pt x="15994688" y="2033319"/>
                  <a:pt x="16002920" y="2033319"/>
                </a:cubicBezTo>
                <a:cubicBezTo>
                  <a:pt x="16002920" y="2029205"/>
                  <a:pt x="16015265" y="2037437"/>
                  <a:pt x="16015265" y="2041550"/>
                </a:cubicBezTo>
                <a:cubicBezTo>
                  <a:pt x="16019383" y="2103294"/>
                  <a:pt x="16072890" y="2144454"/>
                  <a:pt x="16056425" y="2210310"/>
                </a:cubicBezTo>
                <a:cubicBezTo>
                  <a:pt x="16052312" y="2230888"/>
                  <a:pt x="16056425" y="2255583"/>
                  <a:pt x="16056425" y="2276166"/>
                </a:cubicBezTo>
                <a:lnTo>
                  <a:pt x="16077008" y="2276166"/>
                </a:lnTo>
                <a:cubicBezTo>
                  <a:pt x="16085240" y="2165031"/>
                  <a:pt x="16089358" y="2053901"/>
                  <a:pt x="16097587" y="1938652"/>
                </a:cubicBezTo>
                <a:cubicBezTo>
                  <a:pt x="16105818" y="1934533"/>
                  <a:pt x="16114050" y="1934533"/>
                  <a:pt x="16122282" y="1934533"/>
                </a:cubicBezTo>
                <a:cubicBezTo>
                  <a:pt x="16130519" y="1934533"/>
                  <a:pt x="16138745" y="1934533"/>
                  <a:pt x="16155210" y="1938652"/>
                </a:cubicBezTo>
                <a:lnTo>
                  <a:pt x="16155210" y="2272048"/>
                </a:lnTo>
                <a:cubicBezTo>
                  <a:pt x="16163442" y="2272048"/>
                  <a:pt x="16167560" y="2276166"/>
                  <a:pt x="16175792" y="2276166"/>
                </a:cubicBezTo>
                <a:cubicBezTo>
                  <a:pt x="16184024" y="2267933"/>
                  <a:pt x="16192257" y="2255583"/>
                  <a:pt x="16192257" y="2243238"/>
                </a:cubicBezTo>
                <a:lnTo>
                  <a:pt x="16192257" y="1992158"/>
                </a:lnTo>
                <a:lnTo>
                  <a:pt x="16192257" y="1774011"/>
                </a:lnTo>
                <a:cubicBezTo>
                  <a:pt x="16295159" y="1774011"/>
                  <a:pt x="16393940" y="1778124"/>
                  <a:pt x="16488610" y="1774011"/>
                </a:cubicBezTo>
                <a:cubicBezTo>
                  <a:pt x="16525652" y="1774011"/>
                  <a:pt x="16538004" y="1790476"/>
                  <a:pt x="16538004" y="1823403"/>
                </a:cubicBezTo>
                <a:lnTo>
                  <a:pt x="16538004" y="2029205"/>
                </a:lnTo>
                <a:cubicBezTo>
                  <a:pt x="16542122" y="2029205"/>
                  <a:pt x="16546235" y="2033319"/>
                  <a:pt x="16550349" y="2033319"/>
                </a:cubicBezTo>
                <a:cubicBezTo>
                  <a:pt x="16554467" y="2020972"/>
                  <a:pt x="16566812" y="2004508"/>
                  <a:pt x="16566812" y="1992158"/>
                </a:cubicBezTo>
                <a:cubicBezTo>
                  <a:pt x="16570932" y="1893373"/>
                  <a:pt x="16570932" y="1794589"/>
                  <a:pt x="16570932" y="1695804"/>
                </a:cubicBezTo>
                <a:cubicBezTo>
                  <a:pt x="16570932" y="1391218"/>
                  <a:pt x="16570932" y="1082518"/>
                  <a:pt x="16566812" y="773813"/>
                </a:cubicBezTo>
                <a:cubicBezTo>
                  <a:pt x="16566812" y="716188"/>
                  <a:pt x="16583282" y="675029"/>
                  <a:pt x="16636788" y="646219"/>
                </a:cubicBezTo>
                <a:cubicBezTo>
                  <a:pt x="16686179" y="621523"/>
                  <a:pt x="16739686" y="588594"/>
                  <a:pt x="16723226" y="514506"/>
                </a:cubicBezTo>
                <a:cubicBezTo>
                  <a:pt x="16723226" y="502156"/>
                  <a:pt x="16735573" y="489810"/>
                  <a:pt x="16743805" y="481577"/>
                </a:cubicBezTo>
                <a:cubicBezTo>
                  <a:pt x="16780851" y="436300"/>
                  <a:pt x="16834363" y="399257"/>
                  <a:pt x="16817899" y="329283"/>
                </a:cubicBezTo>
                <a:cubicBezTo>
                  <a:pt x="16813783" y="312818"/>
                  <a:pt x="16834363" y="292241"/>
                  <a:pt x="16842595" y="275776"/>
                </a:cubicBezTo>
                <a:cubicBezTo>
                  <a:pt x="16846715" y="275776"/>
                  <a:pt x="16854943" y="279891"/>
                  <a:pt x="16859059" y="279891"/>
                </a:cubicBezTo>
                <a:lnTo>
                  <a:pt x="16859059" y="337515"/>
                </a:lnTo>
                <a:cubicBezTo>
                  <a:pt x="16859059" y="353978"/>
                  <a:pt x="16863175" y="382793"/>
                  <a:pt x="16867291" y="382793"/>
                </a:cubicBezTo>
                <a:cubicBezTo>
                  <a:pt x="16908451" y="382793"/>
                  <a:pt x="16933147" y="415722"/>
                  <a:pt x="16966075" y="436300"/>
                </a:cubicBezTo>
                <a:cubicBezTo>
                  <a:pt x="17003119" y="460995"/>
                  <a:pt x="17036051" y="473345"/>
                  <a:pt x="17031935" y="526852"/>
                </a:cubicBezTo>
                <a:cubicBezTo>
                  <a:pt x="17027815" y="551549"/>
                  <a:pt x="17031935" y="572131"/>
                  <a:pt x="17031935" y="596826"/>
                </a:cubicBezTo>
                <a:cubicBezTo>
                  <a:pt x="17044279" y="600941"/>
                  <a:pt x="17052515" y="600941"/>
                  <a:pt x="17060743" y="600941"/>
                </a:cubicBezTo>
                <a:cubicBezTo>
                  <a:pt x="17147183" y="605059"/>
                  <a:pt x="17147183" y="605059"/>
                  <a:pt x="17147183" y="691493"/>
                </a:cubicBezTo>
                <a:lnTo>
                  <a:pt x="17147219" y="704240"/>
                </a:lnTo>
                <a:lnTo>
                  <a:pt x="17148515" y="704240"/>
                </a:lnTo>
                <a:lnTo>
                  <a:pt x="17148515" y="880086"/>
                </a:lnTo>
                <a:lnTo>
                  <a:pt x="17147731" y="880086"/>
                </a:lnTo>
                <a:lnTo>
                  <a:pt x="17151295" y="2103294"/>
                </a:lnTo>
                <a:lnTo>
                  <a:pt x="17151295" y="2152686"/>
                </a:lnTo>
                <a:lnTo>
                  <a:pt x="17225383" y="2152686"/>
                </a:lnTo>
                <a:lnTo>
                  <a:pt x="17225383" y="1811053"/>
                </a:lnTo>
                <a:cubicBezTo>
                  <a:pt x="17225383" y="1745196"/>
                  <a:pt x="17229503" y="1736964"/>
                  <a:pt x="17307703" y="1757546"/>
                </a:cubicBezTo>
                <a:cubicBezTo>
                  <a:pt x="17307703" y="1802821"/>
                  <a:pt x="17303591" y="1843981"/>
                  <a:pt x="17307703" y="1889260"/>
                </a:cubicBezTo>
                <a:cubicBezTo>
                  <a:pt x="17307703" y="1901605"/>
                  <a:pt x="17324175" y="1926302"/>
                  <a:pt x="17336519" y="1926302"/>
                </a:cubicBezTo>
                <a:cubicBezTo>
                  <a:pt x="17373563" y="1926302"/>
                  <a:pt x="17381799" y="1942765"/>
                  <a:pt x="17381799" y="1975695"/>
                </a:cubicBezTo>
                <a:lnTo>
                  <a:pt x="17381799" y="2165031"/>
                </a:lnTo>
                <a:lnTo>
                  <a:pt x="17562899" y="2165031"/>
                </a:lnTo>
                <a:lnTo>
                  <a:pt x="17562899" y="2329673"/>
                </a:lnTo>
                <a:lnTo>
                  <a:pt x="17575251" y="2329673"/>
                </a:lnTo>
                <a:cubicBezTo>
                  <a:pt x="17575251" y="2263816"/>
                  <a:pt x="17579363" y="2193846"/>
                  <a:pt x="17575251" y="2127989"/>
                </a:cubicBezTo>
                <a:cubicBezTo>
                  <a:pt x="17567019" y="1955115"/>
                  <a:pt x="17562899" y="1782243"/>
                  <a:pt x="17591711" y="1609370"/>
                </a:cubicBezTo>
                <a:cubicBezTo>
                  <a:pt x="17591711" y="1597020"/>
                  <a:pt x="17599947" y="1584673"/>
                  <a:pt x="17604059" y="1584673"/>
                </a:cubicBezTo>
                <a:cubicBezTo>
                  <a:pt x="17636987" y="1580555"/>
                  <a:pt x="17674035" y="1576442"/>
                  <a:pt x="17711083" y="1580555"/>
                </a:cubicBezTo>
                <a:cubicBezTo>
                  <a:pt x="17719307" y="1580555"/>
                  <a:pt x="17727539" y="1601137"/>
                  <a:pt x="17735775" y="1609370"/>
                </a:cubicBezTo>
                <a:cubicBezTo>
                  <a:pt x="17744003" y="1613483"/>
                  <a:pt x="17756355" y="1609370"/>
                  <a:pt x="17772819" y="1613483"/>
                </a:cubicBezTo>
                <a:cubicBezTo>
                  <a:pt x="17772819" y="1592905"/>
                  <a:pt x="17768699" y="1576442"/>
                  <a:pt x="17768699" y="1559977"/>
                </a:cubicBezTo>
                <a:cubicBezTo>
                  <a:pt x="17768699" y="1551745"/>
                  <a:pt x="17768699" y="1531163"/>
                  <a:pt x="17772819" y="1531163"/>
                </a:cubicBezTo>
                <a:cubicBezTo>
                  <a:pt x="17805747" y="1518818"/>
                  <a:pt x="17797515" y="1490003"/>
                  <a:pt x="17797515" y="1469425"/>
                </a:cubicBezTo>
                <a:lnTo>
                  <a:pt x="17797515" y="1374754"/>
                </a:lnTo>
                <a:lnTo>
                  <a:pt x="17813979" y="1374754"/>
                </a:lnTo>
                <a:cubicBezTo>
                  <a:pt x="17818095" y="1387104"/>
                  <a:pt x="17822211" y="1399449"/>
                  <a:pt x="17834559" y="1424146"/>
                </a:cubicBezTo>
                <a:cubicBezTo>
                  <a:pt x="17863371" y="1407681"/>
                  <a:pt x="17888067" y="1395336"/>
                  <a:pt x="17912763" y="1378872"/>
                </a:cubicBezTo>
                <a:cubicBezTo>
                  <a:pt x="17945691" y="1436496"/>
                  <a:pt x="18015663" y="1382986"/>
                  <a:pt x="18069171" y="1415914"/>
                </a:cubicBezTo>
                <a:lnTo>
                  <a:pt x="18069171" y="1576442"/>
                </a:lnTo>
                <a:lnTo>
                  <a:pt x="18237927" y="1576442"/>
                </a:lnTo>
                <a:cubicBezTo>
                  <a:pt x="18237927" y="1601137"/>
                  <a:pt x="18242047" y="1621715"/>
                  <a:pt x="18237927" y="1642297"/>
                </a:cubicBezTo>
                <a:cubicBezTo>
                  <a:pt x="18229699" y="1675227"/>
                  <a:pt x="18254391" y="1679340"/>
                  <a:pt x="18270859" y="1691690"/>
                </a:cubicBezTo>
                <a:cubicBezTo>
                  <a:pt x="18274975" y="1691690"/>
                  <a:pt x="18270859" y="1699922"/>
                  <a:pt x="18270859" y="1704036"/>
                </a:cubicBezTo>
                <a:cubicBezTo>
                  <a:pt x="18270859" y="1778124"/>
                  <a:pt x="18274975" y="1852213"/>
                  <a:pt x="18274975" y="1926302"/>
                </a:cubicBezTo>
                <a:cubicBezTo>
                  <a:pt x="18274975" y="1930420"/>
                  <a:pt x="18274975" y="1934533"/>
                  <a:pt x="18279087" y="1938652"/>
                </a:cubicBezTo>
                <a:cubicBezTo>
                  <a:pt x="18291439" y="1938652"/>
                  <a:pt x="18307903" y="1934533"/>
                  <a:pt x="18320247" y="1934533"/>
                </a:cubicBezTo>
                <a:lnTo>
                  <a:pt x="18320247" y="1144256"/>
                </a:lnTo>
                <a:cubicBezTo>
                  <a:pt x="18320247" y="1131910"/>
                  <a:pt x="18312019" y="1115446"/>
                  <a:pt x="18303783" y="1111328"/>
                </a:cubicBezTo>
                <a:cubicBezTo>
                  <a:pt x="18262623" y="1090750"/>
                  <a:pt x="18283207" y="1053703"/>
                  <a:pt x="18287323" y="1024893"/>
                </a:cubicBezTo>
                <a:cubicBezTo>
                  <a:pt x="18291439" y="1016661"/>
                  <a:pt x="18320247" y="1008429"/>
                  <a:pt x="18336711" y="1000197"/>
                </a:cubicBezTo>
                <a:cubicBezTo>
                  <a:pt x="18344943" y="996079"/>
                  <a:pt x="18353179" y="996079"/>
                  <a:pt x="18361407" y="996079"/>
                </a:cubicBezTo>
                <a:lnTo>
                  <a:pt x="18373759" y="946687"/>
                </a:lnTo>
                <a:lnTo>
                  <a:pt x="18534287" y="946687"/>
                </a:lnTo>
                <a:cubicBezTo>
                  <a:pt x="18542515" y="897294"/>
                  <a:pt x="18554863" y="847902"/>
                  <a:pt x="18563095" y="798510"/>
                </a:cubicBezTo>
                <a:cubicBezTo>
                  <a:pt x="18600143" y="843788"/>
                  <a:pt x="18694807" y="847902"/>
                  <a:pt x="18731851" y="806742"/>
                </a:cubicBezTo>
                <a:cubicBezTo>
                  <a:pt x="18740087" y="798510"/>
                  <a:pt x="18773011" y="798510"/>
                  <a:pt x="18773011" y="798510"/>
                </a:cubicBezTo>
                <a:cubicBezTo>
                  <a:pt x="18781247" y="831437"/>
                  <a:pt x="18834755" y="843788"/>
                  <a:pt x="18822407" y="893180"/>
                </a:cubicBezTo>
                <a:cubicBezTo>
                  <a:pt x="18818291" y="917877"/>
                  <a:pt x="18822407" y="942574"/>
                  <a:pt x="18822407" y="963151"/>
                </a:cubicBezTo>
                <a:cubicBezTo>
                  <a:pt x="18875915" y="967269"/>
                  <a:pt x="18929423" y="967269"/>
                  <a:pt x="18982931" y="983734"/>
                </a:cubicBezTo>
                <a:lnTo>
                  <a:pt x="18982931" y="4449429"/>
                </a:lnTo>
                <a:lnTo>
                  <a:pt x="11998023" y="4449429"/>
                </a:lnTo>
                <a:lnTo>
                  <a:pt x="11995198" y="4429646"/>
                </a:lnTo>
                <a:lnTo>
                  <a:pt x="11992726" y="4449425"/>
                </a:lnTo>
                <a:lnTo>
                  <a:pt x="8153658" y="4449425"/>
                </a:lnTo>
                <a:lnTo>
                  <a:pt x="8153658" y="4449429"/>
                </a:lnTo>
                <a:lnTo>
                  <a:pt x="6861227" y="4449429"/>
                </a:lnTo>
                <a:cubicBezTo>
                  <a:pt x="6860716" y="4443818"/>
                  <a:pt x="6860206" y="4438209"/>
                  <a:pt x="6859697" y="4432598"/>
                </a:cubicBezTo>
                <a:cubicBezTo>
                  <a:pt x="6859229" y="4438207"/>
                  <a:pt x="6858762" y="4443815"/>
                  <a:pt x="6858292" y="4449425"/>
                </a:cubicBezTo>
                <a:lnTo>
                  <a:pt x="7922" y="4440866"/>
                </a:lnTo>
                <a:cubicBezTo>
                  <a:pt x="3970" y="3512460"/>
                  <a:pt x="17249" y="1823939"/>
                  <a:pt x="0" y="1181446"/>
                </a:cubicBezTo>
                <a:cubicBezTo>
                  <a:pt x="4118" y="1160863"/>
                  <a:pt x="153290" y="983729"/>
                  <a:pt x="169756" y="979616"/>
                </a:cubicBezTo>
                <a:cubicBezTo>
                  <a:pt x="210913" y="971384"/>
                  <a:pt x="256195" y="975497"/>
                  <a:pt x="301466" y="971384"/>
                </a:cubicBezTo>
                <a:cubicBezTo>
                  <a:pt x="301466" y="950801"/>
                  <a:pt x="305586" y="930222"/>
                  <a:pt x="301466" y="909640"/>
                </a:cubicBezTo>
                <a:cubicBezTo>
                  <a:pt x="293234" y="864367"/>
                  <a:pt x="326166" y="839670"/>
                  <a:pt x="346746" y="810855"/>
                </a:cubicBezTo>
                <a:cubicBezTo>
                  <a:pt x="388593" y="793019"/>
                  <a:pt x="516160" y="801659"/>
                  <a:pt x="571541" y="799909"/>
                </a:cubicBezTo>
                <a:cubicBezTo>
                  <a:pt x="578460" y="867080"/>
                  <a:pt x="573124" y="909640"/>
                  <a:pt x="581356" y="963151"/>
                </a:cubicBezTo>
                <a:lnTo>
                  <a:pt x="737766" y="963151"/>
                </a:lnTo>
                <a:cubicBezTo>
                  <a:pt x="741884" y="983729"/>
                  <a:pt x="746000" y="996079"/>
                  <a:pt x="750116" y="1012543"/>
                </a:cubicBezTo>
                <a:cubicBezTo>
                  <a:pt x="762464" y="1012543"/>
                  <a:pt x="770694" y="1012543"/>
                  <a:pt x="778926" y="1016657"/>
                </a:cubicBezTo>
                <a:cubicBezTo>
                  <a:pt x="795389" y="1024889"/>
                  <a:pt x="820087" y="1033121"/>
                  <a:pt x="820087" y="1041353"/>
                </a:cubicBezTo>
                <a:cubicBezTo>
                  <a:pt x="828319" y="1066049"/>
                  <a:pt x="828319" y="1115443"/>
                  <a:pt x="820087" y="1119560"/>
                </a:cubicBezTo>
                <a:cubicBezTo>
                  <a:pt x="778926" y="1136025"/>
                  <a:pt x="791276" y="1168953"/>
                  <a:pt x="791276" y="1193648"/>
                </a:cubicBezTo>
                <a:lnTo>
                  <a:pt x="791276" y="1580555"/>
                </a:lnTo>
                <a:lnTo>
                  <a:pt x="791276" y="1955112"/>
                </a:lnTo>
                <a:cubicBezTo>
                  <a:pt x="807739" y="1950998"/>
                  <a:pt x="844507" y="1950998"/>
                  <a:pt x="865089" y="1950998"/>
                </a:cubicBezTo>
                <a:cubicBezTo>
                  <a:pt x="878809" y="1891316"/>
                  <a:pt x="862620" y="1658075"/>
                  <a:pt x="873596" y="1597020"/>
                </a:cubicBezTo>
                <a:cubicBezTo>
                  <a:pt x="873596" y="1588787"/>
                  <a:pt x="894176" y="1584670"/>
                  <a:pt x="906526" y="1584670"/>
                </a:cubicBezTo>
                <a:lnTo>
                  <a:pt x="1034120" y="1584670"/>
                </a:lnTo>
                <a:lnTo>
                  <a:pt x="1034120" y="1420028"/>
                </a:lnTo>
                <a:cubicBezTo>
                  <a:pt x="1074595" y="1387100"/>
                  <a:pt x="1277850" y="1412922"/>
                  <a:pt x="1320382" y="1408806"/>
                </a:cubicBezTo>
                <a:cubicBezTo>
                  <a:pt x="1321589" y="1478288"/>
                  <a:pt x="1308898" y="1546440"/>
                  <a:pt x="1318126" y="1576437"/>
                </a:cubicBezTo>
                <a:cubicBezTo>
                  <a:pt x="1359443" y="1590154"/>
                  <a:pt x="1436334" y="1589404"/>
                  <a:pt x="1511305" y="1594214"/>
                </a:cubicBezTo>
                <a:cubicBezTo>
                  <a:pt x="1502406" y="1873827"/>
                  <a:pt x="1499234" y="2090942"/>
                  <a:pt x="1507466" y="2337905"/>
                </a:cubicBezTo>
                <a:lnTo>
                  <a:pt x="1523929" y="2337905"/>
                </a:lnTo>
                <a:lnTo>
                  <a:pt x="1523929" y="2169146"/>
                </a:lnTo>
                <a:lnTo>
                  <a:pt x="1692685" y="2169146"/>
                </a:lnTo>
                <a:lnTo>
                  <a:pt x="1692685" y="2020968"/>
                </a:lnTo>
                <a:cubicBezTo>
                  <a:pt x="1692685" y="1946880"/>
                  <a:pt x="1692685" y="1946880"/>
                  <a:pt x="1766772" y="1922183"/>
                </a:cubicBezTo>
                <a:lnTo>
                  <a:pt x="1766772" y="1757542"/>
                </a:lnTo>
                <a:lnTo>
                  <a:pt x="1849095" y="1757542"/>
                </a:lnTo>
                <a:lnTo>
                  <a:pt x="1849095" y="2156799"/>
                </a:lnTo>
                <a:lnTo>
                  <a:pt x="1919070" y="2156799"/>
                </a:lnTo>
                <a:lnTo>
                  <a:pt x="1919070" y="1864559"/>
                </a:lnTo>
                <a:lnTo>
                  <a:pt x="1919070" y="695608"/>
                </a:lnTo>
                <a:lnTo>
                  <a:pt x="2005504" y="609173"/>
                </a:lnTo>
                <a:cubicBezTo>
                  <a:pt x="2009621" y="609173"/>
                  <a:pt x="2017853" y="609173"/>
                  <a:pt x="2026085" y="605054"/>
                </a:cubicBezTo>
                <a:cubicBezTo>
                  <a:pt x="2030198" y="539197"/>
                  <a:pt x="2005504" y="452764"/>
                  <a:pt x="2100174" y="448645"/>
                </a:cubicBezTo>
                <a:cubicBezTo>
                  <a:pt x="2116637" y="428067"/>
                  <a:pt x="2128985" y="407485"/>
                  <a:pt x="2137215" y="407485"/>
                </a:cubicBezTo>
                <a:cubicBezTo>
                  <a:pt x="2194840" y="411603"/>
                  <a:pt x="2198958" y="378675"/>
                  <a:pt x="2194840" y="337515"/>
                </a:cubicBezTo>
                <a:cubicBezTo>
                  <a:pt x="2194840" y="325165"/>
                  <a:pt x="2198958" y="308701"/>
                  <a:pt x="2198958" y="292236"/>
                </a:cubicBezTo>
                <a:cubicBezTo>
                  <a:pt x="2240121" y="300468"/>
                  <a:pt x="2236002" y="329283"/>
                  <a:pt x="2240121" y="358093"/>
                </a:cubicBezTo>
                <a:cubicBezTo>
                  <a:pt x="2244231" y="386907"/>
                  <a:pt x="2227770" y="419835"/>
                  <a:pt x="2273047" y="444532"/>
                </a:cubicBezTo>
                <a:cubicBezTo>
                  <a:pt x="2297743" y="460995"/>
                  <a:pt x="2343016" y="506269"/>
                  <a:pt x="2330670" y="563894"/>
                </a:cubicBezTo>
                <a:cubicBezTo>
                  <a:pt x="2326552" y="580359"/>
                  <a:pt x="2338902" y="600941"/>
                  <a:pt x="2351248" y="613286"/>
                </a:cubicBezTo>
                <a:cubicBezTo>
                  <a:pt x="2375946" y="637983"/>
                  <a:pt x="2400641" y="658565"/>
                  <a:pt x="2429455" y="675029"/>
                </a:cubicBezTo>
                <a:cubicBezTo>
                  <a:pt x="2458264" y="695608"/>
                  <a:pt x="2470614" y="720303"/>
                  <a:pt x="2470614" y="757350"/>
                </a:cubicBezTo>
                <a:lnTo>
                  <a:pt x="2470614" y="1086631"/>
                </a:lnTo>
                <a:lnTo>
                  <a:pt x="2470614" y="2008622"/>
                </a:lnTo>
                <a:cubicBezTo>
                  <a:pt x="2470614" y="2025087"/>
                  <a:pt x="2482964" y="2037432"/>
                  <a:pt x="2487080" y="2053897"/>
                </a:cubicBezTo>
                <a:cubicBezTo>
                  <a:pt x="2499426" y="2000390"/>
                  <a:pt x="2499426" y="1946880"/>
                  <a:pt x="2499426" y="1897488"/>
                </a:cubicBezTo>
                <a:cubicBezTo>
                  <a:pt x="2499426" y="1798703"/>
                  <a:pt x="2499426" y="1798703"/>
                  <a:pt x="2602322" y="1798703"/>
                </a:cubicBezTo>
                <a:lnTo>
                  <a:pt x="2836935" y="1798703"/>
                </a:lnTo>
                <a:lnTo>
                  <a:pt x="2836935" y="1860446"/>
                </a:lnTo>
                <a:lnTo>
                  <a:pt x="2836935" y="2263816"/>
                </a:lnTo>
                <a:cubicBezTo>
                  <a:pt x="2836935" y="2280280"/>
                  <a:pt x="2841053" y="2292626"/>
                  <a:pt x="2845169" y="2304976"/>
                </a:cubicBezTo>
                <a:cubicBezTo>
                  <a:pt x="2849285" y="2304976"/>
                  <a:pt x="2857519" y="2300858"/>
                  <a:pt x="2861629" y="2300858"/>
                </a:cubicBezTo>
                <a:lnTo>
                  <a:pt x="2861629" y="2247351"/>
                </a:lnTo>
                <a:cubicBezTo>
                  <a:pt x="2865748" y="2160914"/>
                  <a:pt x="2869861" y="2078592"/>
                  <a:pt x="2869861" y="1996272"/>
                </a:cubicBezTo>
                <a:cubicBezTo>
                  <a:pt x="2869861" y="1946880"/>
                  <a:pt x="2894558" y="1959230"/>
                  <a:pt x="2923374" y="1967462"/>
                </a:cubicBezTo>
                <a:cubicBezTo>
                  <a:pt x="2927490" y="2078592"/>
                  <a:pt x="2935718" y="2189728"/>
                  <a:pt x="2939836" y="2300858"/>
                </a:cubicBezTo>
                <a:lnTo>
                  <a:pt x="2956300" y="2300858"/>
                </a:lnTo>
                <a:cubicBezTo>
                  <a:pt x="2968646" y="2239120"/>
                  <a:pt x="2939836" y="2169146"/>
                  <a:pt x="2989230" y="2111521"/>
                </a:cubicBezTo>
                <a:cubicBezTo>
                  <a:pt x="3001579" y="2099174"/>
                  <a:pt x="3009807" y="2074479"/>
                  <a:pt x="3018038" y="2058015"/>
                </a:cubicBezTo>
                <a:cubicBezTo>
                  <a:pt x="3026270" y="2078592"/>
                  <a:pt x="3030389" y="2103289"/>
                  <a:pt x="3034502" y="2123871"/>
                </a:cubicBezTo>
                <a:cubicBezTo>
                  <a:pt x="3034502" y="2127984"/>
                  <a:pt x="3038620" y="2127984"/>
                  <a:pt x="3038620" y="2132104"/>
                </a:cubicBezTo>
                <a:cubicBezTo>
                  <a:pt x="3055087" y="2136217"/>
                  <a:pt x="3071552" y="2136217"/>
                  <a:pt x="3088018" y="2140336"/>
                </a:cubicBezTo>
                <a:lnTo>
                  <a:pt x="3095320" y="2275334"/>
                </a:lnTo>
                <a:lnTo>
                  <a:pt x="3162101" y="2275334"/>
                </a:lnTo>
                <a:lnTo>
                  <a:pt x="3162101" y="1580555"/>
                </a:lnTo>
                <a:cubicBezTo>
                  <a:pt x="3162101" y="1564091"/>
                  <a:pt x="3157984" y="1543508"/>
                  <a:pt x="3162101" y="1531163"/>
                </a:cubicBezTo>
                <a:cubicBezTo>
                  <a:pt x="3170334" y="1518813"/>
                  <a:pt x="3186798" y="1502348"/>
                  <a:pt x="3199146" y="1498235"/>
                </a:cubicBezTo>
                <a:cubicBezTo>
                  <a:pt x="3223841" y="1494116"/>
                  <a:pt x="3252654" y="1498235"/>
                  <a:pt x="3281469" y="1498235"/>
                </a:cubicBezTo>
                <a:cubicBezTo>
                  <a:pt x="3281469" y="1432378"/>
                  <a:pt x="3285585" y="1378868"/>
                  <a:pt x="3281469" y="1325362"/>
                </a:cubicBezTo>
                <a:cubicBezTo>
                  <a:pt x="3277352" y="1275969"/>
                  <a:pt x="3293819" y="1259505"/>
                  <a:pt x="3343207" y="1263619"/>
                </a:cubicBezTo>
                <a:cubicBezTo>
                  <a:pt x="3409064" y="1267737"/>
                  <a:pt x="3474919" y="1263619"/>
                  <a:pt x="3544891" y="1263619"/>
                </a:cubicBezTo>
                <a:lnTo>
                  <a:pt x="3544891" y="712071"/>
                </a:lnTo>
                <a:cubicBezTo>
                  <a:pt x="3544891" y="658565"/>
                  <a:pt x="3553124" y="605054"/>
                  <a:pt x="3561357" y="555662"/>
                </a:cubicBezTo>
                <a:cubicBezTo>
                  <a:pt x="3573707" y="473342"/>
                  <a:pt x="3590173" y="395140"/>
                  <a:pt x="3606633" y="316933"/>
                </a:cubicBezTo>
                <a:cubicBezTo>
                  <a:pt x="3610746" y="304586"/>
                  <a:pt x="3610746" y="292236"/>
                  <a:pt x="3614865" y="279891"/>
                </a:cubicBezTo>
                <a:cubicBezTo>
                  <a:pt x="3656030" y="284004"/>
                  <a:pt x="3680721" y="296354"/>
                  <a:pt x="3676603" y="341628"/>
                </a:cubicBezTo>
                <a:cubicBezTo>
                  <a:pt x="3676603" y="358093"/>
                  <a:pt x="3676603" y="382788"/>
                  <a:pt x="3684835" y="386907"/>
                </a:cubicBezTo>
                <a:cubicBezTo>
                  <a:pt x="3734228" y="403370"/>
                  <a:pt x="3697185" y="465109"/>
                  <a:pt x="3742460" y="481574"/>
                </a:cubicBezTo>
                <a:cubicBezTo>
                  <a:pt x="3750692" y="555662"/>
                  <a:pt x="3763042" y="629751"/>
                  <a:pt x="3763042" y="703838"/>
                </a:cubicBezTo>
                <a:lnTo>
                  <a:pt x="3763042" y="1144256"/>
                </a:lnTo>
                <a:cubicBezTo>
                  <a:pt x="3763042" y="1156603"/>
                  <a:pt x="3767157" y="1168953"/>
                  <a:pt x="3771275" y="1181298"/>
                </a:cubicBezTo>
                <a:cubicBezTo>
                  <a:pt x="3779507" y="1156603"/>
                  <a:pt x="3775390" y="1136025"/>
                  <a:pt x="3775390" y="1115443"/>
                </a:cubicBezTo>
                <a:cubicBezTo>
                  <a:pt x="3779507" y="1033121"/>
                  <a:pt x="3841246" y="991961"/>
                  <a:pt x="3923568" y="996079"/>
                </a:cubicBezTo>
                <a:cubicBezTo>
                  <a:pt x="3931800" y="996079"/>
                  <a:pt x="3940029" y="1012543"/>
                  <a:pt x="3940029" y="1020776"/>
                </a:cubicBezTo>
                <a:cubicBezTo>
                  <a:pt x="3948261" y="1123673"/>
                  <a:pt x="3956493" y="1222458"/>
                  <a:pt x="3960611" y="1321244"/>
                </a:cubicBezTo>
                <a:cubicBezTo>
                  <a:pt x="3964726" y="1411796"/>
                  <a:pt x="3960611" y="1498235"/>
                  <a:pt x="3960611" y="1584670"/>
                </a:cubicBezTo>
                <a:cubicBezTo>
                  <a:pt x="3960611" y="1597020"/>
                  <a:pt x="3968844" y="1613484"/>
                  <a:pt x="3977076" y="1625830"/>
                </a:cubicBezTo>
                <a:cubicBezTo>
                  <a:pt x="3985308" y="1642294"/>
                  <a:pt x="4005889" y="1650525"/>
                  <a:pt x="4010007" y="1666990"/>
                </a:cubicBezTo>
                <a:cubicBezTo>
                  <a:pt x="4026468" y="1716382"/>
                  <a:pt x="4038813" y="1765774"/>
                  <a:pt x="4055279" y="1819286"/>
                </a:cubicBezTo>
                <a:lnTo>
                  <a:pt x="4104670" y="1819286"/>
                </a:lnTo>
                <a:cubicBezTo>
                  <a:pt x="4104670" y="1794589"/>
                  <a:pt x="4104670" y="1769892"/>
                  <a:pt x="4108788" y="1741079"/>
                </a:cubicBezTo>
                <a:lnTo>
                  <a:pt x="4211689" y="1741079"/>
                </a:lnTo>
                <a:cubicBezTo>
                  <a:pt x="4224040" y="1679340"/>
                  <a:pt x="4240506" y="1617597"/>
                  <a:pt x="4252847" y="1559973"/>
                </a:cubicBezTo>
                <a:lnTo>
                  <a:pt x="4265197" y="1559973"/>
                </a:lnTo>
                <a:cubicBezTo>
                  <a:pt x="4269312" y="1572323"/>
                  <a:pt x="4273429" y="1580555"/>
                  <a:pt x="4277546" y="1592900"/>
                </a:cubicBezTo>
                <a:cubicBezTo>
                  <a:pt x="4285777" y="1629947"/>
                  <a:pt x="4298129" y="1671107"/>
                  <a:pt x="4302239" y="1708150"/>
                </a:cubicBezTo>
                <a:cubicBezTo>
                  <a:pt x="4306361" y="1749309"/>
                  <a:pt x="4326936" y="1753429"/>
                  <a:pt x="4368100" y="1741079"/>
                </a:cubicBezTo>
                <a:cubicBezTo>
                  <a:pt x="4368100" y="1708150"/>
                  <a:pt x="4363984" y="1671107"/>
                  <a:pt x="4363984" y="1634062"/>
                </a:cubicBezTo>
                <a:cubicBezTo>
                  <a:pt x="4368100" y="1370636"/>
                  <a:pt x="4372218" y="1103096"/>
                  <a:pt x="4372218" y="839670"/>
                </a:cubicBezTo>
                <a:cubicBezTo>
                  <a:pt x="4368100" y="650333"/>
                  <a:pt x="4405141" y="465109"/>
                  <a:pt x="4442184" y="279891"/>
                </a:cubicBezTo>
                <a:cubicBezTo>
                  <a:pt x="4446307" y="259308"/>
                  <a:pt x="4446307" y="234611"/>
                  <a:pt x="4479230" y="234611"/>
                </a:cubicBezTo>
                <a:cubicBezTo>
                  <a:pt x="4512162" y="234611"/>
                  <a:pt x="4516273" y="259308"/>
                  <a:pt x="4520394" y="284004"/>
                </a:cubicBezTo>
                <a:cubicBezTo>
                  <a:pt x="4528623" y="333396"/>
                  <a:pt x="4536855" y="382788"/>
                  <a:pt x="4549200" y="440413"/>
                </a:cubicBezTo>
                <a:cubicBezTo>
                  <a:pt x="4582133" y="370443"/>
                  <a:pt x="4635639" y="399253"/>
                  <a:pt x="4680914" y="395140"/>
                </a:cubicBezTo>
                <a:cubicBezTo>
                  <a:pt x="4726192" y="391020"/>
                  <a:pt x="4767352" y="395140"/>
                  <a:pt x="4759121" y="460995"/>
                </a:cubicBezTo>
                <a:cubicBezTo>
                  <a:pt x="4759121" y="473342"/>
                  <a:pt x="4767352" y="481574"/>
                  <a:pt x="4771466" y="493924"/>
                </a:cubicBezTo>
                <a:cubicBezTo>
                  <a:pt x="4804394" y="568012"/>
                  <a:pt x="4847497" y="677646"/>
                  <a:pt x="4888657" y="747622"/>
                </a:cubicBezTo>
                <a:cubicBezTo>
                  <a:pt x="4888736" y="767520"/>
                  <a:pt x="4888814" y="787417"/>
                  <a:pt x="4888893" y="807315"/>
                </a:cubicBezTo>
                <a:lnTo>
                  <a:pt x="4856617" y="807315"/>
                </a:lnTo>
                <a:lnTo>
                  <a:pt x="4856617" y="944475"/>
                </a:lnTo>
                <a:lnTo>
                  <a:pt x="4888332" y="944475"/>
                </a:lnTo>
                <a:cubicBezTo>
                  <a:pt x="4888330" y="944850"/>
                  <a:pt x="4888327" y="945225"/>
                  <a:pt x="4888325" y="945600"/>
                </a:cubicBezTo>
                <a:cubicBezTo>
                  <a:pt x="4886269" y="1180906"/>
                  <a:pt x="4881060" y="1496690"/>
                  <a:pt x="4890835" y="1609365"/>
                </a:cubicBezTo>
                <a:cubicBezTo>
                  <a:pt x="4915531" y="1613484"/>
                  <a:pt x="4931996" y="1613484"/>
                  <a:pt x="4952574" y="1617597"/>
                </a:cubicBezTo>
                <a:lnTo>
                  <a:pt x="4952574" y="1868678"/>
                </a:lnTo>
                <a:cubicBezTo>
                  <a:pt x="4952574" y="1881023"/>
                  <a:pt x="4952574" y="1905720"/>
                  <a:pt x="4956691" y="1905720"/>
                </a:cubicBezTo>
                <a:cubicBezTo>
                  <a:pt x="4993734" y="1918070"/>
                  <a:pt x="4981387" y="1946880"/>
                  <a:pt x="4981387" y="1967462"/>
                </a:cubicBezTo>
                <a:cubicBezTo>
                  <a:pt x="4981387" y="2000390"/>
                  <a:pt x="4977269" y="2029200"/>
                  <a:pt x="4981387" y="2058015"/>
                </a:cubicBezTo>
                <a:cubicBezTo>
                  <a:pt x="4981387" y="2070360"/>
                  <a:pt x="4993734" y="2078592"/>
                  <a:pt x="5001966" y="2086824"/>
                </a:cubicBezTo>
                <a:cubicBezTo>
                  <a:pt x="5006084" y="2086824"/>
                  <a:pt x="5014316" y="2082711"/>
                  <a:pt x="5018429" y="2078592"/>
                </a:cubicBezTo>
                <a:lnTo>
                  <a:pt x="5018429" y="1881023"/>
                </a:lnTo>
                <a:cubicBezTo>
                  <a:pt x="5018429" y="1708150"/>
                  <a:pt x="5010198" y="1539395"/>
                  <a:pt x="5018429" y="1366522"/>
                </a:cubicBezTo>
                <a:cubicBezTo>
                  <a:pt x="5022548" y="1201880"/>
                  <a:pt x="5010198" y="1033121"/>
                  <a:pt x="5034894" y="864367"/>
                </a:cubicBezTo>
                <a:cubicBezTo>
                  <a:pt x="5063708" y="646214"/>
                  <a:pt x="5034894" y="419835"/>
                  <a:pt x="5067821" y="197569"/>
                </a:cubicBezTo>
                <a:cubicBezTo>
                  <a:pt x="5076054" y="168756"/>
                  <a:pt x="5076054" y="135827"/>
                  <a:pt x="5080173" y="102899"/>
                </a:cubicBezTo>
                <a:cubicBezTo>
                  <a:pt x="5084286" y="65857"/>
                  <a:pt x="5248927" y="8232"/>
                  <a:pt x="5216000" y="37042"/>
                </a:cubicBezTo>
                <a:cubicBezTo>
                  <a:pt x="5207767" y="24697"/>
                  <a:pt x="5207767" y="69972"/>
                  <a:pt x="5248927" y="69972"/>
                </a:cubicBezTo>
                <a:cubicBezTo>
                  <a:pt x="5290087" y="69972"/>
                  <a:pt x="5331249" y="74089"/>
                  <a:pt x="5372409" y="69972"/>
                </a:cubicBezTo>
                <a:cubicBezTo>
                  <a:pt x="5417686" y="69972"/>
                  <a:pt x="5438265" y="82322"/>
                  <a:pt x="5434151" y="131714"/>
                </a:cubicBezTo>
                <a:cubicBezTo>
                  <a:pt x="5430032" y="214034"/>
                  <a:pt x="5434151" y="300468"/>
                  <a:pt x="5434151" y="382788"/>
                </a:cubicBezTo>
                <a:lnTo>
                  <a:pt x="5434151" y="683261"/>
                </a:lnTo>
                <a:cubicBezTo>
                  <a:pt x="5471193" y="683261"/>
                  <a:pt x="5508240" y="687375"/>
                  <a:pt x="5545282" y="687375"/>
                </a:cubicBezTo>
                <a:lnTo>
                  <a:pt x="5545282" y="1045471"/>
                </a:lnTo>
                <a:lnTo>
                  <a:pt x="5676994" y="1045471"/>
                </a:lnTo>
                <a:cubicBezTo>
                  <a:pt x="5681112" y="1070168"/>
                  <a:pt x="5685227" y="1086631"/>
                  <a:pt x="5685227" y="1103096"/>
                </a:cubicBezTo>
                <a:cubicBezTo>
                  <a:pt x="5759314" y="1115443"/>
                  <a:pt x="5759314" y="1115443"/>
                  <a:pt x="5759314" y="1193648"/>
                </a:cubicBezTo>
                <a:lnTo>
                  <a:pt x="5759314" y="1395331"/>
                </a:lnTo>
                <a:lnTo>
                  <a:pt x="5825171" y="1395331"/>
                </a:lnTo>
                <a:cubicBezTo>
                  <a:pt x="5903378" y="1395331"/>
                  <a:pt x="5903378" y="1395331"/>
                  <a:pt x="5903378" y="1477653"/>
                </a:cubicBezTo>
                <a:lnTo>
                  <a:pt x="5903378" y="1918070"/>
                </a:lnTo>
                <a:cubicBezTo>
                  <a:pt x="5903378" y="1950998"/>
                  <a:pt x="5911610" y="1971575"/>
                  <a:pt x="5936306" y="1975695"/>
                </a:cubicBezTo>
                <a:cubicBezTo>
                  <a:pt x="5944538" y="1741079"/>
                  <a:pt x="5956885" y="1510581"/>
                  <a:pt x="5965115" y="1275969"/>
                </a:cubicBezTo>
                <a:cubicBezTo>
                  <a:pt x="5965115" y="1263619"/>
                  <a:pt x="5965115" y="1255387"/>
                  <a:pt x="5969235" y="1238922"/>
                </a:cubicBezTo>
                <a:lnTo>
                  <a:pt x="6166804" y="1238922"/>
                </a:lnTo>
                <a:cubicBezTo>
                  <a:pt x="6203846" y="1238922"/>
                  <a:pt x="6216196" y="1251272"/>
                  <a:pt x="6216196" y="1288315"/>
                </a:cubicBezTo>
                <a:cubicBezTo>
                  <a:pt x="6216196" y="1333594"/>
                  <a:pt x="6220309" y="1387099"/>
                  <a:pt x="6236774" y="1428261"/>
                </a:cubicBezTo>
                <a:cubicBezTo>
                  <a:pt x="6245006" y="1448843"/>
                  <a:pt x="6273821" y="1461188"/>
                  <a:pt x="6273821" y="1498235"/>
                </a:cubicBezTo>
                <a:lnTo>
                  <a:pt x="6273821" y="2230888"/>
                </a:lnTo>
                <a:cubicBezTo>
                  <a:pt x="6273821" y="2243233"/>
                  <a:pt x="6277935" y="2255583"/>
                  <a:pt x="6277935" y="2280280"/>
                </a:cubicBezTo>
                <a:cubicBezTo>
                  <a:pt x="6294398" y="2247351"/>
                  <a:pt x="6302630" y="2222656"/>
                  <a:pt x="6319095" y="2193841"/>
                </a:cubicBezTo>
                <a:cubicBezTo>
                  <a:pt x="6339676" y="2230888"/>
                  <a:pt x="6352023" y="2259698"/>
                  <a:pt x="6364373" y="2288513"/>
                </a:cubicBezTo>
                <a:cubicBezTo>
                  <a:pt x="6368487" y="2300858"/>
                  <a:pt x="6380837" y="2313208"/>
                  <a:pt x="6389068" y="2313208"/>
                </a:cubicBezTo>
                <a:lnTo>
                  <a:pt x="6541355" y="2313208"/>
                </a:lnTo>
                <a:lnTo>
                  <a:pt x="6541355" y="2148567"/>
                </a:lnTo>
                <a:lnTo>
                  <a:pt x="6660723" y="2148567"/>
                </a:lnTo>
                <a:cubicBezTo>
                  <a:pt x="6660723" y="2189728"/>
                  <a:pt x="6656605" y="2222656"/>
                  <a:pt x="6660723" y="2259698"/>
                </a:cubicBezTo>
                <a:cubicBezTo>
                  <a:pt x="6673069" y="2358483"/>
                  <a:pt x="6689535" y="2453154"/>
                  <a:pt x="6705999" y="2551938"/>
                </a:cubicBezTo>
                <a:cubicBezTo>
                  <a:pt x="6705999" y="2560171"/>
                  <a:pt x="6710117" y="2572516"/>
                  <a:pt x="6714228" y="2580748"/>
                </a:cubicBezTo>
                <a:cubicBezTo>
                  <a:pt x="6718349" y="2576634"/>
                  <a:pt x="6718349" y="2576634"/>
                  <a:pt x="6722461" y="2576634"/>
                </a:cubicBezTo>
                <a:cubicBezTo>
                  <a:pt x="6730696" y="2473732"/>
                  <a:pt x="6743043" y="2366715"/>
                  <a:pt x="6751278" y="2263816"/>
                </a:cubicBezTo>
                <a:cubicBezTo>
                  <a:pt x="6767740" y="2259698"/>
                  <a:pt x="6784204" y="2259698"/>
                  <a:pt x="6800669" y="2255583"/>
                </a:cubicBezTo>
                <a:cubicBezTo>
                  <a:pt x="6808901" y="2226769"/>
                  <a:pt x="6788319" y="2185609"/>
                  <a:pt x="6837709" y="2181496"/>
                </a:cubicBezTo>
                <a:cubicBezTo>
                  <a:pt x="6841831" y="2181496"/>
                  <a:pt x="6841831" y="2160914"/>
                  <a:pt x="6841831" y="2152681"/>
                </a:cubicBezTo>
                <a:cubicBezTo>
                  <a:pt x="6841831" y="2140336"/>
                  <a:pt x="6845941" y="2127984"/>
                  <a:pt x="6845941" y="2115639"/>
                </a:cubicBezTo>
                <a:lnTo>
                  <a:pt x="6857139" y="2115639"/>
                </a:lnTo>
                <a:lnTo>
                  <a:pt x="6899298" y="2109470"/>
                </a:lnTo>
                <a:cubicBezTo>
                  <a:pt x="6911647" y="2109470"/>
                  <a:pt x="6920908" y="2115644"/>
                  <a:pt x="6922965" y="2140339"/>
                </a:cubicBezTo>
                <a:cubicBezTo>
                  <a:pt x="6951778" y="2115644"/>
                  <a:pt x="6976476" y="2082716"/>
                  <a:pt x="7009406" y="2070365"/>
                </a:cubicBezTo>
                <a:cubicBezTo>
                  <a:pt x="7050563" y="2058019"/>
                  <a:pt x="7095840" y="2066247"/>
                  <a:pt x="7145231" y="2066247"/>
                </a:cubicBezTo>
                <a:lnTo>
                  <a:pt x="7145231" y="1901605"/>
                </a:lnTo>
                <a:cubicBezTo>
                  <a:pt x="7145231" y="1860446"/>
                  <a:pt x="7149348" y="1815171"/>
                  <a:pt x="7145231" y="1769896"/>
                </a:cubicBezTo>
                <a:cubicBezTo>
                  <a:pt x="7136998" y="1699922"/>
                  <a:pt x="7174041" y="1650530"/>
                  <a:pt x="7215204" y="1597024"/>
                </a:cubicBezTo>
                <a:cubicBezTo>
                  <a:pt x="7252244" y="1646417"/>
                  <a:pt x="7285174" y="1687577"/>
                  <a:pt x="7285174" y="1753433"/>
                </a:cubicBezTo>
                <a:lnTo>
                  <a:pt x="7297524" y="2062134"/>
                </a:lnTo>
                <a:cubicBezTo>
                  <a:pt x="7318103" y="2062134"/>
                  <a:pt x="7342800" y="2066247"/>
                  <a:pt x="7367494" y="2066247"/>
                </a:cubicBezTo>
                <a:cubicBezTo>
                  <a:pt x="7367494" y="2095061"/>
                  <a:pt x="7367494" y="2119757"/>
                  <a:pt x="7371610" y="2148567"/>
                </a:cubicBezTo>
                <a:lnTo>
                  <a:pt x="7462167" y="2148567"/>
                </a:lnTo>
                <a:lnTo>
                  <a:pt x="7462167" y="2095061"/>
                </a:lnTo>
                <a:cubicBezTo>
                  <a:pt x="7462167" y="1930420"/>
                  <a:pt x="7458049" y="1761666"/>
                  <a:pt x="7462167" y="1597024"/>
                </a:cubicBezTo>
                <a:cubicBezTo>
                  <a:pt x="7466278" y="1399455"/>
                  <a:pt x="7474510" y="1205999"/>
                  <a:pt x="7482743" y="1008430"/>
                </a:cubicBezTo>
                <a:cubicBezTo>
                  <a:pt x="7482743" y="979621"/>
                  <a:pt x="7490975" y="950806"/>
                  <a:pt x="7495096" y="921991"/>
                </a:cubicBezTo>
                <a:cubicBezTo>
                  <a:pt x="7511557" y="926109"/>
                  <a:pt x="7519790" y="930227"/>
                  <a:pt x="7536254" y="934341"/>
                </a:cubicBezTo>
                <a:cubicBezTo>
                  <a:pt x="7552718" y="810860"/>
                  <a:pt x="7565066" y="687380"/>
                  <a:pt x="7577416" y="563899"/>
                </a:cubicBezTo>
                <a:lnTo>
                  <a:pt x="7589759" y="563899"/>
                </a:lnTo>
                <a:cubicBezTo>
                  <a:pt x="7606223" y="695612"/>
                  <a:pt x="7622689" y="831442"/>
                  <a:pt x="7639153" y="975501"/>
                </a:cubicBezTo>
                <a:cubicBezTo>
                  <a:pt x="7647386" y="954924"/>
                  <a:pt x="7651503" y="942574"/>
                  <a:pt x="7655614" y="926109"/>
                </a:cubicBezTo>
                <a:lnTo>
                  <a:pt x="7667968" y="926109"/>
                </a:lnTo>
                <a:cubicBezTo>
                  <a:pt x="7667968" y="963151"/>
                  <a:pt x="7676196" y="1000198"/>
                  <a:pt x="7676196" y="1037243"/>
                </a:cubicBezTo>
                <a:lnTo>
                  <a:pt x="7676196" y="2049787"/>
                </a:lnTo>
                <a:cubicBezTo>
                  <a:pt x="7676196" y="2123876"/>
                  <a:pt x="7680312" y="2197964"/>
                  <a:pt x="7705009" y="2267935"/>
                </a:cubicBezTo>
                <a:cubicBezTo>
                  <a:pt x="7729705" y="2329677"/>
                  <a:pt x="7733823" y="2399647"/>
                  <a:pt x="7750287" y="2469622"/>
                </a:cubicBezTo>
                <a:lnTo>
                  <a:pt x="7849072" y="2469622"/>
                </a:lnTo>
                <a:lnTo>
                  <a:pt x="7849072" y="2284398"/>
                </a:lnTo>
                <a:lnTo>
                  <a:pt x="7919042" y="2284398"/>
                </a:lnTo>
                <a:lnTo>
                  <a:pt x="7919042" y="2473736"/>
                </a:lnTo>
                <a:lnTo>
                  <a:pt x="8108380" y="2473736"/>
                </a:lnTo>
                <a:cubicBezTo>
                  <a:pt x="8122786" y="2473736"/>
                  <a:pt x="8134106" y="2475794"/>
                  <a:pt x="8142338" y="2481454"/>
                </a:cubicBezTo>
                <a:lnTo>
                  <a:pt x="8144242" y="2485067"/>
                </a:lnTo>
                <a:lnTo>
                  <a:pt x="8144242" y="1280084"/>
                </a:lnTo>
                <a:cubicBezTo>
                  <a:pt x="8144242" y="1222459"/>
                  <a:pt x="8168939" y="1168953"/>
                  <a:pt x="8189518" y="1115443"/>
                </a:cubicBezTo>
                <a:cubicBezTo>
                  <a:pt x="8193632" y="1103096"/>
                  <a:pt x="8214215" y="1090746"/>
                  <a:pt x="8230679" y="1090746"/>
                </a:cubicBezTo>
                <a:cubicBezTo>
                  <a:pt x="8312999" y="1086633"/>
                  <a:pt x="8395319" y="1090746"/>
                  <a:pt x="8477642" y="1090746"/>
                </a:cubicBezTo>
                <a:cubicBezTo>
                  <a:pt x="8494103" y="1090746"/>
                  <a:pt x="8514681" y="1103096"/>
                  <a:pt x="8518799" y="1111328"/>
                </a:cubicBezTo>
                <a:cubicBezTo>
                  <a:pt x="8539379" y="1168953"/>
                  <a:pt x="8568194" y="1230692"/>
                  <a:pt x="8568194" y="1288315"/>
                </a:cubicBezTo>
                <a:cubicBezTo>
                  <a:pt x="8576426" y="1576437"/>
                  <a:pt x="8572304" y="1864559"/>
                  <a:pt x="8572304" y="2152681"/>
                </a:cubicBezTo>
                <a:lnTo>
                  <a:pt x="8572304" y="2222656"/>
                </a:lnTo>
                <a:lnTo>
                  <a:pt x="8827499" y="2222656"/>
                </a:lnTo>
                <a:lnTo>
                  <a:pt x="8827499" y="2053897"/>
                </a:lnTo>
                <a:lnTo>
                  <a:pt x="8827499" y="1996272"/>
                </a:lnTo>
                <a:cubicBezTo>
                  <a:pt x="8827499" y="1893373"/>
                  <a:pt x="8827499" y="1893373"/>
                  <a:pt x="8926285" y="1876910"/>
                </a:cubicBezTo>
                <a:lnTo>
                  <a:pt x="8926285" y="1757542"/>
                </a:lnTo>
                <a:cubicBezTo>
                  <a:pt x="8926285" y="1683454"/>
                  <a:pt x="8922174" y="1605252"/>
                  <a:pt x="8926285" y="1527045"/>
                </a:cubicBezTo>
                <a:cubicBezTo>
                  <a:pt x="8926285" y="1494116"/>
                  <a:pt x="8905707" y="1452956"/>
                  <a:pt x="8950980" y="1432378"/>
                </a:cubicBezTo>
                <a:lnTo>
                  <a:pt x="8950980" y="1424146"/>
                </a:lnTo>
                <a:cubicBezTo>
                  <a:pt x="8967445" y="1321244"/>
                  <a:pt x="8996263" y="1214227"/>
                  <a:pt x="8983911" y="1107210"/>
                </a:cubicBezTo>
                <a:cubicBezTo>
                  <a:pt x="8983911" y="1086633"/>
                  <a:pt x="8988029" y="1070168"/>
                  <a:pt x="8992140" y="1049586"/>
                </a:cubicBezTo>
                <a:lnTo>
                  <a:pt x="9012723" y="1049586"/>
                </a:lnTo>
                <a:cubicBezTo>
                  <a:pt x="9025069" y="1140138"/>
                  <a:pt x="9037420" y="1230692"/>
                  <a:pt x="9049767" y="1325362"/>
                </a:cubicBezTo>
                <a:cubicBezTo>
                  <a:pt x="9070352" y="1325362"/>
                  <a:pt x="9095042" y="1329476"/>
                  <a:pt x="9115624" y="1329476"/>
                </a:cubicBezTo>
                <a:cubicBezTo>
                  <a:pt x="9132089" y="1366522"/>
                  <a:pt x="9148549" y="1399451"/>
                  <a:pt x="9165014" y="1436493"/>
                </a:cubicBezTo>
                <a:cubicBezTo>
                  <a:pt x="9173246" y="1452956"/>
                  <a:pt x="9181479" y="1473538"/>
                  <a:pt x="9181479" y="1494116"/>
                </a:cubicBezTo>
                <a:lnTo>
                  <a:pt x="9181479" y="1823399"/>
                </a:lnTo>
                <a:lnTo>
                  <a:pt x="9181479" y="1881023"/>
                </a:lnTo>
                <a:lnTo>
                  <a:pt x="9280267" y="1881023"/>
                </a:lnTo>
                <a:lnTo>
                  <a:pt x="9280267" y="1815166"/>
                </a:lnTo>
                <a:lnTo>
                  <a:pt x="9280267" y="304587"/>
                </a:lnTo>
                <a:lnTo>
                  <a:pt x="9346122" y="238731"/>
                </a:lnTo>
                <a:cubicBezTo>
                  <a:pt x="9469601" y="238731"/>
                  <a:pt x="9453137" y="218148"/>
                  <a:pt x="9453137" y="341628"/>
                </a:cubicBezTo>
                <a:lnTo>
                  <a:pt x="9453137" y="1815166"/>
                </a:lnTo>
                <a:lnTo>
                  <a:pt x="9453137" y="1876910"/>
                </a:lnTo>
                <a:lnTo>
                  <a:pt x="9551919" y="1876910"/>
                </a:lnTo>
                <a:lnTo>
                  <a:pt x="9551919" y="1724614"/>
                </a:lnTo>
                <a:cubicBezTo>
                  <a:pt x="9551919" y="1642294"/>
                  <a:pt x="9547806" y="1564092"/>
                  <a:pt x="9551919" y="1481771"/>
                </a:cubicBezTo>
                <a:cubicBezTo>
                  <a:pt x="9551919" y="1444724"/>
                  <a:pt x="9556038" y="1399451"/>
                  <a:pt x="9597198" y="1374754"/>
                </a:cubicBezTo>
                <a:cubicBezTo>
                  <a:pt x="9609543" y="1370636"/>
                  <a:pt x="9609543" y="1345939"/>
                  <a:pt x="9613662" y="1325362"/>
                </a:cubicBezTo>
                <a:lnTo>
                  <a:pt x="9683632" y="1325362"/>
                </a:lnTo>
                <a:lnTo>
                  <a:pt x="9683632" y="1522931"/>
                </a:lnTo>
                <a:lnTo>
                  <a:pt x="9819464" y="1522931"/>
                </a:lnTo>
                <a:lnTo>
                  <a:pt x="9819464" y="1720501"/>
                </a:lnTo>
                <a:cubicBezTo>
                  <a:pt x="9819464" y="1761661"/>
                  <a:pt x="9823577" y="1798703"/>
                  <a:pt x="9819464" y="1835749"/>
                </a:cubicBezTo>
                <a:cubicBezTo>
                  <a:pt x="9815344" y="1872791"/>
                  <a:pt x="9831809" y="1889255"/>
                  <a:pt x="9868856" y="1885142"/>
                </a:cubicBezTo>
                <a:cubicBezTo>
                  <a:pt x="9910016" y="1881023"/>
                  <a:pt x="9922361" y="1897488"/>
                  <a:pt x="9922361" y="1938648"/>
                </a:cubicBezTo>
                <a:lnTo>
                  <a:pt x="9922361" y="2226770"/>
                </a:lnTo>
                <a:lnTo>
                  <a:pt x="10189906" y="2226770"/>
                </a:lnTo>
                <a:lnTo>
                  <a:pt x="10189906" y="1864559"/>
                </a:lnTo>
                <a:lnTo>
                  <a:pt x="10251644" y="1852213"/>
                </a:lnTo>
                <a:lnTo>
                  <a:pt x="10251644" y="1465306"/>
                </a:lnTo>
                <a:cubicBezTo>
                  <a:pt x="10239299" y="1465306"/>
                  <a:pt x="10218716" y="1461188"/>
                  <a:pt x="10198137" y="1461188"/>
                </a:cubicBezTo>
                <a:lnTo>
                  <a:pt x="10198137" y="1317129"/>
                </a:lnTo>
                <a:lnTo>
                  <a:pt x="10572694" y="1317129"/>
                </a:lnTo>
                <a:lnTo>
                  <a:pt x="10572694" y="2140336"/>
                </a:lnTo>
                <a:cubicBezTo>
                  <a:pt x="10601509" y="2140336"/>
                  <a:pt x="10617972" y="2144449"/>
                  <a:pt x="10642669" y="2144449"/>
                </a:cubicBezTo>
                <a:lnTo>
                  <a:pt x="10642669" y="2477849"/>
                </a:lnTo>
                <a:lnTo>
                  <a:pt x="10885512" y="2477849"/>
                </a:lnTo>
                <a:lnTo>
                  <a:pt x="10885512" y="2292626"/>
                </a:lnTo>
                <a:lnTo>
                  <a:pt x="10959601" y="2292626"/>
                </a:lnTo>
                <a:lnTo>
                  <a:pt x="10959601" y="2477849"/>
                </a:lnTo>
                <a:lnTo>
                  <a:pt x="11066618" y="2477849"/>
                </a:lnTo>
                <a:cubicBezTo>
                  <a:pt x="11078968" y="2411992"/>
                  <a:pt x="11083081" y="2346137"/>
                  <a:pt x="11107778" y="2284395"/>
                </a:cubicBezTo>
                <a:cubicBezTo>
                  <a:pt x="11136593" y="2210306"/>
                  <a:pt x="11136593" y="2132104"/>
                  <a:pt x="11136593" y="2053897"/>
                </a:cubicBezTo>
                <a:lnTo>
                  <a:pt x="11136593" y="1061936"/>
                </a:lnTo>
                <a:cubicBezTo>
                  <a:pt x="11136593" y="1020776"/>
                  <a:pt x="11144824" y="979616"/>
                  <a:pt x="11148938" y="938454"/>
                </a:cubicBezTo>
                <a:lnTo>
                  <a:pt x="11161288" y="938454"/>
                </a:lnTo>
                <a:cubicBezTo>
                  <a:pt x="11165403" y="950801"/>
                  <a:pt x="11169520" y="963151"/>
                  <a:pt x="11177753" y="983729"/>
                </a:cubicBezTo>
                <a:cubicBezTo>
                  <a:pt x="11198335" y="839670"/>
                  <a:pt x="11214795" y="707958"/>
                  <a:pt x="11231258" y="572126"/>
                </a:cubicBezTo>
                <a:lnTo>
                  <a:pt x="11243610" y="572126"/>
                </a:lnTo>
                <a:cubicBezTo>
                  <a:pt x="11255955" y="695608"/>
                  <a:pt x="11272420" y="819087"/>
                  <a:pt x="11284770" y="946687"/>
                </a:cubicBezTo>
                <a:cubicBezTo>
                  <a:pt x="11297115" y="942569"/>
                  <a:pt x="11309465" y="938454"/>
                  <a:pt x="11325929" y="934337"/>
                </a:cubicBezTo>
                <a:cubicBezTo>
                  <a:pt x="11334162" y="979616"/>
                  <a:pt x="11342394" y="1020776"/>
                  <a:pt x="11342394" y="1061936"/>
                </a:cubicBezTo>
                <a:lnTo>
                  <a:pt x="11342394" y="1300666"/>
                </a:lnTo>
                <a:cubicBezTo>
                  <a:pt x="11346507" y="1576437"/>
                  <a:pt x="11350626" y="1856328"/>
                  <a:pt x="11358857" y="2132104"/>
                </a:cubicBezTo>
                <a:cubicBezTo>
                  <a:pt x="11358857" y="2144449"/>
                  <a:pt x="11362976" y="2152681"/>
                  <a:pt x="11362976" y="2165031"/>
                </a:cubicBezTo>
                <a:lnTo>
                  <a:pt x="11453524" y="2165031"/>
                </a:lnTo>
                <a:cubicBezTo>
                  <a:pt x="11453524" y="2140336"/>
                  <a:pt x="11457643" y="2111521"/>
                  <a:pt x="11457643" y="2082711"/>
                </a:cubicBezTo>
                <a:cubicBezTo>
                  <a:pt x="11482339" y="2082711"/>
                  <a:pt x="11507035" y="2078592"/>
                  <a:pt x="11535845" y="2078592"/>
                </a:cubicBezTo>
                <a:lnTo>
                  <a:pt x="11535845" y="2004505"/>
                </a:lnTo>
                <a:cubicBezTo>
                  <a:pt x="11539963" y="1918070"/>
                  <a:pt x="11535845" y="1827518"/>
                  <a:pt x="11548195" y="1736964"/>
                </a:cubicBezTo>
                <a:cubicBezTo>
                  <a:pt x="11552308" y="1695804"/>
                  <a:pt x="11585238" y="1658757"/>
                  <a:pt x="11609938" y="1609365"/>
                </a:cubicBezTo>
                <a:cubicBezTo>
                  <a:pt x="11651098" y="1662877"/>
                  <a:pt x="11692258" y="1699919"/>
                  <a:pt x="11688140" y="1765774"/>
                </a:cubicBezTo>
                <a:cubicBezTo>
                  <a:pt x="11684022" y="1868678"/>
                  <a:pt x="11688140" y="1971575"/>
                  <a:pt x="11688140" y="2082711"/>
                </a:cubicBezTo>
                <a:cubicBezTo>
                  <a:pt x="11774579" y="2082711"/>
                  <a:pt x="11865126" y="2062129"/>
                  <a:pt x="11910406" y="2148567"/>
                </a:cubicBezTo>
                <a:cubicBezTo>
                  <a:pt x="11935101" y="2140336"/>
                  <a:pt x="11959798" y="2132104"/>
                  <a:pt x="11988608" y="2119754"/>
                </a:cubicBezTo>
                <a:cubicBezTo>
                  <a:pt x="11988608" y="2134161"/>
                  <a:pt x="11989637" y="2145479"/>
                  <a:pt x="11991181" y="2153197"/>
                </a:cubicBezTo>
                <a:lnTo>
                  <a:pt x="11993908" y="2158900"/>
                </a:lnTo>
                <a:lnTo>
                  <a:pt x="11993908" y="2156799"/>
                </a:lnTo>
                <a:cubicBezTo>
                  <a:pt x="11993908" y="2144454"/>
                  <a:pt x="11998023" y="2127989"/>
                  <a:pt x="11998023" y="2115639"/>
                </a:cubicBezTo>
                <a:lnTo>
                  <a:pt x="12010373" y="2115639"/>
                </a:lnTo>
                <a:cubicBezTo>
                  <a:pt x="12010373" y="2140334"/>
                  <a:pt x="12014490" y="2160917"/>
                  <a:pt x="12014490" y="2185614"/>
                </a:cubicBezTo>
                <a:cubicBezTo>
                  <a:pt x="12067997" y="2185614"/>
                  <a:pt x="12047415" y="2230888"/>
                  <a:pt x="12055650" y="2259703"/>
                </a:cubicBezTo>
                <a:cubicBezTo>
                  <a:pt x="12072110" y="2263816"/>
                  <a:pt x="12088575" y="2263816"/>
                  <a:pt x="12109157" y="2267933"/>
                </a:cubicBezTo>
                <a:cubicBezTo>
                  <a:pt x="12117389" y="2370833"/>
                  <a:pt x="12129735" y="2477849"/>
                  <a:pt x="12137972" y="2580753"/>
                </a:cubicBezTo>
                <a:lnTo>
                  <a:pt x="12150317" y="2580753"/>
                </a:lnTo>
                <a:cubicBezTo>
                  <a:pt x="12162664" y="2527242"/>
                  <a:pt x="12158549" y="2469617"/>
                  <a:pt x="12179132" y="2411992"/>
                </a:cubicBezTo>
                <a:cubicBezTo>
                  <a:pt x="12207942" y="2337905"/>
                  <a:pt x="12199709" y="2247351"/>
                  <a:pt x="12207942" y="2160917"/>
                </a:cubicBezTo>
                <a:lnTo>
                  <a:pt x="12216174" y="2152686"/>
                </a:lnTo>
                <a:lnTo>
                  <a:pt x="12331423" y="2152686"/>
                </a:lnTo>
                <a:lnTo>
                  <a:pt x="12331423" y="2317327"/>
                </a:lnTo>
                <a:cubicBezTo>
                  <a:pt x="12389048" y="2317327"/>
                  <a:pt x="12446672" y="2329673"/>
                  <a:pt x="12496064" y="2313208"/>
                </a:cubicBezTo>
                <a:cubicBezTo>
                  <a:pt x="12524874" y="2300863"/>
                  <a:pt x="12537224" y="2247351"/>
                  <a:pt x="12557802" y="2210310"/>
                </a:cubicBezTo>
                <a:cubicBezTo>
                  <a:pt x="12557802" y="2210310"/>
                  <a:pt x="12561920" y="2210310"/>
                  <a:pt x="12566034" y="2206191"/>
                </a:cubicBezTo>
                <a:cubicBezTo>
                  <a:pt x="12574267" y="2226773"/>
                  <a:pt x="12586617" y="2247351"/>
                  <a:pt x="12598962" y="2267933"/>
                </a:cubicBezTo>
                <a:cubicBezTo>
                  <a:pt x="12603081" y="2263816"/>
                  <a:pt x="12603081" y="2263816"/>
                  <a:pt x="12607194" y="2263816"/>
                </a:cubicBezTo>
                <a:lnTo>
                  <a:pt x="12607194" y="1461193"/>
                </a:lnTo>
                <a:cubicBezTo>
                  <a:pt x="12705979" y="1399449"/>
                  <a:pt x="12656586" y="1304784"/>
                  <a:pt x="12677169" y="1230695"/>
                </a:cubicBezTo>
                <a:lnTo>
                  <a:pt x="12920017" y="1230695"/>
                </a:lnTo>
                <a:cubicBezTo>
                  <a:pt x="12932362" y="1317129"/>
                  <a:pt x="12944709" y="1403568"/>
                  <a:pt x="12948827" y="1490003"/>
                </a:cubicBezTo>
                <a:cubicBezTo>
                  <a:pt x="12952941" y="1629947"/>
                  <a:pt x="12948827" y="1769892"/>
                  <a:pt x="12948827" y="1909838"/>
                </a:cubicBezTo>
                <a:lnTo>
                  <a:pt x="12948827" y="1975695"/>
                </a:lnTo>
                <a:cubicBezTo>
                  <a:pt x="12957059" y="1975695"/>
                  <a:pt x="12961177" y="1979812"/>
                  <a:pt x="12969405" y="1979812"/>
                </a:cubicBezTo>
                <a:cubicBezTo>
                  <a:pt x="12977637" y="1955115"/>
                  <a:pt x="12989987" y="1934533"/>
                  <a:pt x="12989987" y="1913955"/>
                </a:cubicBezTo>
                <a:lnTo>
                  <a:pt x="12989987" y="1469425"/>
                </a:lnTo>
                <a:lnTo>
                  <a:pt x="13064076" y="1395336"/>
                </a:lnTo>
                <a:lnTo>
                  <a:pt x="13146396" y="1395336"/>
                </a:lnTo>
                <a:lnTo>
                  <a:pt x="13146396" y="1111328"/>
                </a:lnTo>
                <a:cubicBezTo>
                  <a:pt x="13171093" y="1107213"/>
                  <a:pt x="13195788" y="1103096"/>
                  <a:pt x="13216366" y="1103096"/>
                </a:cubicBezTo>
                <a:cubicBezTo>
                  <a:pt x="13220485" y="1082518"/>
                  <a:pt x="13224598" y="1066053"/>
                  <a:pt x="13228716" y="1041358"/>
                </a:cubicBezTo>
                <a:lnTo>
                  <a:pt x="13368662" y="1041358"/>
                </a:lnTo>
                <a:lnTo>
                  <a:pt x="13368662" y="687379"/>
                </a:lnTo>
                <a:lnTo>
                  <a:pt x="13483911" y="687379"/>
                </a:lnTo>
                <a:lnTo>
                  <a:pt x="13483911" y="617404"/>
                </a:lnTo>
                <a:cubicBezTo>
                  <a:pt x="13483911" y="452763"/>
                  <a:pt x="13488024" y="292241"/>
                  <a:pt x="13483911" y="131714"/>
                </a:cubicBezTo>
                <a:cubicBezTo>
                  <a:pt x="13483911" y="90552"/>
                  <a:pt x="13492142" y="69975"/>
                  <a:pt x="13541534" y="74089"/>
                </a:cubicBezTo>
                <a:cubicBezTo>
                  <a:pt x="13590928" y="78207"/>
                  <a:pt x="13636201" y="78207"/>
                  <a:pt x="13685593" y="74089"/>
                </a:cubicBezTo>
                <a:cubicBezTo>
                  <a:pt x="13702062" y="74089"/>
                  <a:pt x="13722640" y="61742"/>
                  <a:pt x="13730872" y="49392"/>
                </a:cubicBezTo>
                <a:cubicBezTo>
                  <a:pt x="13734985" y="37047"/>
                  <a:pt x="13739104" y="16465"/>
                  <a:pt x="13739104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525" cap="flat">
            <a:noFill/>
            <a:prstDash val="solid"/>
            <a:miter/>
          </a:ln>
          <a:effectLst>
            <a:outerShdw blurRad="50800" dist="38100" dir="16200000" rotWithShape="0">
              <a:schemeClr val="accent4">
                <a:lumMod val="50000"/>
                <a:alpha val="4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79C821A-6F61-4297-96DA-BAAFA8453F0B}"/>
              </a:ext>
            </a:extLst>
          </p:cNvPr>
          <p:cNvGrpSpPr/>
          <p:nvPr/>
        </p:nvGrpSpPr>
        <p:grpSpPr>
          <a:xfrm>
            <a:off x="47042" y="5217278"/>
            <a:ext cx="12190258" cy="1696039"/>
            <a:chOff x="1742" y="5249160"/>
            <a:chExt cx="12190258" cy="1608840"/>
          </a:xfrm>
          <a:solidFill>
            <a:schemeClr val="bg1"/>
          </a:solidFill>
          <a:effectLst>
            <a:outerShdw blurRad="76200" dist="12700" dir="16200000" rotWithShape="0">
              <a:schemeClr val="accent4">
                <a:lumMod val="50000"/>
                <a:alpha val="40000"/>
              </a:schemeClr>
            </a:outerShdw>
          </a:effectLst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0116210C-7F52-4217-A416-C910417CE8D6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  <a:grpFill/>
          </p:grpSpPr>
          <p:sp>
            <p:nvSpPr>
              <p:cNvPr id="61" name="Oval 60">
                <a:extLst>
                  <a:ext uri="{FF2B5EF4-FFF2-40B4-BE49-F238E27FC236}">
                    <a16:creationId xmlns="" xmlns:a16="http://schemas.microsoft.com/office/drawing/2014/main" id="{12BF27F6-7F0E-4852-A747-6F5D5A793208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="" xmlns:a16="http://schemas.microsoft.com/office/drawing/2014/main" id="{D1107FE7-D0B8-4406-A93D-77382577C769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="" xmlns:a16="http://schemas.microsoft.com/office/drawing/2014/main" id="{3B4F2513-AFC2-4456-8F1E-CF0F08470768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="" xmlns:a16="http://schemas.microsoft.com/office/drawing/2014/main" id="{0E442923-6ABF-4FC0-932D-772B4A5107C2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="" xmlns:a16="http://schemas.microsoft.com/office/drawing/2014/main" id="{17B1D4D4-D0EA-47CF-A6C6-643E5AD89465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="" xmlns:a16="http://schemas.microsoft.com/office/drawing/2014/main" id="{929C3EB2-38DE-492D-9620-F6DCDE1A47DD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="" xmlns:a16="http://schemas.microsoft.com/office/drawing/2014/main" id="{1E182ABB-5EC9-4ABE-9ACF-A51AA1D48F2B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="" xmlns:a16="http://schemas.microsoft.com/office/drawing/2014/main" id="{F309AA88-9523-4599-8339-D12F06DEE34B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="" xmlns:a16="http://schemas.microsoft.com/office/drawing/2014/main" id="{C2DEDE09-F1EB-40FE-9582-B944C40135B2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02D79881-18FB-48C1-AFFD-53CCC5763C43}"/>
                </a:ext>
              </a:extLst>
            </p:cNvPr>
            <p:cNvGrpSpPr/>
            <p:nvPr/>
          </p:nvGrpSpPr>
          <p:grpSpPr>
            <a:xfrm>
              <a:off x="1742" y="5249160"/>
              <a:ext cx="5485937" cy="1608840"/>
              <a:chOff x="-51736" y="4503337"/>
              <a:chExt cx="4754749" cy="1554178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="" xmlns:a16="http://schemas.microsoft.com/office/drawing/2014/main" id="{1F5F4C5E-7F13-4528-972F-E4931596F9EC}"/>
                  </a:ext>
                </a:extLst>
              </p:cNvPr>
              <p:cNvSpPr/>
              <p:nvPr/>
            </p:nvSpPr>
            <p:spPr>
              <a:xfrm>
                <a:off x="2199705" y="4503337"/>
                <a:ext cx="720080" cy="867322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0" name="Oval 49">
                <a:extLst>
                  <a:ext uri="{FF2B5EF4-FFF2-40B4-BE49-F238E27FC236}">
                    <a16:creationId xmlns="" xmlns:a16="http://schemas.microsoft.com/office/drawing/2014/main" id="{A849694F-BBD9-425C-B4CF-8DB33B55336E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="" xmlns:a16="http://schemas.microsoft.com/office/drawing/2014/main" id="{1CA6ECE5-4DDA-4347-AEE5-08D855AC2517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="" xmlns:a16="http://schemas.microsoft.com/office/drawing/2014/main" id="{0EAFBD9F-C94C-4F87-A946-22289A670C9E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="" xmlns:a16="http://schemas.microsoft.com/office/drawing/2014/main" id="{9582CE25-8DD7-48A3-B19B-F96827DC8EF9}"/>
                  </a:ext>
                </a:extLst>
              </p:cNvPr>
              <p:cNvSpPr/>
              <p:nvPr/>
            </p:nvSpPr>
            <p:spPr>
              <a:xfrm>
                <a:off x="1610290" y="4683472"/>
                <a:ext cx="720080" cy="934065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="" xmlns:a16="http://schemas.microsoft.com/office/drawing/2014/main" id="{4B008023-DF0B-4FB1-B23F-E34D3EB7868F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="" xmlns:a16="http://schemas.microsoft.com/office/drawing/2014/main" id="{65AB2ADC-E8D3-4F30-96CD-3A47A405EE93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="" xmlns:a16="http://schemas.microsoft.com/office/drawing/2014/main" id="{F564768D-A376-45F1-AF3B-0AA53B194A45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="" xmlns:a16="http://schemas.microsoft.com/office/drawing/2014/main" id="{6B1D8200-F0CD-474F-AA3E-7D516B8F676E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="" xmlns:a16="http://schemas.microsoft.com/office/drawing/2014/main" id="{45498F97-23B7-45CE-A53D-FCEB06592CC5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="" xmlns:a16="http://schemas.microsoft.com/office/drawing/2014/main" id="{920FC591-CC69-4918-9A0A-E5CBDBD9717D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="" xmlns:a16="http://schemas.microsoft.com/office/drawing/2014/main" id="{4CBAF923-1D6C-4E9E-981B-0D3100B7BEB2}"/>
                  </a:ext>
                </a:extLst>
              </p:cNvPr>
              <p:cNvSpPr/>
              <p:nvPr/>
            </p:nvSpPr>
            <p:spPr>
              <a:xfrm>
                <a:off x="-47358" y="5177672"/>
                <a:ext cx="720080" cy="720080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8A000123-6763-4FD0-8F1E-0EFCB3923FD9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현 96">
              <a:extLst>
                <a:ext uri="{FF2B5EF4-FFF2-40B4-BE49-F238E27FC236}">
                  <a16:creationId xmlns="" xmlns:a16="http://schemas.microsoft.com/office/drawing/2014/main" id="{5549D513-58D4-4076-AF69-F6825CB0EA98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현 97">
              <a:extLst>
                <a:ext uri="{FF2B5EF4-FFF2-40B4-BE49-F238E27FC236}">
                  <a16:creationId xmlns="" xmlns:a16="http://schemas.microsoft.com/office/drawing/2014/main" id="{75DD5B35-E17B-4ACD-A48C-F6449B5F9291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현 96">
              <a:extLst>
                <a:ext uri="{FF2B5EF4-FFF2-40B4-BE49-F238E27FC236}">
                  <a16:creationId xmlns="" xmlns:a16="http://schemas.microsoft.com/office/drawing/2014/main" id="{4529F958-D579-422A-86B1-4BAF4DEDCCD3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="" xmlns:a16="http://schemas.microsoft.com/office/drawing/2014/main" id="{08CFE156-6A21-44AB-9214-53C193AB23A5}"/>
                </a:ext>
              </a:extLst>
            </p:cNvPr>
            <p:cNvGrpSpPr/>
            <p:nvPr/>
          </p:nvGrpSpPr>
          <p:grpSpPr>
            <a:xfrm flipH="1">
              <a:off x="7769092" y="5318928"/>
              <a:ext cx="4422908" cy="1539072"/>
              <a:chOff x="8005970" y="4211222"/>
              <a:chExt cx="4422908" cy="1539072"/>
            </a:xfrm>
            <a:grpFill/>
          </p:grpSpPr>
          <p:sp>
            <p:nvSpPr>
              <p:cNvPr id="35" name="Oval 34">
                <a:extLst>
                  <a:ext uri="{FF2B5EF4-FFF2-40B4-BE49-F238E27FC236}">
                    <a16:creationId xmlns="" xmlns:a16="http://schemas.microsoft.com/office/drawing/2014/main" id="{A2E7C45A-69D1-4528-B830-AF8011AB6A22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="" xmlns:a16="http://schemas.microsoft.com/office/drawing/2014/main" id="{958825AE-B7F3-42E3-96FB-7346D99BB0DC}"/>
                  </a:ext>
                </a:extLst>
              </p:cNvPr>
              <p:cNvSpPr/>
              <p:nvPr/>
            </p:nvSpPr>
            <p:spPr>
              <a:xfrm flipH="1">
                <a:off x="11155214" y="4211222"/>
                <a:ext cx="880429" cy="1102876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="" xmlns:a16="http://schemas.microsoft.com/office/drawing/2014/main" id="{FABA53BA-ECD4-43D5-95DA-4695C006660B}"/>
                  </a:ext>
                </a:extLst>
              </p:cNvPr>
              <p:cNvSpPr/>
              <p:nvPr/>
            </p:nvSpPr>
            <p:spPr>
              <a:xfrm flipH="1">
                <a:off x="10544304" y="4211222"/>
                <a:ext cx="898500" cy="1066411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="" xmlns:a16="http://schemas.microsoft.com/office/drawing/2014/main" id="{15410E43-C3D1-4FB6-B9F8-60108C5B1C14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="" xmlns:a16="http://schemas.microsoft.com/office/drawing/2014/main" id="{1D99F227-1A99-49C1-94E7-58C33A8C4734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="" xmlns:a16="http://schemas.microsoft.com/office/drawing/2014/main" id="{43A09419-9611-437A-8EBF-FD77EE436FAF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="" xmlns:a16="http://schemas.microsoft.com/office/drawing/2014/main" id="{133ACD3E-8D5B-4FA2-B107-33DB3A463FF9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="" xmlns:a16="http://schemas.microsoft.com/office/drawing/2014/main" id="{32D838AA-8401-414E-995D-DA4B21BDAB0C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="" xmlns:a16="http://schemas.microsoft.com/office/drawing/2014/main" id="{8A92BBBD-5B85-4758-8BA3-8B9F8D356659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="" xmlns:a16="http://schemas.microsoft.com/office/drawing/2014/main" id="{FCFE3EA2-7859-4055-BB71-B72613FA5334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="" xmlns:a16="http://schemas.microsoft.com/office/drawing/2014/main" id="{706238FC-28C3-4E23-9EF5-3A686F17B818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="" xmlns:a16="http://schemas.microsoft.com/office/drawing/2014/main" id="{D6812AC4-E8B0-4FFC-A044-13835454A114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="" xmlns:a16="http://schemas.microsoft.com/office/drawing/2014/main" id="{A21A6A27-3FFC-44CB-8D9F-C7139E28ED7F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="" xmlns:a16="http://schemas.microsoft.com/office/drawing/2014/main" id="{2E98CCFE-9497-4B2C-A0ED-5FF8912F2E16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grpFill/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192" name="Freeform: Shape 191">
            <a:extLst>
              <a:ext uri="{FF2B5EF4-FFF2-40B4-BE49-F238E27FC236}">
                <a16:creationId xmlns="" xmlns:a16="http://schemas.microsoft.com/office/drawing/2014/main" id="{477C3682-ECAA-4B03-AA8B-0C607A2C699E}"/>
              </a:ext>
            </a:extLst>
          </p:cNvPr>
          <p:cNvSpPr/>
          <p:nvPr/>
        </p:nvSpPr>
        <p:spPr>
          <a:xfrm rot="2872895">
            <a:off x="908422" y="4008121"/>
            <a:ext cx="796955" cy="3974301"/>
          </a:xfrm>
          <a:custGeom>
            <a:avLst/>
            <a:gdLst>
              <a:gd name="connsiteX0" fmla="*/ 212208 w 796955"/>
              <a:gd name="connsiteY0" fmla="*/ 0 h 6328709"/>
              <a:gd name="connsiteX1" fmla="*/ 595050 w 796955"/>
              <a:gd name="connsiteY1" fmla="*/ 0 h 6328709"/>
              <a:gd name="connsiteX2" fmla="*/ 780628 w 796955"/>
              <a:gd name="connsiteY2" fmla="*/ 5470551 h 6328709"/>
              <a:gd name="connsiteX3" fmla="*/ 796955 w 796955"/>
              <a:gd name="connsiteY3" fmla="*/ 5745161 h 6328709"/>
              <a:gd name="connsiteX4" fmla="*/ 269339 w 796955"/>
              <a:gd name="connsiteY4" fmla="*/ 6328709 h 6328709"/>
              <a:gd name="connsiteX5" fmla="*/ 0 w 796955"/>
              <a:gd name="connsiteY5" fmla="*/ 6085186 h 6328709"/>
              <a:gd name="connsiteX6" fmla="*/ 14158 w 796955"/>
              <a:gd name="connsiteY6" fmla="*/ 5901447 h 6328709"/>
              <a:gd name="connsiteX7" fmla="*/ 212208 w 796955"/>
              <a:gd name="connsiteY7" fmla="*/ 0 h 632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6955" h="6328709">
                <a:moveTo>
                  <a:pt x="212208" y="0"/>
                </a:moveTo>
                <a:lnTo>
                  <a:pt x="595050" y="0"/>
                </a:lnTo>
                <a:cubicBezTo>
                  <a:pt x="608981" y="1891083"/>
                  <a:pt x="695631" y="3992373"/>
                  <a:pt x="780628" y="5470551"/>
                </a:cubicBezTo>
                <a:lnTo>
                  <a:pt x="796955" y="5745161"/>
                </a:lnTo>
                <a:lnTo>
                  <a:pt x="269339" y="6328709"/>
                </a:lnTo>
                <a:lnTo>
                  <a:pt x="0" y="6085186"/>
                </a:lnTo>
                <a:lnTo>
                  <a:pt x="14158" y="5901447"/>
                </a:lnTo>
                <a:cubicBezTo>
                  <a:pt x="120952" y="4448086"/>
                  <a:pt x="225893" y="2068372"/>
                  <a:pt x="21220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1" name="Freeform: Shape 190">
            <a:extLst>
              <a:ext uri="{FF2B5EF4-FFF2-40B4-BE49-F238E27FC236}">
                <a16:creationId xmlns="" xmlns:a16="http://schemas.microsoft.com/office/drawing/2014/main" id="{AB95E8F8-0F3F-42D9-B4DE-73C53F79D356}"/>
              </a:ext>
            </a:extLst>
          </p:cNvPr>
          <p:cNvSpPr/>
          <p:nvPr/>
        </p:nvSpPr>
        <p:spPr>
          <a:xfrm rot="2872895">
            <a:off x="1112784" y="4186650"/>
            <a:ext cx="526093" cy="3493478"/>
          </a:xfrm>
          <a:custGeom>
            <a:avLst/>
            <a:gdLst>
              <a:gd name="connsiteX0" fmla="*/ 143023 w 526093"/>
              <a:gd name="connsiteY0" fmla="*/ 0 h 6328709"/>
              <a:gd name="connsiteX1" fmla="*/ 389950 w 526093"/>
              <a:gd name="connsiteY1" fmla="*/ 0 h 6328709"/>
              <a:gd name="connsiteX2" fmla="*/ 523301 w 526093"/>
              <a:gd name="connsiteY2" fmla="*/ 5826631 h 6328709"/>
              <a:gd name="connsiteX3" fmla="*/ 526093 w 526093"/>
              <a:gd name="connsiteY3" fmla="*/ 5894588 h 6328709"/>
              <a:gd name="connsiteX4" fmla="*/ 133581 w 526093"/>
              <a:gd name="connsiteY4" fmla="*/ 6328709 h 6328709"/>
              <a:gd name="connsiteX5" fmla="*/ 0 w 526093"/>
              <a:gd name="connsiteY5" fmla="*/ 6207931 h 6328709"/>
              <a:gd name="connsiteX6" fmla="*/ 532 w 526093"/>
              <a:gd name="connsiteY6" fmla="*/ 6198252 h 6328709"/>
              <a:gd name="connsiteX7" fmla="*/ 143023 w 526093"/>
              <a:gd name="connsiteY7" fmla="*/ 0 h 632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6093" h="6328709">
                <a:moveTo>
                  <a:pt x="143023" y="0"/>
                </a:moveTo>
                <a:lnTo>
                  <a:pt x="389950" y="0"/>
                </a:lnTo>
                <a:cubicBezTo>
                  <a:pt x="399685" y="2048673"/>
                  <a:pt x="464464" y="4344048"/>
                  <a:pt x="523301" y="5826631"/>
                </a:cubicBezTo>
                <a:lnTo>
                  <a:pt x="526093" y="5894588"/>
                </a:lnTo>
                <a:lnTo>
                  <a:pt x="133581" y="6328709"/>
                </a:lnTo>
                <a:lnTo>
                  <a:pt x="0" y="6207931"/>
                </a:lnTo>
                <a:lnTo>
                  <a:pt x="532" y="6198252"/>
                </a:lnTo>
                <a:cubicBezTo>
                  <a:pt x="74104" y="4789634"/>
                  <a:pt x="152480" y="2216113"/>
                  <a:pt x="143023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0C73F00-9B33-423C-BE6C-308BAB532C30}"/>
              </a:ext>
            </a:extLst>
          </p:cNvPr>
          <p:cNvGrpSpPr/>
          <p:nvPr/>
        </p:nvGrpSpPr>
        <p:grpSpPr>
          <a:xfrm rot="2872895">
            <a:off x="2694889" y="2277351"/>
            <a:ext cx="1493431" cy="3457632"/>
            <a:chOff x="5331153" y="575008"/>
            <a:chExt cx="1507917" cy="3491170"/>
          </a:xfrm>
        </p:grpSpPr>
        <p:grpSp>
          <p:nvGrpSpPr>
            <p:cNvPr id="180" name="Group 179">
              <a:extLst>
                <a:ext uri="{FF2B5EF4-FFF2-40B4-BE49-F238E27FC236}">
                  <a16:creationId xmlns="" xmlns:a16="http://schemas.microsoft.com/office/drawing/2014/main" id="{D626A9E3-9D0B-4BDA-91DC-7B932D33EC78}"/>
                </a:ext>
              </a:extLst>
            </p:cNvPr>
            <p:cNvGrpSpPr/>
            <p:nvPr/>
          </p:nvGrpSpPr>
          <p:grpSpPr>
            <a:xfrm>
              <a:off x="6404987" y="3268551"/>
              <a:ext cx="207521" cy="447013"/>
              <a:chOff x="5282863" y="4265998"/>
              <a:chExt cx="524099" cy="1110552"/>
            </a:xfrm>
          </p:grpSpPr>
          <p:sp>
            <p:nvSpPr>
              <p:cNvPr id="181" name="Graphic 2">
                <a:extLst>
                  <a:ext uri="{FF2B5EF4-FFF2-40B4-BE49-F238E27FC236}">
                    <a16:creationId xmlns="" xmlns:a16="http://schemas.microsoft.com/office/drawing/2014/main" id="{B5B9D5EC-B81B-4F94-AFC3-C3B658CCB929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Graphic 2">
                <a:extLst>
                  <a:ext uri="{FF2B5EF4-FFF2-40B4-BE49-F238E27FC236}">
                    <a16:creationId xmlns="" xmlns:a16="http://schemas.microsoft.com/office/drawing/2014/main" id="{45A2A31D-D8AE-488E-8693-635A9BA0AD30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Graphic 2">
                <a:extLst>
                  <a:ext uri="{FF2B5EF4-FFF2-40B4-BE49-F238E27FC236}">
                    <a16:creationId xmlns="" xmlns:a16="http://schemas.microsoft.com/office/drawing/2014/main" id="{806A67A5-DF4E-4C06-B5D9-4F43F8927DF8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4" name="Group 183">
              <a:extLst>
                <a:ext uri="{FF2B5EF4-FFF2-40B4-BE49-F238E27FC236}">
                  <a16:creationId xmlns="" xmlns:a16="http://schemas.microsoft.com/office/drawing/2014/main" id="{76396322-7607-4B8A-931D-161E44076030}"/>
                </a:ext>
              </a:extLst>
            </p:cNvPr>
            <p:cNvGrpSpPr/>
            <p:nvPr/>
          </p:nvGrpSpPr>
          <p:grpSpPr>
            <a:xfrm>
              <a:off x="5561202" y="3274206"/>
              <a:ext cx="207521" cy="447013"/>
              <a:chOff x="5282863" y="4265998"/>
              <a:chExt cx="524099" cy="1110552"/>
            </a:xfrm>
          </p:grpSpPr>
          <p:sp>
            <p:nvSpPr>
              <p:cNvPr id="185" name="Graphic 2">
                <a:extLst>
                  <a:ext uri="{FF2B5EF4-FFF2-40B4-BE49-F238E27FC236}">
                    <a16:creationId xmlns="" xmlns:a16="http://schemas.microsoft.com/office/drawing/2014/main" id="{C632AED1-1AC1-4DC5-91A8-0B1A2B17EA88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Graphic 2">
                <a:extLst>
                  <a:ext uri="{FF2B5EF4-FFF2-40B4-BE49-F238E27FC236}">
                    <a16:creationId xmlns="" xmlns:a16="http://schemas.microsoft.com/office/drawing/2014/main" id="{86328128-A78F-407E-AB7D-6E042A8B829F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Graphic 2">
                <a:extLst>
                  <a:ext uri="{FF2B5EF4-FFF2-40B4-BE49-F238E27FC236}">
                    <a16:creationId xmlns="" xmlns:a16="http://schemas.microsoft.com/office/drawing/2014/main" id="{6D4D8BC1-6080-4C82-9BC7-3D6C05C367D7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="" xmlns:a16="http://schemas.microsoft.com/office/drawing/2014/main" id="{CA81642F-3A21-46C5-AC0A-3B006B718489}"/>
                </a:ext>
              </a:extLst>
            </p:cNvPr>
            <p:cNvGrpSpPr/>
            <p:nvPr/>
          </p:nvGrpSpPr>
          <p:grpSpPr>
            <a:xfrm>
              <a:off x="5903929" y="3247764"/>
              <a:ext cx="351612" cy="818414"/>
              <a:chOff x="5282863" y="4265998"/>
              <a:chExt cx="524099" cy="1110552"/>
            </a:xfrm>
          </p:grpSpPr>
          <p:sp>
            <p:nvSpPr>
              <p:cNvPr id="177" name="Graphic 2">
                <a:extLst>
                  <a:ext uri="{FF2B5EF4-FFF2-40B4-BE49-F238E27FC236}">
                    <a16:creationId xmlns="" xmlns:a16="http://schemas.microsoft.com/office/drawing/2014/main" id="{6E63AE75-59D3-4F27-A066-7821FBA59B26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Graphic 2">
                <a:extLst>
                  <a:ext uri="{FF2B5EF4-FFF2-40B4-BE49-F238E27FC236}">
                    <a16:creationId xmlns="" xmlns:a16="http://schemas.microsoft.com/office/drawing/2014/main" id="{0794F472-E054-4902-8CCF-C68E885129A7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Graphic 2">
                <a:extLst>
                  <a:ext uri="{FF2B5EF4-FFF2-40B4-BE49-F238E27FC236}">
                    <a16:creationId xmlns="" xmlns:a16="http://schemas.microsoft.com/office/drawing/2014/main" id="{B311C563-1755-40FF-8735-75DB65511C05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0C1D751D-C650-44B2-B948-85FBD6065602}"/>
                </a:ext>
              </a:extLst>
            </p:cNvPr>
            <p:cNvGrpSpPr/>
            <p:nvPr/>
          </p:nvGrpSpPr>
          <p:grpSpPr>
            <a:xfrm>
              <a:off x="5331153" y="575008"/>
              <a:ext cx="1507917" cy="2723755"/>
              <a:chOff x="5350725" y="913710"/>
              <a:chExt cx="1507917" cy="2723755"/>
            </a:xfrm>
          </p:grpSpPr>
          <p:sp>
            <p:nvSpPr>
              <p:cNvPr id="169" name="Freeform: Shape 168">
                <a:extLst>
                  <a:ext uri="{FF2B5EF4-FFF2-40B4-BE49-F238E27FC236}">
                    <a16:creationId xmlns="" xmlns:a16="http://schemas.microsoft.com/office/drawing/2014/main" id="{368DB471-0586-4953-97AE-8349FE803EE6}"/>
                  </a:ext>
                </a:extLst>
              </p:cNvPr>
              <p:cNvSpPr/>
              <p:nvPr/>
            </p:nvSpPr>
            <p:spPr>
              <a:xfrm>
                <a:off x="5763669" y="1171705"/>
                <a:ext cx="680698" cy="2272550"/>
              </a:xfrm>
              <a:custGeom>
                <a:avLst/>
                <a:gdLst>
                  <a:gd name="connsiteX0" fmla="*/ 542062 w 680698"/>
                  <a:gd name="connsiteY0" fmla="*/ 0 h 2272550"/>
                  <a:gd name="connsiteX1" fmla="*/ 605998 w 680698"/>
                  <a:gd name="connsiteY1" fmla="*/ 121363 h 2272550"/>
                  <a:gd name="connsiteX2" fmla="*/ 666313 w 680698"/>
                  <a:gd name="connsiteY2" fmla="*/ 264359 h 2272550"/>
                  <a:gd name="connsiteX3" fmla="*/ 679843 w 680698"/>
                  <a:gd name="connsiteY3" fmla="*/ 345113 h 2272550"/>
                  <a:gd name="connsiteX4" fmla="*/ 680026 w 680698"/>
                  <a:gd name="connsiteY4" fmla="*/ 508514 h 2272550"/>
                  <a:gd name="connsiteX5" fmla="*/ 680698 w 680698"/>
                  <a:gd name="connsiteY5" fmla="*/ 519510 h 2272550"/>
                  <a:gd name="connsiteX6" fmla="*/ 680698 w 680698"/>
                  <a:gd name="connsiteY6" fmla="*/ 2173318 h 2272550"/>
                  <a:gd name="connsiteX7" fmla="*/ 581466 w 680698"/>
                  <a:gd name="connsiteY7" fmla="*/ 2272550 h 2272550"/>
                  <a:gd name="connsiteX8" fmla="*/ 99232 w 680698"/>
                  <a:gd name="connsiteY8" fmla="*/ 2272550 h 2272550"/>
                  <a:gd name="connsiteX9" fmla="*/ 0 w 680698"/>
                  <a:gd name="connsiteY9" fmla="*/ 2173318 h 2272550"/>
                  <a:gd name="connsiteX10" fmla="*/ 0 w 680698"/>
                  <a:gd name="connsiteY10" fmla="*/ 519540 h 2272550"/>
                  <a:gd name="connsiteX11" fmla="*/ 1619 w 680698"/>
                  <a:gd name="connsiteY11" fmla="*/ 501887 h 2272550"/>
                  <a:gd name="connsiteX12" fmla="*/ 764 w 680698"/>
                  <a:gd name="connsiteY12" fmla="*/ 394011 h 2272550"/>
                  <a:gd name="connsiteX13" fmla="*/ 42851 w 680698"/>
                  <a:gd name="connsiteY13" fmla="*/ 187636 h 2272550"/>
                  <a:gd name="connsiteX14" fmla="*/ 97513 w 680698"/>
                  <a:gd name="connsiteY14" fmla="*/ 70669 h 2272550"/>
                  <a:gd name="connsiteX15" fmla="*/ 136692 w 680698"/>
                  <a:gd name="connsiteY15" fmla="*/ 1421 h 2272550"/>
                  <a:gd name="connsiteX16" fmla="*/ 332331 w 680698"/>
                  <a:gd name="connsiteY16" fmla="*/ 21143 h 227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698" h="2272550">
                    <a:moveTo>
                      <a:pt x="542062" y="0"/>
                    </a:moveTo>
                    <a:lnTo>
                      <a:pt x="605998" y="121363"/>
                    </a:lnTo>
                    <a:cubicBezTo>
                      <a:pt x="628022" y="167906"/>
                      <a:pt x="648132" y="215567"/>
                      <a:pt x="666313" y="264359"/>
                    </a:cubicBezTo>
                    <a:cubicBezTo>
                      <a:pt x="676117" y="290656"/>
                      <a:pt x="679782" y="317502"/>
                      <a:pt x="679843" y="345113"/>
                    </a:cubicBezTo>
                    <a:cubicBezTo>
                      <a:pt x="679996" y="399600"/>
                      <a:pt x="680026" y="454057"/>
                      <a:pt x="680026" y="508514"/>
                    </a:cubicBezTo>
                    <a:cubicBezTo>
                      <a:pt x="680454" y="512118"/>
                      <a:pt x="680668" y="515784"/>
                      <a:pt x="680698" y="519510"/>
                    </a:cubicBezTo>
                    <a:lnTo>
                      <a:pt x="680698" y="2173318"/>
                    </a:lnTo>
                    <a:cubicBezTo>
                      <a:pt x="680698" y="2227897"/>
                      <a:pt x="636046" y="2272550"/>
                      <a:pt x="581466" y="2272550"/>
                    </a:cubicBezTo>
                    <a:lnTo>
                      <a:pt x="99232" y="2272550"/>
                    </a:lnTo>
                    <a:cubicBezTo>
                      <a:pt x="44653" y="2272550"/>
                      <a:pt x="0" y="2227897"/>
                      <a:pt x="0" y="2173318"/>
                    </a:cubicBezTo>
                    <a:lnTo>
                      <a:pt x="0" y="519540"/>
                    </a:lnTo>
                    <a:cubicBezTo>
                      <a:pt x="0" y="513493"/>
                      <a:pt x="581" y="507629"/>
                      <a:pt x="1619" y="501887"/>
                    </a:cubicBezTo>
                    <a:cubicBezTo>
                      <a:pt x="2108" y="465877"/>
                      <a:pt x="3116" y="429837"/>
                      <a:pt x="764" y="394011"/>
                    </a:cubicBezTo>
                    <a:cubicBezTo>
                      <a:pt x="-4062" y="320923"/>
                      <a:pt x="14997" y="254066"/>
                      <a:pt x="42851" y="187636"/>
                    </a:cubicBezTo>
                    <a:cubicBezTo>
                      <a:pt x="59589" y="147717"/>
                      <a:pt x="77841" y="108751"/>
                      <a:pt x="97513" y="70669"/>
                    </a:cubicBezTo>
                    <a:lnTo>
                      <a:pt x="136692" y="1421"/>
                    </a:lnTo>
                    <a:lnTo>
                      <a:pt x="332331" y="211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8000">
                    <a:schemeClr val="bg1">
                      <a:lumMod val="75000"/>
                    </a:schemeClr>
                  </a:gs>
                  <a:gs pos="97345">
                    <a:schemeClr val="bg1">
                      <a:lumMod val="85000"/>
                    </a:schemeClr>
                  </a:gs>
                  <a:gs pos="7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="" xmlns:a16="http://schemas.microsoft.com/office/drawing/2014/main" id="{4AF960B7-CC82-464B-A7B1-F67CB03DF102}"/>
                  </a:ext>
                </a:extLst>
              </p:cNvPr>
              <p:cNvSpPr/>
              <p:nvPr/>
            </p:nvSpPr>
            <p:spPr>
              <a:xfrm>
                <a:off x="6414314" y="3468688"/>
                <a:ext cx="218347" cy="168777"/>
              </a:xfrm>
              <a:custGeom>
                <a:avLst/>
                <a:gdLst>
                  <a:gd name="connsiteX0" fmla="*/ 305949 w 322314"/>
                  <a:gd name="connsiteY0" fmla="*/ 249141 h 249141"/>
                  <a:gd name="connsiteX1" fmla="*/ 16411 w 322314"/>
                  <a:gd name="connsiteY1" fmla="*/ 249141 h 249141"/>
                  <a:gd name="connsiteX2" fmla="*/ 0 w 322314"/>
                  <a:gd name="connsiteY2" fmla="*/ 232730 h 249141"/>
                  <a:gd name="connsiteX3" fmla="*/ 0 w 322314"/>
                  <a:gd name="connsiteY3" fmla="*/ 0 h 249141"/>
                  <a:gd name="connsiteX4" fmla="*/ 322315 w 322314"/>
                  <a:gd name="connsiteY4" fmla="*/ 0 h 249141"/>
                  <a:gd name="connsiteX5" fmla="*/ 322315 w 322314"/>
                  <a:gd name="connsiteY5" fmla="*/ 232730 h 249141"/>
                  <a:gd name="connsiteX6" fmla="*/ 305949 w 322314"/>
                  <a:gd name="connsiteY6" fmla="*/ 249141 h 24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314" h="249141">
                    <a:moveTo>
                      <a:pt x="305949" y="249141"/>
                    </a:moveTo>
                    <a:lnTo>
                      <a:pt x="16411" y="249141"/>
                    </a:lnTo>
                    <a:cubicBezTo>
                      <a:pt x="7394" y="249141"/>
                      <a:pt x="0" y="241747"/>
                      <a:pt x="0" y="232730"/>
                    </a:cubicBezTo>
                    <a:lnTo>
                      <a:pt x="0" y="0"/>
                    </a:lnTo>
                    <a:lnTo>
                      <a:pt x="322315" y="0"/>
                    </a:lnTo>
                    <a:lnTo>
                      <a:pt x="322315" y="232730"/>
                    </a:lnTo>
                    <a:cubicBezTo>
                      <a:pt x="322315" y="241792"/>
                      <a:pt x="314966" y="249141"/>
                      <a:pt x="305949" y="24914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="" xmlns:a16="http://schemas.microsoft.com/office/drawing/2014/main" id="{56B07D1E-8A56-4DA3-A002-DA37849BD145}"/>
                  </a:ext>
                </a:extLst>
              </p:cNvPr>
              <p:cNvSpPr/>
              <p:nvPr/>
            </p:nvSpPr>
            <p:spPr>
              <a:xfrm>
                <a:off x="5575895" y="3468688"/>
                <a:ext cx="218347" cy="168777"/>
              </a:xfrm>
              <a:custGeom>
                <a:avLst/>
                <a:gdLst>
                  <a:gd name="connsiteX0" fmla="*/ 305949 w 322314"/>
                  <a:gd name="connsiteY0" fmla="*/ 249141 h 249141"/>
                  <a:gd name="connsiteX1" fmla="*/ 16411 w 322314"/>
                  <a:gd name="connsiteY1" fmla="*/ 249141 h 249141"/>
                  <a:gd name="connsiteX2" fmla="*/ 0 w 322314"/>
                  <a:gd name="connsiteY2" fmla="*/ 232730 h 249141"/>
                  <a:gd name="connsiteX3" fmla="*/ 0 w 322314"/>
                  <a:gd name="connsiteY3" fmla="*/ 0 h 249141"/>
                  <a:gd name="connsiteX4" fmla="*/ 322315 w 322314"/>
                  <a:gd name="connsiteY4" fmla="*/ 0 h 249141"/>
                  <a:gd name="connsiteX5" fmla="*/ 322315 w 322314"/>
                  <a:gd name="connsiteY5" fmla="*/ 232730 h 249141"/>
                  <a:gd name="connsiteX6" fmla="*/ 305949 w 322314"/>
                  <a:gd name="connsiteY6" fmla="*/ 249141 h 24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314" h="249141">
                    <a:moveTo>
                      <a:pt x="305949" y="249141"/>
                    </a:moveTo>
                    <a:lnTo>
                      <a:pt x="16411" y="249141"/>
                    </a:lnTo>
                    <a:cubicBezTo>
                      <a:pt x="7394" y="249141"/>
                      <a:pt x="0" y="241747"/>
                      <a:pt x="0" y="232730"/>
                    </a:cubicBezTo>
                    <a:lnTo>
                      <a:pt x="0" y="0"/>
                    </a:lnTo>
                    <a:lnTo>
                      <a:pt x="322315" y="0"/>
                    </a:lnTo>
                    <a:lnTo>
                      <a:pt x="322315" y="232730"/>
                    </a:lnTo>
                    <a:cubicBezTo>
                      <a:pt x="322315" y="241792"/>
                      <a:pt x="314966" y="249141"/>
                      <a:pt x="305949" y="24914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="" xmlns:a16="http://schemas.microsoft.com/office/drawing/2014/main" id="{29D4B51C-B23B-4787-A9AA-FFA2DD696EC9}"/>
                  </a:ext>
                </a:extLst>
              </p:cNvPr>
              <p:cNvSpPr/>
              <p:nvPr/>
            </p:nvSpPr>
            <p:spPr>
              <a:xfrm>
                <a:off x="5575493" y="1588828"/>
                <a:ext cx="219748" cy="1855441"/>
              </a:xfrm>
              <a:custGeom>
                <a:avLst/>
                <a:gdLst>
                  <a:gd name="connsiteX0" fmla="*/ 323630 w 324382"/>
                  <a:gd name="connsiteY0" fmla="*/ 524984 h 2738918"/>
                  <a:gd name="connsiteX1" fmla="*/ 321601 w 324382"/>
                  <a:gd name="connsiteY1" fmla="*/ 478682 h 2738918"/>
                  <a:gd name="connsiteX2" fmla="*/ 315334 w 324382"/>
                  <a:gd name="connsiteY2" fmla="*/ 415968 h 2738918"/>
                  <a:gd name="connsiteX3" fmla="*/ 179041 w 324382"/>
                  <a:gd name="connsiteY3" fmla="*/ 25530 h 2738918"/>
                  <a:gd name="connsiteX4" fmla="*/ 161773 w 324382"/>
                  <a:gd name="connsiteY4" fmla="*/ 11 h 2738918"/>
                  <a:gd name="connsiteX5" fmla="*/ 128275 w 324382"/>
                  <a:gd name="connsiteY5" fmla="*/ 51138 h 2738918"/>
                  <a:gd name="connsiteX6" fmla="*/ 93379 w 324382"/>
                  <a:gd name="connsiteY6" fmla="*/ 125213 h 2738918"/>
                  <a:gd name="connsiteX7" fmla="*/ 8438 w 324382"/>
                  <a:gd name="connsiteY7" fmla="*/ 435670 h 2738918"/>
                  <a:gd name="connsiteX8" fmla="*/ 549 w 324382"/>
                  <a:gd name="connsiteY8" fmla="*/ 984403 h 2738918"/>
                  <a:gd name="connsiteX9" fmla="*/ 549 w 324382"/>
                  <a:gd name="connsiteY9" fmla="*/ 1547383 h 2738918"/>
                  <a:gd name="connsiteX10" fmla="*/ 503 w 324382"/>
                  <a:gd name="connsiteY10" fmla="*/ 2110362 h 2738918"/>
                  <a:gd name="connsiteX11" fmla="*/ 368 w 324382"/>
                  <a:gd name="connsiteY11" fmla="*/ 2645164 h 2738918"/>
                  <a:gd name="connsiteX12" fmla="*/ 549 w 324382"/>
                  <a:gd name="connsiteY12" fmla="*/ 2722936 h 2738918"/>
                  <a:gd name="connsiteX13" fmla="*/ 21468 w 324382"/>
                  <a:gd name="connsiteY13" fmla="*/ 2738671 h 2738918"/>
                  <a:gd name="connsiteX14" fmla="*/ 302079 w 324382"/>
                  <a:gd name="connsiteY14" fmla="*/ 2738626 h 2738918"/>
                  <a:gd name="connsiteX15" fmla="*/ 322683 w 324382"/>
                  <a:gd name="connsiteY15" fmla="*/ 2720997 h 2738918"/>
                  <a:gd name="connsiteX16" fmla="*/ 322683 w 324382"/>
                  <a:gd name="connsiteY16" fmla="*/ 2158198 h 2738918"/>
                  <a:gd name="connsiteX17" fmla="*/ 322683 w 324382"/>
                  <a:gd name="connsiteY17" fmla="*/ 1595399 h 2738918"/>
                  <a:gd name="connsiteX18" fmla="*/ 322683 w 324382"/>
                  <a:gd name="connsiteY18" fmla="*/ 1032599 h 2738918"/>
                  <a:gd name="connsiteX19" fmla="*/ 322683 w 324382"/>
                  <a:gd name="connsiteY19" fmla="*/ 751222 h 2738918"/>
                  <a:gd name="connsiteX20" fmla="*/ 323630 w 324382"/>
                  <a:gd name="connsiteY20" fmla="*/ 524984 h 273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4382" h="2738918">
                    <a:moveTo>
                      <a:pt x="323630" y="524984"/>
                    </a:moveTo>
                    <a:cubicBezTo>
                      <a:pt x="323179" y="509520"/>
                      <a:pt x="322548" y="494056"/>
                      <a:pt x="321601" y="478682"/>
                    </a:cubicBezTo>
                    <a:cubicBezTo>
                      <a:pt x="320338" y="457717"/>
                      <a:pt x="318355" y="436752"/>
                      <a:pt x="315334" y="415968"/>
                    </a:cubicBezTo>
                    <a:cubicBezTo>
                      <a:pt x="295722" y="281163"/>
                      <a:pt x="237562" y="147711"/>
                      <a:pt x="179041" y="25530"/>
                    </a:cubicBezTo>
                    <a:cubicBezTo>
                      <a:pt x="175254" y="17640"/>
                      <a:pt x="171286" y="643"/>
                      <a:pt x="161773" y="11"/>
                    </a:cubicBezTo>
                    <a:cubicBezTo>
                      <a:pt x="148879" y="-800"/>
                      <a:pt x="132829" y="42121"/>
                      <a:pt x="128275" y="51138"/>
                    </a:cubicBezTo>
                    <a:cubicBezTo>
                      <a:pt x="115967" y="75484"/>
                      <a:pt x="104335" y="100191"/>
                      <a:pt x="93379" y="125213"/>
                    </a:cubicBezTo>
                    <a:cubicBezTo>
                      <a:pt x="49556" y="225483"/>
                      <a:pt x="16328" y="326429"/>
                      <a:pt x="8438" y="435670"/>
                    </a:cubicBezTo>
                    <a:cubicBezTo>
                      <a:pt x="-3103" y="595137"/>
                      <a:pt x="549" y="802259"/>
                      <a:pt x="549" y="984403"/>
                    </a:cubicBezTo>
                    <a:cubicBezTo>
                      <a:pt x="549" y="1172048"/>
                      <a:pt x="549" y="1359693"/>
                      <a:pt x="549" y="1547383"/>
                    </a:cubicBezTo>
                    <a:cubicBezTo>
                      <a:pt x="549" y="1735073"/>
                      <a:pt x="503" y="1922672"/>
                      <a:pt x="503" y="2110362"/>
                    </a:cubicBezTo>
                    <a:cubicBezTo>
                      <a:pt x="458" y="2288630"/>
                      <a:pt x="413" y="2466897"/>
                      <a:pt x="368" y="2645164"/>
                    </a:cubicBezTo>
                    <a:cubicBezTo>
                      <a:pt x="368" y="2671088"/>
                      <a:pt x="3479" y="2697012"/>
                      <a:pt x="549" y="2722936"/>
                    </a:cubicBezTo>
                    <a:cubicBezTo>
                      <a:pt x="6635" y="2739843"/>
                      <a:pt x="14164" y="2738671"/>
                      <a:pt x="21468" y="2738671"/>
                    </a:cubicBezTo>
                    <a:cubicBezTo>
                      <a:pt x="115020" y="2738986"/>
                      <a:pt x="208527" y="2739031"/>
                      <a:pt x="302079" y="2738626"/>
                    </a:cubicBezTo>
                    <a:cubicBezTo>
                      <a:pt x="309383" y="2738580"/>
                      <a:pt x="317002" y="2740158"/>
                      <a:pt x="322683" y="2720997"/>
                    </a:cubicBezTo>
                    <a:cubicBezTo>
                      <a:pt x="322683" y="2533397"/>
                      <a:pt x="322683" y="2345798"/>
                      <a:pt x="322683" y="2158198"/>
                    </a:cubicBezTo>
                    <a:cubicBezTo>
                      <a:pt x="322683" y="1970598"/>
                      <a:pt x="322683" y="1782998"/>
                      <a:pt x="322683" y="1595399"/>
                    </a:cubicBezTo>
                    <a:cubicBezTo>
                      <a:pt x="322683" y="1407799"/>
                      <a:pt x="322683" y="1220199"/>
                      <a:pt x="322683" y="1032599"/>
                    </a:cubicBezTo>
                    <a:cubicBezTo>
                      <a:pt x="322683" y="938822"/>
                      <a:pt x="322683" y="844999"/>
                      <a:pt x="322683" y="751222"/>
                    </a:cubicBezTo>
                    <a:cubicBezTo>
                      <a:pt x="322728" y="676020"/>
                      <a:pt x="325749" y="600277"/>
                      <a:pt x="323630" y="5249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8141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="" xmlns:a16="http://schemas.microsoft.com/office/drawing/2014/main" id="{26E40296-1D94-429D-B56C-D7F0F2093BEA}"/>
                  </a:ext>
                </a:extLst>
              </p:cNvPr>
              <p:cNvSpPr/>
              <p:nvPr/>
            </p:nvSpPr>
            <p:spPr>
              <a:xfrm>
                <a:off x="6412849" y="1592862"/>
                <a:ext cx="220165" cy="1851376"/>
              </a:xfrm>
              <a:custGeom>
                <a:avLst/>
                <a:gdLst>
                  <a:gd name="connsiteX0" fmla="*/ 323845 w 324997"/>
                  <a:gd name="connsiteY0" fmla="*/ 2658640 h 2732918"/>
                  <a:gd name="connsiteX1" fmla="*/ 323665 w 324997"/>
                  <a:gd name="connsiteY1" fmla="*/ 2098231 h 2732918"/>
                  <a:gd name="connsiteX2" fmla="*/ 323575 w 324997"/>
                  <a:gd name="connsiteY2" fmla="*/ 1535025 h 2732918"/>
                  <a:gd name="connsiteX3" fmla="*/ 323394 w 324997"/>
                  <a:gd name="connsiteY3" fmla="*/ 977636 h 2732918"/>
                  <a:gd name="connsiteX4" fmla="*/ 323980 w 324997"/>
                  <a:gd name="connsiteY4" fmla="*/ 697296 h 2732918"/>
                  <a:gd name="connsiteX5" fmla="*/ 317308 w 324997"/>
                  <a:gd name="connsiteY5" fmla="*/ 436974 h 2732918"/>
                  <a:gd name="connsiteX6" fmla="*/ 176416 w 324997"/>
                  <a:gd name="connsiteY6" fmla="*/ 11685 h 2732918"/>
                  <a:gd name="connsiteX7" fmla="*/ 133675 w 324997"/>
                  <a:gd name="connsiteY7" fmla="*/ 36031 h 2732918"/>
                  <a:gd name="connsiteX8" fmla="*/ 93054 w 324997"/>
                  <a:gd name="connsiteY8" fmla="*/ 116147 h 2732918"/>
                  <a:gd name="connsiteX9" fmla="*/ 4822 w 324997"/>
                  <a:gd name="connsiteY9" fmla="*/ 437515 h 2732918"/>
                  <a:gd name="connsiteX10" fmla="*/ 944 w 324997"/>
                  <a:gd name="connsiteY10" fmla="*/ 673626 h 2732918"/>
                  <a:gd name="connsiteX11" fmla="*/ 854 w 324997"/>
                  <a:gd name="connsiteY11" fmla="*/ 688234 h 2732918"/>
                  <a:gd name="connsiteX12" fmla="*/ 854 w 324997"/>
                  <a:gd name="connsiteY12" fmla="*/ 2378977 h 2732918"/>
                  <a:gd name="connsiteX13" fmla="*/ 1305 w 324997"/>
                  <a:gd name="connsiteY13" fmla="*/ 2715087 h 2732918"/>
                  <a:gd name="connsiteX14" fmla="*/ 21954 w 324997"/>
                  <a:gd name="connsiteY14" fmla="*/ 2732625 h 2732918"/>
                  <a:gd name="connsiteX15" fmla="*/ 302745 w 324997"/>
                  <a:gd name="connsiteY15" fmla="*/ 2732671 h 2732918"/>
                  <a:gd name="connsiteX16" fmla="*/ 323665 w 324997"/>
                  <a:gd name="connsiteY16" fmla="*/ 2716620 h 2732918"/>
                  <a:gd name="connsiteX17" fmla="*/ 323845 w 324997"/>
                  <a:gd name="connsiteY17" fmla="*/ 2658640 h 273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4997" h="2732918">
                    <a:moveTo>
                      <a:pt x="323845" y="2658640"/>
                    </a:moveTo>
                    <a:cubicBezTo>
                      <a:pt x="323845" y="2471852"/>
                      <a:pt x="323710" y="2285064"/>
                      <a:pt x="323665" y="2098231"/>
                    </a:cubicBezTo>
                    <a:cubicBezTo>
                      <a:pt x="323620" y="1910495"/>
                      <a:pt x="323575" y="1722761"/>
                      <a:pt x="323575" y="1535025"/>
                    </a:cubicBezTo>
                    <a:cubicBezTo>
                      <a:pt x="323530" y="1349229"/>
                      <a:pt x="322989" y="1163388"/>
                      <a:pt x="323394" y="977636"/>
                    </a:cubicBezTo>
                    <a:cubicBezTo>
                      <a:pt x="323575" y="884175"/>
                      <a:pt x="323800" y="790713"/>
                      <a:pt x="323980" y="697296"/>
                    </a:cubicBezTo>
                    <a:cubicBezTo>
                      <a:pt x="324161" y="610552"/>
                      <a:pt x="328624" y="523132"/>
                      <a:pt x="317308" y="436974"/>
                    </a:cubicBezTo>
                    <a:cubicBezTo>
                      <a:pt x="297651" y="287516"/>
                      <a:pt x="238544" y="147842"/>
                      <a:pt x="176416" y="11685"/>
                    </a:cubicBezTo>
                    <a:cubicBezTo>
                      <a:pt x="161899" y="-20055"/>
                      <a:pt x="142467" y="21333"/>
                      <a:pt x="133675" y="36031"/>
                    </a:cubicBezTo>
                    <a:cubicBezTo>
                      <a:pt x="118301" y="61774"/>
                      <a:pt x="104956" y="88645"/>
                      <a:pt x="93054" y="116147"/>
                    </a:cubicBezTo>
                    <a:cubicBezTo>
                      <a:pt x="49727" y="216191"/>
                      <a:pt x="13974" y="328499"/>
                      <a:pt x="4822" y="437515"/>
                    </a:cubicBezTo>
                    <a:cubicBezTo>
                      <a:pt x="-1761" y="516099"/>
                      <a:pt x="-2" y="594863"/>
                      <a:pt x="944" y="673626"/>
                    </a:cubicBezTo>
                    <a:cubicBezTo>
                      <a:pt x="899" y="678496"/>
                      <a:pt x="854" y="683365"/>
                      <a:pt x="854" y="688234"/>
                    </a:cubicBezTo>
                    <a:cubicBezTo>
                      <a:pt x="854" y="1251800"/>
                      <a:pt x="809" y="1815411"/>
                      <a:pt x="854" y="2378977"/>
                    </a:cubicBezTo>
                    <a:cubicBezTo>
                      <a:pt x="854" y="2491013"/>
                      <a:pt x="1170" y="2603050"/>
                      <a:pt x="1305" y="2715087"/>
                    </a:cubicBezTo>
                    <a:cubicBezTo>
                      <a:pt x="7076" y="2733843"/>
                      <a:pt x="14650" y="2732625"/>
                      <a:pt x="21954" y="2732625"/>
                    </a:cubicBezTo>
                    <a:cubicBezTo>
                      <a:pt x="115551" y="2733031"/>
                      <a:pt x="209148" y="2732986"/>
                      <a:pt x="302745" y="2732671"/>
                    </a:cubicBezTo>
                    <a:cubicBezTo>
                      <a:pt x="310094" y="2732625"/>
                      <a:pt x="317623" y="2733617"/>
                      <a:pt x="323665" y="2716620"/>
                    </a:cubicBezTo>
                    <a:cubicBezTo>
                      <a:pt x="320509" y="2697324"/>
                      <a:pt x="323890" y="2677982"/>
                      <a:pt x="323845" y="265864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="" xmlns:a16="http://schemas.microsoft.com/office/drawing/2014/main" id="{D2B37130-8188-45CA-B2F8-FC8387444F3B}"/>
                  </a:ext>
                </a:extLst>
              </p:cNvPr>
              <p:cNvSpPr/>
              <p:nvPr/>
            </p:nvSpPr>
            <p:spPr>
              <a:xfrm>
                <a:off x="5350725" y="2339690"/>
                <a:ext cx="576651" cy="1136810"/>
              </a:xfrm>
              <a:custGeom>
                <a:avLst/>
                <a:gdLst>
                  <a:gd name="connsiteX0" fmla="*/ 850370 w 851226"/>
                  <a:gd name="connsiteY0" fmla="*/ 0 h 1678107"/>
                  <a:gd name="connsiteX1" fmla="*/ 850866 w 851226"/>
                  <a:gd name="connsiteY1" fmla="*/ 1662474 h 1678107"/>
                  <a:gd name="connsiteX2" fmla="*/ 851227 w 851226"/>
                  <a:gd name="connsiteY2" fmla="*/ 1675098 h 1678107"/>
                  <a:gd name="connsiteX3" fmla="*/ 834771 w 851226"/>
                  <a:gd name="connsiteY3" fmla="*/ 1677533 h 1678107"/>
                  <a:gd name="connsiteX4" fmla="*/ 47988 w 851226"/>
                  <a:gd name="connsiteY4" fmla="*/ 1678028 h 1678107"/>
                  <a:gd name="connsiteX5" fmla="*/ 24724 w 851226"/>
                  <a:gd name="connsiteY5" fmla="*/ 1662700 h 1678107"/>
                  <a:gd name="connsiteX6" fmla="*/ 30359 w 851226"/>
                  <a:gd name="connsiteY6" fmla="*/ 1434388 h 1678107"/>
                  <a:gd name="connsiteX7" fmla="*/ 174362 w 851226"/>
                  <a:gd name="connsiteY7" fmla="*/ 1245480 h 1678107"/>
                  <a:gd name="connsiteX8" fmla="*/ 367823 w 851226"/>
                  <a:gd name="connsiteY8" fmla="*/ 1060090 h 1678107"/>
                  <a:gd name="connsiteX9" fmla="*/ 607406 w 851226"/>
                  <a:gd name="connsiteY9" fmla="*/ 766765 h 1678107"/>
                  <a:gd name="connsiteX10" fmla="*/ 711823 w 851226"/>
                  <a:gd name="connsiteY10" fmla="*/ 494676 h 1678107"/>
                  <a:gd name="connsiteX11" fmla="*/ 768270 w 851226"/>
                  <a:gd name="connsiteY11" fmla="*/ 231152 h 1678107"/>
                  <a:gd name="connsiteX12" fmla="*/ 845050 w 851226"/>
                  <a:gd name="connsiteY12" fmla="*/ 7665 h 1678107"/>
                  <a:gd name="connsiteX13" fmla="*/ 850370 w 851226"/>
                  <a:gd name="connsiteY13" fmla="*/ 0 h 16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1226" h="1678107">
                    <a:moveTo>
                      <a:pt x="850370" y="0"/>
                    </a:moveTo>
                    <a:cubicBezTo>
                      <a:pt x="850505" y="6853"/>
                      <a:pt x="850821" y="1115139"/>
                      <a:pt x="850866" y="1662474"/>
                    </a:cubicBezTo>
                    <a:cubicBezTo>
                      <a:pt x="850866" y="1666667"/>
                      <a:pt x="851092" y="1670905"/>
                      <a:pt x="851227" y="1675098"/>
                    </a:cubicBezTo>
                    <a:cubicBezTo>
                      <a:pt x="846358" y="1679922"/>
                      <a:pt x="840271" y="1677487"/>
                      <a:pt x="834771" y="1677533"/>
                    </a:cubicBezTo>
                    <a:cubicBezTo>
                      <a:pt x="774852" y="1677848"/>
                      <a:pt x="141765" y="1677352"/>
                      <a:pt x="47988" y="1678028"/>
                    </a:cubicBezTo>
                    <a:cubicBezTo>
                      <a:pt x="35184" y="1678119"/>
                      <a:pt x="29863" y="1673610"/>
                      <a:pt x="24724" y="1662700"/>
                    </a:cubicBezTo>
                    <a:cubicBezTo>
                      <a:pt x="-11615" y="1585469"/>
                      <a:pt x="-6340" y="1509500"/>
                      <a:pt x="30359" y="1434388"/>
                    </a:cubicBezTo>
                    <a:cubicBezTo>
                      <a:pt x="65796" y="1361891"/>
                      <a:pt x="119177" y="1303009"/>
                      <a:pt x="174362" y="1245480"/>
                    </a:cubicBezTo>
                    <a:cubicBezTo>
                      <a:pt x="224046" y="1193723"/>
                      <a:pt x="358219" y="1068836"/>
                      <a:pt x="367823" y="1060090"/>
                    </a:cubicBezTo>
                    <a:cubicBezTo>
                      <a:pt x="462141" y="974112"/>
                      <a:pt x="543475" y="877494"/>
                      <a:pt x="607406" y="766765"/>
                    </a:cubicBezTo>
                    <a:cubicBezTo>
                      <a:pt x="641400" y="715323"/>
                      <a:pt x="697576" y="556172"/>
                      <a:pt x="711823" y="494676"/>
                    </a:cubicBezTo>
                    <a:cubicBezTo>
                      <a:pt x="732066" y="407165"/>
                      <a:pt x="746088" y="318302"/>
                      <a:pt x="768270" y="231152"/>
                    </a:cubicBezTo>
                    <a:cubicBezTo>
                      <a:pt x="787792" y="154507"/>
                      <a:pt x="813310" y="80026"/>
                      <a:pt x="845050" y="7665"/>
                    </a:cubicBezTo>
                    <a:cubicBezTo>
                      <a:pt x="846313" y="4869"/>
                      <a:pt x="848612" y="2525"/>
                      <a:pt x="85037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97345">
                    <a:schemeClr val="accent6">
                      <a:lumMod val="60000"/>
                      <a:lumOff val="40000"/>
                    </a:schemeClr>
                  </a:gs>
                  <a:gs pos="70000">
                    <a:schemeClr val="accent6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="" xmlns:a16="http://schemas.microsoft.com/office/drawing/2014/main" id="{3B79F450-700F-4BC6-8C14-235931B930D7}"/>
                  </a:ext>
                </a:extLst>
              </p:cNvPr>
              <p:cNvSpPr/>
              <p:nvPr/>
            </p:nvSpPr>
            <p:spPr>
              <a:xfrm>
                <a:off x="6277789" y="2339720"/>
                <a:ext cx="580853" cy="1136799"/>
              </a:xfrm>
              <a:custGeom>
                <a:avLst/>
                <a:gdLst>
                  <a:gd name="connsiteX0" fmla="*/ 4825 w 857429"/>
                  <a:gd name="connsiteY0" fmla="*/ 0 h 1678091"/>
                  <a:gd name="connsiteX1" fmla="*/ 45491 w 857429"/>
                  <a:gd name="connsiteY1" fmla="*/ 95310 h 1678091"/>
                  <a:gd name="connsiteX2" fmla="*/ 121280 w 857429"/>
                  <a:gd name="connsiteY2" fmla="*/ 387824 h 1678091"/>
                  <a:gd name="connsiteX3" fmla="*/ 197248 w 857429"/>
                  <a:gd name="connsiteY3" fmla="*/ 670328 h 1678091"/>
                  <a:gd name="connsiteX4" fmla="*/ 354866 w 857429"/>
                  <a:gd name="connsiteY4" fmla="*/ 920461 h 1678091"/>
                  <a:gd name="connsiteX5" fmla="*/ 464965 w 857429"/>
                  <a:gd name="connsiteY5" fmla="*/ 1040207 h 1678091"/>
                  <a:gd name="connsiteX6" fmla="*/ 612213 w 857429"/>
                  <a:gd name="connsiteY6" fmla="*/ 1177717 h 1678091"/>
                  <a:gd name="connsiteX7" fmla="*/ 775151 w 857429"/>
                  <a:gd name="connsiteY7" fmla="*/ 1353640 h 1678091"/>
                  <a:gd name="connsiteX8" fmla="*/ 853284 w 857429"/>
                  <a:gd name="connsiteY8" fmla="*/ 1523882 h 1678091"/>
                  <a:gd name="connsiteX9" fmla="*/ 855178 w 857429"/>
                  <a:gd name="connsiteY9" fmla="*/ 1586370 h 1678091"/>
                  <a:gd name="connsiteX10" fmla="*/ 829524 w 857429"/>
                  <a:gd name="connsiteY10" fmla="*/ 1665314 h 1678091"/>
                  <a:gd name="connsiteX11" fmla="*/ 809191 w 857429"/>
                  <a:gd name="connsiteY11" fmla="*/ 1677848 h 1678091"/>
                  <a:gd name="connsiteX12" fmla="*/ 4058 w 857429"/>
                  <a:gd name="connsiteY12" fmla="*/ 1675008 h 1678091"/>
                  <a:gd name="connsiteX13" fmla="*/ 4825 w 857429"/>
                  <a:gd name="connsiteY13" fmla="*/ 0 h 167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7429" h="1678091">
                    <a:moveTo>
                      <a:pt x="4825" y="0"/>
                    </a:moveTo>
                    <a:cubicBezTo>
                      <a:pt x="22723" y="29892"/>
                      <a:pt x="33499" y="62939"/>
                      <a:pt x="45491" y="95310"/>
                    </a:cubicBezTo>
                    <a:cubicBezTo>
                      <a:pt x="80658" y="190215"/>
                      <a:pt x="102118" y="288771"/>
                      <a:pt x="121280" y="387824"/>
                    </a:cubicBezTo>
                    <a:cubicBezTo>
                      <a:pt x="139855" y="483810"/>
                      <a:pt x="159783" y="579436"/>
                      <a:pt x="197248" y="670328"/>
                    </a:cubicBezTo>
                    <a:cubicBezTo>
                      <a:pt x="220873" y="728758"/>
                      <a:pt x="295264" y="849361"/>
                      <a:pt x="354866" y="920461"/>
                    </a:cubicBezTo>
                    <a:cubicBezTo>
                      <a:pt x="389717" y="962029"/>
                      <a:pt x="426237" y="1002110"/>
                      <a:pt x="464965" y="1040207"/>
                    </a:cubicBezTo>
                    <a:cubicBezTo>
                      <a:pt x="477363" y="1052425"/>
                      <a:pt x="580293" y="1147240"/>
                      <a:pt x="612213" y="1177717"/>
                    </a:cubicBezTo>
                    <a:cubicBezTo>
                      <a:pt x="670148" y="1232947"/>
                      <a:pt x="727226" y="1289123"/>
                      <a:pt x="775151" y="1353640"/>
                    </a:cubicBezTo>
                    <a:cubicBezTo>
                      <a:pt x="813158" y="1404857"/>
                      <a:pt x="843771" y="1459545"/>
                      <a:pt x="853284" y="1523882"/>
                    </a:cubicBezTo>
                    <a:cubicBezTo>
                      <a:pt x="853419" y="1524739"/>
                      <a:pt x="861129" y="1561708"/>
                      <a:pt x="855178" y="1586370"/>
                    </a:cubicBezTo>
                    <a:cubicBezTo>
                      <a:pt x="847513" y="1612970"/>
                      <a:pt x="841878" y="1640157"/>
                      <a:pt x="829524" y="1665314"/>
                    </a:cubicBezTo>
                    <a:cubicBezTo>
                      <a:pt x="824925" y="1674692"/>
                      <a:pt x="819741" y="1677893"/>
                      <a:pt x="809191" y="1677848"/>
                    </a:cubicBezTo>
                    <a:cubicBezTo>
                      <a:pt x="713835" y="1677487"/>
                      <a:pt x="8972" y="1679787"/>
                      <a:pt x="4058" y="1675008"/>
                    </a:cubicBezTo>
                    <a:cubicBezTo>
                      <a:pt x="406" y="1670815"/>
                      <a:pt x="-3201" y="8341"/>
                      <a:pt x="482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0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97345">
                    <a:schemeClr val="accent6">
                      <a:lumMod val="60000"/>
                      <a:lumOff val="40000"/>
                    </a:schemeClr>
                  </a:gs>
                  <a:gs pos="70000">
                    <a:schemeClr val="accent6">
                      <a:lumMod val="20000"/>
                      <a:lumOff val="8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1E355DD0-850D-492E-B3DB-596E4F99BD7C}"/>
                  </a:ext>
                </a:extLst>
              </p:cNvPr>
              <p:cNvSpPr/>
              <p:nvPr/>
            </p:nvSpPr>
            <p:spPr>
              <a:xfrm>
                <a:off x="6412954" y="3549412"/>
                <a:ext cx="219736" cy="48569"/>
              </a:xfrm>
              <a:custGeom>
                <a:avLst/>
                <a:gdLst>
                  <a:gd name="connsiteX0" fmla="*/ 2863 w 324365"/>
                  <a:gd name="connsiteY0" fmla="*/ 3427 h 71696"/>
                  <a:gd name="connsiteX1" fmla="*/ 299344 w 324365"/>
                  <a:gd name="connsiteY1" fmla="*/ 2930 h 71696"/>
                  <a:gd name="connsiteX2" fmla="*/ 324366 w 324365"/>
                  <a:gd name="connsiteY2" fmla="*/ 0 h 71696"/>
                  <a:gd name="connsiteX3" fmla="*/ 324186 w 324365"/>
                  <a:gd name="connsiteY3" fmla="*/ 66906 h 71696"/>
                  <a:gd name="connsiteX4" fmla="*/ 303086 w 324365"/>
                  <a:gd name="connsiteY4" fmla="*/ 71595 h 71696"/>
                  <a:gd name="connsiteX5" fmla="*/ 21122 w 324365"/>
                  <a:gd name="connsiteY5" fmla="*/ 71595 h 71696"/>
                  <a:gd name="connsiteX6" fmla="*/ 113 w 324365"/>
                  <a:gd name="connsiteY6" fmla="*/ 66636 h 71696"/>
                  <a:gd name="connsiteX7" fmla="*/ 23 w 324365"/>
                  <a:gd name="connsiteY7" fmla="*/ 20108 h 71696"/>
                  <a:gd name="connsiteX8" fmla="*/ 2863 w 324365"/>
                  <a:gd name="connsiteY8" fmla="*/ 3427 h 7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65" h="71696">
                    <a:moveTo>
                      <a:pt x="2863" y="3427"/>
                    </a:moveTo>
                    <a:cubicBezTo>
                      <a:pt x="101690" y="3246"/>
                      <a:pt x="200517" y="3021"/>
                      <a:pt x="299344" y="2930"/>
                    </a:cubicBezTo>
                    <a:cubicBezTo>
                      <a:pt x="307820" y="2930"/>
                      <a:pt x="316251" y="2886"/>
                      <a:pt x="324366" y="0"/>
                    </a:cubicBezTo>
                    <a:cubicBezTo>
                      <a:pt x="324321" y="22317"/>
                      <a:pt x="324231" y="44634"/>
                      <a:pt x="324186" y="66906"/>
                    </a:cubicBezTo>
                    <a:cubicBezTo>
                      <a:pt x="318054" y="72362"/>
                      <a:pt x="310389" y="71595"/>
                      <a:pt x="303086" y="71595"/>
                    </a:cubicBezTo>
                    <a:cubicBezTo>
                      <a:pt x="209083" y="71731"/>
                      <a:pt x="115125" y="71731"/>
                      <a:pt x="21122" y="71595"/>
                    </a:cubicBezTo>
                    <a:cubicBezTo>
                      <a:pt x="13773" y="71595"/>
                      <a:pt x="6199" y="72091"/>
                      <a:pt x="113" y="66636"/>
                    </a:cubicBezTo>
                    <a:cubicBezTo>
                      <a:pt x="113" y="51127"/>
                      <a:pt x="158" y="35617"/>
                      <a:pt x="23" y="20108"/>
                    </a:cubicBezTo>
                    <a:cubicBezTo>
                      <a:pt x="-68" y="14337"/>
                      <a:pt x="-23" y="8656"/>
                      <a:pt x="2863" y="342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5000">
                    <a:schemeClr val="tx1">
                      <a:lumMod val="65000"/>
                      <a:lumOff val="35000"/>
                    </a:schemeClr>
                  </a:gs>
                  <a:gs pos="81410">
                    <a:schemeClr val="bg1">
                      <a:lumMod val="7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3877EF36-FECA-4B29-B1D7-0165B58424A2}"/>
                  </a:ext>
                </a:extLst>
              </p:cNvPr>
              <p:cNvSpPr/>
              <p:nvPr/>
            </p:nvSpPr>
            <p:spPr>
              <a:xfrm>
                <a:off x="5928051" y="3474614"/>
                <a:ext cx="351611" cy="146390"/>
              </a:xfrm>
              <a:custGeom>
                <a:avLst/>
                <a:gdLst>
                  <a:gd name="connsiteX0" fmla="*/ 53333 w 519032"/>
                  <a:gd name="connsiteY0" fmla="*/ 0 h 216094"/>
                  <a:gd name="connsiteX1" fmla="*/ 465728 w 519032"/>
                  <a:gd name="connsiteY1" fmla="*/ 180 h 216094"/>
                  <a:gd name="connsiteX2" fmla="*/ 517756 w 519032"/>
                  <a:gd name="connsiteY2" fmla="*/ 201711 h 216094"/>
                  <a:gd name="connsiteX3" fmla="*/ 506079 w 519032"/>
                  <a:gd name="connsiteY3" fmla="*/ 216094 h 216094"/>
                  <a:gd name="connsiteX4" fmla="*/ 13478 w 519032"/>
                  <a:gd name="connsiteY4" fmla="*/ 216094 h 216094"/>
                  <a:gd name="connsiteX5" fmla="*/ 1485 w 519032"/>
                  <a:gd name="connsiteY5" fmla="*/ 200629 h 216094"/>
                  <a:gd name="connsiteX6" fmla="*/ 53333 w 519032"/>
                  <a:gd name="connsiteY6" fmla="*/ 0 h 21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9032" h="216094">
                    <a:moveTo>
                      <a:pt x="53333" y="0"/>
                    </a:moveTo>
                    <a:cubicBezTo>
                      <a:pt x="190798" y="45"/>
                      <a:pt x="328263" y="135"/>
                      <a:pt x="465728" y="180"/>
                    </a:cubicBezTo>
                    <a:cubicBezTo>
                      <a:pt x="482950" y="67403"/>
                      <a:pt x="499812" y="134715"/>
                      <a:pt x="517756" y="201711"/>
                    </a:cubicBezTo>
                    <a:cubicBezTo>
                      <a:pt x="521183" y="214606"/>
                      <a:pt x="517846" y="216094"/>
                      <a:pt x="506079" y="216094"/>
                    </a:cubicBezTo>
                    <a:cubicBezTo>
                      <a:pt x="341879" y="215778"/>
                      <a:pt x="177678" y="215733"/>
                      <a:pt x="13478" y="216094"/>
                    </a:cubicBezTo>
                    <a:cubicBezTo>
                      <a:pt x="583" y="216139"/>
                      <a:pt x="-2167" y="213930"/>
                      <a:pt x="1485" y="200629"/>
                    </a:cubicBezTo>
                    <a:cubicBezTo>
                      <a:pt x="17580" y="141342"/>
                      <a:pt x="47517" y="6402"/>
                      <a:pt x="5333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28000">
                    <a:schemeClr val="tx1">
                      <a:lumMod val="75000"/>
                      <a:lumOff val="25000"/>
                    </a:schemeClr>
                  </a:gs>
                  <a:gs pos="97345">
                    <a:schemeClr val="bg1">
                      <a:lumMod val="75000"/>
                    </a:schemeClr>
                  </a:gs>
                  <a:gs pos="7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="" xmlns:a16="http://schemas.microsoft.com/office/drawing/2014/main" id="{71B8246F-2238-4138-B9A7-5B5D85273194}"/>
                  </a:ext>
                </a:extLst>
              </p:cNvPr>
              <p:cNvSpPr/>
              <p:nvPr/>
            </p:nvSpPr>
            <p:spPr>
              <a:xfrm>
                <a:off x="5574536" y="3549412"/>
                <a:ext cx="219736" cy="48569"/>
              </a:xfrm>
              <a:custGeom>
                <a:avLst/>
                <a:gdLst>
                  <a:gd name="connsiteX0" fmla="*/ 2863 w 324365"/>
                  <a:gd name="connsiteY0" fmla="*/ 3427 h 71696"/>
                  <a:gd name="connsiteX1" fmla="*/ 299344 w 324365"/>
                  <a:gd name="connsiteY1" fmla="*/ 2930 h 71696"/>
                  <a:gd name="connsiteX2" fmla="*/ 324366 w 324365"/>
                  <a:gd name="connsiteY2" fmla="*/ 0 h 71696"/>
                  <a:gd name="connsiteX3" fmla="*/ 324186 w 324365"/>
                  <a:gd name="connsiteY3" fmla="*/ 66906 h 71696"/>
                  <a:gd name="connsiteX4" fmla="*/ 303086 w 324365"/>
                  <a:gd name="connsiteY4" fmla="*/ 71595 h 71696"/>
                  <a:gd name="connsiteX5" fmla="*/ 21122 w 324365"/>
                  <a:gd name="connsiteY5" fmla="*/ 71595 h 71696"/>
                  <a:gd name="connsiteX6" fmla="*/ 113 w 324365"/>
                  <a:gd name="connsiteY6" fmla="*/ 66636 h 71696"/>
                  <a:gd name="connsiteX7" fmla="*/ 22 w 324365"/>
                  <a:gd name="connsiteY7" fmla="*/ 20108 h 71696"/>
                  <a:gd name="connsiteX8" fmla="*/ 2863 w 324365"/>
                  <a:gd name="connsiteY8" fmla="*/ 3427 h 7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65" h="71696">
                    <a:moveTo>
                      <a:pt x="2863" y="3427"/>
                    </a:moveTo>
                    <a:cubicBezTo>
                      <a:pt x="101690" y="3246"/>
                      <a:pt x="200517" y="3021"/>
                      <a:pt x="299344" y="2930"/>
                    </a:cubicBezTo>
                    <a:cubicBezTo>
                      <a:pt x="307820" y="2930"/>
                      <a:pt x="316251" y="2886"/>
                      <a:pt x="324366" y="0"/>
                    </a:cubicBezTo>
                    <a:cubicBezTo>
                      <a:pt x="324321" y="22317"/>
                      <a:pt x="324231" y="44634"/>
                      <a:pt x="324186" y="66906"/>
                    </a:cubicBezTo>
                    <a:cubicBezTo>
                      <a:pt x="318054" y="72362"/>
                      <a:pt x="310389" y="71595"/>
                      <a:pt x="303086" y="71595"/>
                    </a:cubicBezTo>
                    <a:cubicBezTo>
                      <a:pt x="209083" y="71731"/>
                      <a:pt x="115125" y="71731"/>
                      <a:pt x="21122" y="71595"/>
                    </a:cubicBezTo>
                    <a:cubicBezTo>
                      <a:pt x="13774" y="71595"/>
                      <a:pt x="6199" y="72091"/>
                      <a:pt x="113" y="66636"/>
                    </a:cubicBezTo>
                    <a:cubicBezTo>
                      <a:pt x="113" y="51127"/>
                      <a:pt x="158" y="35617"/>
                      <a:pt x="22" y="20108"/>
                    </a:cubicBezTo>
                    <a:cubicBezTo>
                      <a:pt x="-68" y="14337"/>
                      <a:pt x="-23" y="8656"/>
                      <a:pt x="2863" y="342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5000">
                    <a:schemeClr val="tx1">
                      <a:lumMod val="65000"/>
                      <a:lumOff val="35000"/>
                    </a:schemeClr>
                  </a:gs>
                  <a:gs pos="81410">
                    <a:schemeClr val="bg1">
                      <a:lumMod val="7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="" xmlns:a16="http://schemas.microsoft.com/office/drawing/2014/main" id="{FBF6CDD7-7480-4A68-92D5-66BED2B7B607}"/>
                  </a:ext>
                </a:extLst>
              </p:cNvPr>
              <p:cNvGrpSpPr/>
              <p:nvPr/>
            </p:nvGrpSpPr>
            <p:grpSpPr>
              <a:xfrm>
                <a:off x="5575416" y="2099749"/>
                <a:ext cx="1056756" cy="650063"/>
                <a:chOff x="5575416" y="2099749"/>
                <a:chExt cx="1056756" cy="650063"/>
              </a:xfrm>
            </p:grpSpPr>
            <p:sp>
              <p:nvSpPr>
                <p:cNvPr id="156" name="Freeform: Shape 155">
                  <a:extLst>
                    <a:ext uri="{FF2B5EF4-FFF2-40B4-BE49-F238E27FC236}">
                      <a16:creationId xmlns="" xmlns:a16="http://schemas.microsoft.com/office/drawing/2014/main" id="{B4FA3D01-91A9-45E3-988F-A3754E1B1ABE}"/>
                    </a:ext>
                  </a:extLst>
                </p:cNvPr>
                <p:cNvSpPr/>
                <p:nvPr/>
              </p:nvSpPr>
              <p:spPr>
                <a:xfrm>
                  <a:off x="5575865" y="2099779"/>
                  <a:ext cx="218256" cy="43003"/>
                </a:xfrm>
                <a:custGeom>
                  <a:avLst/>
                  <a:gdLst>
                    <a:gd name="connsiteX0" fmla="*/ 322179 w 322179"/>
                    <a:gd name="connsiteY0" fmla="*/ 63480 h 63479"/>
                    <a:gd name="connsiteX1" fmla="*/ 225 w 322179"/>
                    <a:gd name="connsiteY1" fmla="*/ 63119 h 63479"/>
                    <a:gd name="connsiteX2" fmla="*/ 0 w 322179"/>
                    <a:gd name="connsiteY2" fmla="*/ 271 h 63479"/>
                    <a:gd name="connsiteX3" fmla="*/ 322179 w 322179"/>
                    <a:gd name="connsiteY3" fmla="*/ 0 h 63479"/>
                    <a:gd name="connsiteX4" fmla="*/ 322179 w 322179"/>
                    <a:gd name="connsiteY4" fmla="*/ 63480 h 63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179" h="63479">
                      <a:moveTo>
                        <a:pt x="322179" y="63480"/>
                      </a:moveTo>
                      <a:cubicBezTo>
                        <a:pt x="214876" y="63345"/>
                        <a:pt x="107528" y="63255"/>
                        <a:pt x="225" y="63119"/>
                      </a:cubicBezTo>
                      <a:cubicBezTo>
                        <a:pt x="135" y="42155"/>
                        <a:pt x="45" y="21235"/>
                        <a:pt x="0" y="271"/>
                      </a:cubicBezTo>
                      <a:cubicBezTo>
                        <a:pt x="107393" y="180"/>
                        <a:pt x="214786" y="90"/>
                        <a:pt x="322179" y="0"/>
                      </a:cubicBezTo>
                      <a:cubicBezTo>
                        <a:pt x="322179" y="21145"/>
                        <a:pt x="322179" y="42335"/>
                        <a:pt x="322179" y="6348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7" name="Freeform: Shape 156">
                  <a:extLst>
                    <a:ext uri="{FF2B5EF4-FFF2-40B4-BE49-F238E27FC236}">
                      <a16:creationId xmlns="" xmlns:a16="http://schemas.microsoft.com/office/drawing/2014/main" id="{7C81A368-B0CC-4926-B32A-F0F11BC61B0D}"/>
                    </a:ext>
                  </a:extLst>
                </p:cNvPr>
                <p:cNvSpPr/>
                <p:nvPr/>
              </p:nvSpPr>
              <p:spPr>
                <a:xfrm>
                  <a:off x="5575416" y="2213488"/>
                  <a:ext cx="218703" cy="43308"/>
                </a:xfrm>
                <a:custGeom>
                  <a:avLst/>
                  <a:gdLst>
                    <a:gd name="connsiteX0" fmla="*/ 752 w 322840"/>
                    <a:gd name="connsiteY0" fmla="*/ 406 h 63930"/>
                    <a:gd name="connsiteX1" fmla="*/ 322841 w 322840"/>
                    <a:gd name="connsiteY1" fmla="*/ 0 h 63930"/>
                    <a:gd name="connsiteX2" fmla="*/ 322841 w 322840"/>
                    <a:gd name="connsiteY2" fmla="*/ 63435 h 63930"/>
                    <a:gd name="connsiteX3" fmla="*/ 3727 w 322840"/>
                    <a:gd name="connsiteY3" fmla="*/ 63931 h 63930"/>
                    <a:gd name="connsiteX4" fmla="*/ 752 w 322840"/>
                    <a:gd name="connsiteY4" fmla="*/ 406 h 63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840" h="63930">
                      <a:moveTo>
                        <a:pt x="752" y="406"/>
                      </a:moveTo>
                      <a:cubicBezTo>
                        <a:pt x="108100" y="271"/>
                        <a:pt x="215493" y="135"/>
                        <a:pt x="322841" y="0"/>
                      </a:cubicBezTo>
                      <a:cubicBezTo>
                        <a:pt x="322841" y="21145"/>
                        <a:pt x="322841" y="42290"/>
                        <a:pt x="322841" y="63435"/>
                      </a:cubicBezTo>
                      <a:cubicBezTo>
                        <a:pt x="216485" y="63615"/>
                        <a:pt x="110084" y="63796"/>
                        <a:pt x="3727" y="63931"/>
                      </a:cubicBezTo>
                      <a:cubicBezTo>
                        <a:pt x="-3306" y="43056"/>
                        <a:pt x="2014" y="21596"/>
                        <a:pt x="752" y="4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8" name="Freeform: Shape 157">
                  <a:extLst>
                    <a:ext uri="{FF2B5EF4-FFF2-40B4-BE49-F238E27FC236}">
                      <a16:creationId xmlns="" xmlns:a16="http://schemas.microsoft.com/office/drawing/2014/main" id="{D368E573-D41A-410A-A0BA-EDD8B639779A}"/>
                    </a:ext>
                  </a:extLst>
                </p:cNvPr>
                <p:cNvSpPr/>
                <p:nvPr/>
              </p:nvSpPr>
              <p:spPr>
                <a:xfrm>
                  <a:off x="5575834" y="2706299"/>
                  <a:ext cx="218286" cy="43513"/>
                </a:xfrm>
                <a:custGeom>
                  <a:avLst/>
                  <a:gdLst>
                    <a:gd name="connsiteX0" fmla="*/ 322224 w 322224"/>
                    <a:gd name="connsiteY0" fmla="*/ 63781 h 64232"/>
                    <a:gd name="connsiteX1" fmla="*/ 3111 w 322224"/>
                    <a:gd name="connsiteY1" fmla="*/ 64232 h 64232"/>
                    <a:gd name="connsiteX2" fmla="*/ 0 w 322224"/>
                    <a:gd name="connsiteY2" fmla="*/ 707 h 64232"/>
                    <a:gd name="connsiteX3" fmla="*/ 219475 w 322224"/>
                    <a:gd name="connsiteY3" fmla="*/ 31 h 64232"/>
                    <a:gd name="connsiteX4" fmla="*/ 322134 w 322224"/>
                    <a:gd name="connsiteY4" fmla="*/ 76 h 64232"/>
                    <a:gd name="connsiteX5" fmla="*/ 322224 w 322224"/>
                    <a:gd name="connsiteY5" fmla="*/ 63781 h 64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224" h="64232">
                      <a:moveTo>
                        <a:pt x="322224" y="63781"/>
                      </a:moveTo>
                      <a:cubicBezTo>
                        <a:pt x="215868" y="63917"/>
                        <a:pt x="109512" y="64097"/>
                        <a:pt x="3111" y="64232"/>
                      </a:cubicBezTo>
                      <a:cubicBezTo>
                        <a:pt x="-631" y="40022"/>
                        <a:pt x="1488" y="21897"/>
                        <a:pt x="0" y="707"/>
                      </a:cubicBezTo>
                      <a:cubicBezTo>
                        <a:pt x="73173" y="482"/>
                        <a:pt x="146302" y="211"/>
                        <a:pt x="219475" y="31"/>
                      </a:cubicBezTo>
                      <a:cubicBezTo>
                        <a:pt x="253695" y="-59"/>
                        <a:pt x="287915" y="76"/>
                        <a:pt x="322134" y="76"/>
                      </a:cubicBezTo>
                      <a:cubicBezTo>
                        <a:pt x="322179" y="21356"/>
                        <a:pt x="322224" y="42591"/>
                        <a:pt x="322224" y="6378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0" name="Freeform: Shape 159">
                  <a:extLst>
                    <a:ext uri="{FF2B5EF4-FFF2-40B4-BE49-F238E27FC236}">
                      <a16:creationId xmlns="" xmlns:a16="http://schemas.microsoft.com/office/drawing/2014/main" id="{8E4F70E3-14F0-4932-9B85-FC9C7936A5D4}"/>
                    </a:ext>
                  </a:extLst>
                </p:cNvPr>
                <p:cNvSpPr/>
                <p:nvPr/>
              </p:nvSpPr>
              <p:spPr>
                <a:xfrm>
                  <a:off x="6413672" y="2099749"/>
                  <a:ext cx="218438" cy="43004"/>
                </a:xfrm>
                <a:custGeom>
                  <a:avLst/>
                  <a:gdLst>
                    <a:gd name="connsiteX0" fmla="*/ 322270 w 322449"/>
                    <a:gd name="connsiteY0" fmla="*/ 63210 h 63480"/>
                    <a:gd name="connsiteX1" fmla="*/ 0 w 322449"/>
                    <a:gd name="connsiteY1" fmla="*/ 63480 h 63480"/>
                    <a:gd name="connsiteX2" fmla="*/ 135 w 322449"/>
                    <a:gd name="connsiteY2" fmla="*/ 0 h 63480"/>
                    <a:gd name="connsiteX3" fmla="*/ 322450 w 322449"/>
                    <a:gd name="connsiteY3" fmla="*/ 451 h 63480"/>
                    <a:gd name="connsiteX4" fmla="*/ 322270 w 322449"/>
                    <a:gd name="connsiteY4" fmla="*/ 63210 h 6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449" h="63480">
                      <a:moveTo>
                        <a:pt x="322270" y="63210"/>
                      </a:moveTo>
                      <a:cubicBezTo>
                        <a:pt x="214831" y="63300"/>
                        <a:pt x="107438" y="63390"/>
                        <a:pt x="0" y="63480"/>
                      </a:cubicBezTo>
                      <a:cubicBezTo>
                        <a:pt x="45" y="42335"/>
                        <a:pt x="90" y="21145"/>
                        <a:pt x="135" y="0"/>
                      </a:cubicBezTo>
                      <a:cubicBezTo>
                        <a:pt x="107574" y="135"/>
                        <a:pt x="215012" y="271"/>
                        <a:pt x="322450" y="451"/>
                      </a:cubicBezTo>
                      <a:cubicBezTo>
                        <a:pt x="322405" y="21371"/>
                        <a:pt x="322315" y="42290"/>
                        <a:pt x="322270" y="6321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Freeform: Shape 160">
                  <a:extLst>
                    <a:ext uri="{FF2B5EF4-FFF2-40B4-BE49-F238E27FC236}">
                      <a16:creationId xmlns="" xmlns:a16="http://schemas.microsoft.com/office/drawing/2014/main" id="{B4E80F45-B3AE-47BE-816A-F9B2798201E9}"/>
                    </a:ext>
                  </a:extLst>
                </p:cNvPr>
                <p:cNvSpPr/>
                <p:nvPr/>
              </p:nvSpPr>
              <p:spPr>
                <a:xfrm>
                  <a:off x="6413703" y="2213488"/>
                  <a:ext cx="218377" cy="43003"/>
                </a:xfrm>
                <a:custGeom>
                  <a:avLst/>
                  <a:gdLst>
                    <a:gd name="connsiteX0" fmla="*/ 45 w 322359"/>
                    <a:gd name="connsiteY0" fmla="*/ 0 h 63479"/>
                    <a:gd name="connsiteX1" fmla="*/ 322360 w 322359"/>
                    <a:gd name="connsiteY1" fmla="*/ 406 h 63479"/>
                    <a:gd name="connsiteX2" fmla="*/ 322270 w 322359"/>
                    <a:gd name="connsiteY2" fmla="*/ 63164 h 63479"/>
                    <a:gd name="connsiteX3" fmla="*/ 0 w 322359"/>
                    <a:gd name="connsiteY3" fmla="*/ 63480 h 63479"/>
                    <a:gd name="connsiteX4" fmla="*/ 45 w 322359"/>
                    <a:gd name="connsiteY4" fmla="*/ 0 h 63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359" h="63479">
                      <a:moveTo>
                        <a:pt x="45" y="0"/>
                      </a:moveTo>
                      <a:cubicBezTo>
                        <a:pt x="107483" y="135"/>
                        <a:pt x="214922" y="271"/>
                        <a:pt x="322360" y="406"/>
                      </a:cubicBezTo>
                      <a:cubicBezTo>
                        <a:pt x="322315" y="21325"/>
                        <a:pt x="322270" y="42245"/>
                        <a:pt x="322270" y="63164"/>
                      </a:cubicBezTo>
                      <a:cubicBezTo>
                        <a:pt x="214831" y="63255"/>
                        <a:pt x="107438" y="63390"/>
                        <a:pt x="0" y="63480"/>
                      </a:cubicBezTo>
                      <a:cubicBezTo>
                        <a:pt x="0" y="42290"/>
                        <a:pt x="45" y="21145"/>
                        <a:pt x="4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Freeform: Shape 161">
                  <a:extLst>
                    <a:ext uri="{FF2B5EF4-FFF2-40B4-BE49-F238E27FC236}">
                      <a16:creationId xmlns="" xmlns:a16="http://schemas.microsoft.com/office/drawing/2014/main" id="{3423DCC0-D62B-42E5-8764-0813FE973E3A}"/>
                    </a:ext>
                  </a:extLst>
                </p:cNvPr>
                <p:cNvSpPr/>
                <p:nvPr/>
              </p:nvSpPr>
              <p:spPr>
                <a:xfrm>
                  <a:off x="6413672" y="2706412"/>
                  <a:ext cx="218500" cy="43065"/>
                </a:xfrm>
                <a:custGeom>
                  <a:avLst/>
                  <a:gdLst>
                    <a:gd name="connsiteX0" fmla="*/ 322224 w 322540"/>
                    <a:gd name="connsiteY0" fmla="*/ 63345 h 63570"/>
                    <a:gd name="connsiteX1" fmla="*/ 0 w 322540"/>
                    <a:gd name="connsiteY1" fmla="*/ 63570 h 63570"/>
                    <a:gd name="connsiteX2" fmla="*/ 135 w 322540"/>
                    <a:gd name="connsiteY2" fmla="*/ 0 h 63570"/>
                    <a:gd name="connsiteX3" fmla="*/ 322540 w 322540"/>
                    <a:gd name="connsiteY3" fmla="*/ 496 h 63570"/>
                    <a:gd name="connsiteX4" fmla="*/ 322224 w 322540"/>
                    <a:gd name="connsiteY4" fmla="*/ 63345 h 63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540" h="63570">
                      <a:moveTo>
                        <a:pt x="322224" y="63345"/>
                      </a:moveTo>
                      <a:cubicBezTo>
                        <a:pt x="214831" y="63435"/>
                        <a:pt x="107393" y="63525"/>
                        <a:pt x="0" y="63570"/>
                      </a:cubicBezTo>
                      <a:cubicBezTo>
                        <a:pt x="45" y="42380"/>
                        <a:pt x="90" y="21190"/>
                        <a:pt x="135" y="0"/>
                      </a:cubicBezTo>
                      <a:cubicBezTo>
                        <a:pt x="107619" y="180"/>
                        <a:pt x="215057" y="316"/>
                        <a:pt x="322540" y="496"/>
                      </a:cubicBezTo>
                      <a:cubicBezTo>
                        <a:pt x="322405" y="21461"/>
                        <a:pt x="322315" y="42380"/>
                        <a:pt x="322224" y="6334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3BFF55B1-91B8-4E88-84A3-160486F1D639}"/>
                  </a:ext>
                </a:extLst>
              </p:cNvPr>
              <p:cNvSpPr/>
              <p:nvPr/>
            </p:nvSpPr>
            <p:spPr>
              <a:xfrm>
                <a:off x="6508323" y="3196189"/>
                <a:ext cx="125071" cy="120489"/>
              </a:xfrm>
              <a:custGeom>
                <a:avLst/>
                <a:gdLst>
                  <a:gd name="connsiteX0" fmla="*/ 32552 w 184624"/>
                  <a:gd name="connsiteY0" fmla="*/ 175292 h 177861"/>
                  <a:gd name="connsiteX1" fmla="*/ 42876 w 184624"/>
                  <a:gd name="connsiteY1" fmla="*/ 123489 h 177861"/>
                  <a:gd name="connsiteX2" fmla="*/ 37150 w 184624"/>
                  <a:gd name="connsiteY2" fmla="*/ 103831 h 177861"/>
                  <a:gd name="connsiteX3" fmla="*/ 0 w 184624"/>
                  <a:gd name="connsiteY3" fmla="*/ 70063 h 177861"/>
                  <a:gd name="connsiteX4" fmla="*/ 2705 w 184624"/>
                  <a:gd name="connsiteY4" fmla="*/ 65058 h 177861"/>
                  <a:gd name="connsiteX5" fmla="*/ 51848 w 184624"/>
                  <a:gd name="connsiteY5" fmla="*/ 59377 h 177861"/>
                  <a:gd name="connsiteX6" fmla="*/ 68845 w 184624"/>
                  <a:gd name="connsiteY6" fmla="*/ 48241 h 177861"/>
                  <a:gd name="connsiteX7" fmla="*/ 93687 w 184624"/>
                  <a:gd name="connsiteY7" fmla="*/ 0 h 177861"/>
                  <a:gd name="connsiteX8" fmla="*/ 116410 w 184624"/>
                  <a:gd name="connsiteY8" fmla="*/ 48737 h 177861"/>
                  <a:gd name="connsiteX9" fmla="*/ 131063 w 184624"/>
                  <a:gd name="connsiteY9" fmla="*/ 60369 h 177861"/>
                  <a:gd name="connsiteX10" fmla="*/ 184624 w 184624"/>
                  <a:gd name="connsiteY10" fmla="*/ 69612 h 177861"/>
                  <a:gd name="connsiteX11" fmla="*/ 147789 w 184624"/>
                  <a:gd name="connsiteY11" fmla="*/ 104102 h 177861"/>
                  <a:gd name="connsiteX12" fmla="*/ 139719 w 184624"/>
                  <a:gd name="connsiteY12" fmla="*/ 128944 h 177861"/>
                  <a:gd name="connsiteX13" fmla="*/ 147203 w 184624"/>
                  <a:gd name="connsiteY13" fmla="*/ 177861 h 177861"/>
                  <a:gd name="connsiteX14" fmla="*/ 100585 w 184624"/>
                  <a:gd name="connsiteY14" fmla="*/ 151757 h 177861"/>
                  <a:gd name="connsiteX15" fmla="*/ 80207 w 184624"/>
                  <a:gd name="connsiteY15" fmla="*/ 151396 h 177861"/>
                  <a:gd name="connsiteX16" fmla="*/ 32552 w 184624"/>
                  <a:gd name="connsiteY16" fmla="*/ 175292 h 177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624" h="177861">
                    <a:moveTo>
                      <a:pt x="32552" y="175292"/>
                    </a:moveTo>
                    <a:cubicBezTo>
                      <a:pt x="36339" y="156175"/>
                      <a:pt x="39359" y="139764"/>
                      <a:pt x="42876" y="123489"/>
                    </a:cubicBezTo>
                    <a:cubicBezTo>
                      <a:pt x="44544" y="115689"/>
                      <a:pt x="43733" y="109467"/>
                      <a:pt x="37150" y="103831"/>
                    </a:cubicBezTo>
                    <a:cubicBezTo>
                      <a:pt x="24436" y="92966"/>
                      <a:pt x="12353" y="81379"/>
                      <a:pt x="0" y="70063"/>
                    </a:cubicBezTo>
                    <a:cubicBezTo>
                      <a:pt x="902" y="68395"/>
                      <a:pt x="1803" y="66726"/>
                      <a:pt x="2705" y="65058"/>
                    </a:cubicBezTo>
                    <a:cubicBezTo>
                      <a:pt x="19071" y="63074"/>
                      <a:pt x="35392" y="60595"/>
                      <a:pt x="51848" y="59377"/>
                    </a:cubicBezTo>
                    <a:cubicBezTo>
                      <a:pt x="60189" y="58746"/>
                      <a:pt x="65193" y="55861"/>
                      <a:pt x="68845" y="48241"/>
                    </a:cubicBezTo>
                    <a:cubicBezTo>
                      <a:pt x="76239" y="32777"/>
                      <a:pt x="84535" y="17674"/>
                      <a:pt x="93687" y="0"/>
                    </a:cubicBezTo>
                    <a:cubicBezTo>
                      <a:pt x="101983" y="17674"/>
                      <a:pt x="109512" y="33093"/>
                      <a:pt x="116410" y="48737"/>
                    </a:cubicBezTo>
                    <a:cubicBezTo>
                      <a:pt x="119386" y="55500"/>
                      <a:pt x="122812" y="59422"/>
                      <a:pt x="131063" y="60369"/>
                    </a:cubicBezTo>
                    <a:cubicBezTo>
                      <a:pt x="148150" y="62398"/>
                      <a:pt x="165012" y="66140"/>
                      <a:pt x="184624" y="69612"/>
                    </a:cubicBezTo>
                    <a:cubicBezTo>
                      <a:pt x="171369" y="82145"/>
                      <a:pt x="160143" y="93868"/>
                      <a:pt x="147789" y="104102"/>
                    </a:cubicBezTo>
                    <a:cubicBezTo>
                      <a:pt x="139223" y="111180"/>
                      <a:pt x="137645" y="118619"/>
                      <a:pt x="139719" y="128944"/>
                    </a:cubicBezTo>
                    <a:cubicBezTo>
                      <a:pt x="142830" y="144273"/>
                      <a:pt x="144543" y="159872"/>
                      <a:pt x="147203" y="177861"/>
                    </a:cubicBezTo>
                    <a:cubicBezTo>
                      <a:pt x="130296" y="168484"/>
                      <a:pt x="115193" y="160549"/>
                      <a:pt x="100585" y="151757"/>
                    </a:cubicBezTo>
                    <a:cubicBezTo>
                      <a:pt x="93417" y="147474"/>
                      <a:pt x="87465" y="147474"/>
                      <a:pt x="80207" y="151396"/>
                    </a:cubicBezTo>
                    <a:cubicBezTo>
                      <a:pt x="65419" y="159377"/>
                      <a:pt x="50270" y="166455"/>
                      <a:pt x="32552" y="175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C20B7223-2CCE-44C4-8687-D4147B4E9B4D}"/>
                  </a:ext>
                </a:extLst>
              </p:cNvPr>
              <p:cNvSpPr/>
              <p:nvPr/>
            </p:nvSpPr>
            <p:spPr>
              <a:xfrm>
                <a:off x="6011967" y="2112695"/>
                <a:ext cx="184610" cy="75196"/>
              </a:xfrm>
              <a:custGeom>
                <a:avLst/>
                <a:gdLst>
                  <a:gd name="connsiteX0" fmla="*/ 272514 w 272513"/>
                  <a:gd name="connsiteY0" fmla="*/ 46264 h 111001"/>
                  <a:gd name="connsiteX1" fmla="*/ 270034 w 272513"/>
                  <a:gd name="connsiteY1" fmla="*/ 52982 h 111001"/>
                  <a:gd name="connsiteX2" fmla="*/ 249385 w 272513"/>
                  <a:gd name="connsiteY2" fmla="*/ 102395 h 111001"/>
                  <a:gd name="connsiteX3" fmla="*/ 233605 w 272513"/>
                  <a:gd name="connsiteY3" fmla="*/ 109068 h 111001"/>
                  <a:gd name="connsiteX4" fmla="*/ 144111 w 272513"/>
                  <a:gd name="connsiteY4" fmla="*/ 85623 h 111001"/>
                  <a:gd name="connsiteX5" fmla="*/ 41948 w 272513"/>
                  <a:gd name="connsiteY5" fmla="*/ 108617 h 111001"/>
                  <a:gd name="connsiteX6" fmla="*/ 22922 w 272513"/>
                  <a:gd name="connsiteY6" fmla="*/ 100501 h 111001"/>
                  <a:gd name="connsiteX7" fmla="*/ 2768 w 272513"/>
                  <a:gd name="connsiteY7" fmla="*/ 56002 h 111001"/>
                  <a:gd name="connsiteX8" fmla="*/ 7638 w 272513"/>
                  <a:gd name="connsiteY8" fmla="*/ 37698 h 111001"/>
                  <a:gd name="connsiteX9" fmla="*/ 263001 w 272513"/>
                  <a:gd name="connsiteY9" fmla="*/ 38013 h 111001"/>
                  <a:gd name="connsiteX10" fmla="*/ 272514 w 272513"/>
                  <a:gd name="connsiteY10" fmla="*/ 46264 h 1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2513" h="111001">
                    <a:moveTo>
                      <a:pt x="272514" y="46264"/>
                    </a:moveTo>
                    <a:cubicBezTo>
                      <a:pt x="271477" y="49059"/>
                      <a:pt x="270846" y="51043"/>
                      <a:pt x="270034" y="52982"/>
                    </a:cubicBezTo>
                    <a:cubicBezTo>
                      <a:pt x="263091" y="69438"/>
                      <a:pt x="255517" y="85668"/>
                      <a:pt x="249385" y="102395"/>
                    </a:cubicBezTo>
                    <a:cubicBezTo>
                      <a:pt x="246049" y="111457"/>
                      <a:pt x="242622" y="112629"/>
                      <a:pt x="233605" y="109068"/>
                    </a:cubicBezTo>
                    <a:cubicBezTo>
                      <a:pt x="204796" y="97571"/>
                      <a:pt x="175580" y="87201"/>
                      <a:pt x="144111" y="85623"/>
                    </a:cubicBezTo>
                    <a:cubicBezTo>
                      <a:pt x="107907" y="83820"/>
                      <a:pt x="74499" y="94956"/>
                      <a:pt x="41948" y="108617"/>
                    </a:cubicBezTo>
                    <a:cubicBezTo>
                      <a:pt x="30812" y="113306"/>
                      <a:pt x="26934" y="111322"/>
                      <a:pt x="22922" y="100501"/>
                    </a:cubicBezTo>
                    <a:cubicBezTo>
                      <a:pt x="17331" y="85263"/>
                      <a:pt x="10117" y="70520"/>
                      <a:pt x="2768" y="56002"/>
                    </a:cubicBezTo>
                    <a:cubicBezTo>
                      <a:pt x="-1379" y="47752"/>
                      <a:pt x="-1695" y="43243"/>
                      <a:pt x="7638" y="37698"/>
                    </a:cubicBezTo>
                    <a:cubicBezTo>
                      <a:pt x="92984" y="-12888"/>
                      <a:pt x="177970" y="-12347"/>
                      <a:pt x="263001" y="38013"/>
                    </a:cubicBezTo>
                    <a:cubicBezTo>
                      <a:pt x="266698" y="40222"/>
                      <a:pt x="272243" y="41079"/>
                      <a:pt x="272514" y="46264"/>
                    </a:cubicBezTo>
                    <a:close/>
                  </a:path>
                </a:pathLst>
              </a:custGeom>
              <a:solidFill>
                <a:srgbClr val="273248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4D9D1055-DDB3-44A8-99E3-3BCB0BFE4635}"/>
                  </a:ext>
                </a:extLst>
              </p:cNvPr>
              <p:cNvSpPr/>
              <p:nvPr/>
            </p:nvSpPr>
            <p:spPr>
              <a:xfrm>
                <a:off x="5574521" y="3196250"/>
                <a:ext cx="125498" cy="120337"/>
              </a:xfrm>
              <a:custGeom>
                <a:avLst/>
                <a:gdLst>
                  <a:gd name="connsiteX0" fmla="*/ 0 w 185255"/>
                  <a:gd name="connsiteY0" fmla="*/ 69521 h 177636"/>
                  <a:gd name="connsiteX1" fmla="*/ 54193 w 185255"/>
                  <a:gd name="connsiteY1" fmla="*/ 60189 h 177636"/>
                  <a:gd name="connsiteX2" fmla="*/ 67898 w 185255"/>
                  <a:gd name="connsiteY2" fmla="*/ 49639 h 177636"/>
                  <a:gd name="connsiteX3" fmla="*/ 90892 w 185255"/>
                  <a:gd name="connsiteY3" fmla="*/ 0 h 177636"/>
                  <a:gd name="connsiteX4" fmla="*/ 114787 w 185255"/>
                  <a:gd name="connsiteY4" fmla="*/ 45717 h 177636"/>
                  <a:gd name="connsiteX5" fmla="*/ 134985 w 185255"/>
                  <a:gd name="connsiteY5" fmla="*/ 59467 h 177636"/>
                  <a:gd name="connsiteX6" fmla="*/ 185255 w 185255"/>
                  <a:gd name="connsiteY6" fmla="*/ 65238 h 177636"/>
                  <a:gd name="connsiteX7" fmla="*/ 149458 w 185255"/>
                  <a:gd name="connsiteY7" fmla="*/ 101757 h 177636"/>
                  <a:gd name="connsiteX8" fmla="*/ 142379 w 185255"/>
                  <a:gd name="connsiteY8" fmla="*/ 125337 h 177636"/>
                  <a:gd name="connsiteX9" fmla="*/ 152208 w 185255"/>
                  <a:gd name="connsiteY9" fmla="*/ 175156 h 177636"/>
                  <a:gd name="connsiteX10" fmla="*/ 118394 w 185255"/>
                  <a:gd name="connsiteY10" fmla="*/ 157979 h 177636"/>
                  <a:gd name="connsiteX11" fmla="*/ 70017 w 185255"/>
                  <a:gd name="connsiteY11" fmla="*/ 159557 h 177636"/>
                  <a:gd name="connsiteX12" fmla="*/ 37781 w 185255"/>
                  <a:gd name="connsiteY12" fmla="*/ 177636 h 177636"/>
                  <a:gd name="connsiteX13" fmla="*/ 44860 w 185255"/>
                  <a:gd name="connsiteY13" fmla="*/ 129891 h 177636"/>
                  <a:gd name="connsiteX14" fmla="*/ 35482 w 185255"/>
                  <a:gd name="connsiteY14" fmla="*/ 102524 h 177636"/>
                  <a:gd name="connsiteX15" fmla="*/ 0 w 185255"/>
                  <a:gd name="connsiteY15" fmla="*/ 69521 h 17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255" h="177636">
                    <a:moveTo>
                      <a:pt x="0" y="69521"/>
                    </a:moveTo>
                    <a:cubicBezTo>
                      <a:pt x="20063" y="65960"/>
                      <a:pt x="37060" y="62308"/>
                      <a:pt x="54193" y="60189"/>
                    </a:cubicBezTo>
                    <a:cubicBezTo>
                      <a:pt x="61722" y="59242"/>
                      <a:pt x="65103" y="55906"/>
                      <a:pt x="67898" y="49639"/>
                    </a:cubicBezTo>
                    <a:cubicBezTo>
                      <a:pt x="74887" y="33904"/>
                      <a:pt x="82326" y="18350"/>
                      <a:pt x="90892" y="0"/>
                    </a:cubicBezTo>
                    <a:cubicBezTo>
                      <a:pt x="99729" y="16682"/>
                      <a:pt x="108069" y="30838"/>
                      <a:pt x="114787" y="45717"/>
                    </a:cubicBezTo>
                    <a:cubicBezTo>
                      <a:pt x="119025" y="55139"/>
                      <a:pt x="124616" y="58972"/>
                      <a:pt x="134985" y="59467"/>
                    </a:cubicBezTo>
                    <a:cubicBezTo>
                      <a:pt x="150630" y="60234"/>
                      <a:pt x="166184" y="62939"/>
                      <a:pt x="185255" y="65238"/>
                    </a:cubicBezTo>
                    <a:cubicBezTo>
                      <a:pt x="171955" y="78944"/>
                      <a:pt x="161270" y="90937"/>
                      <a:pt x="149458" y="101757"/>
                    </a:cubicBezTo>
                    <a:cubicBezTo>
                      <a:pt x="141928" y="108655"/>
                      <a:pt x="139900" y="115508"/>
                      <a:pt x="142379" y="125337"/>
                    </a:cubicBezTo>
                    <a:cubicBezTo>
                      <a:pt x="146166" y="140531"/>
                      <a:pt x="148556" y="156085"/>
                      <a:pt x="152208" y="175156"/>
                    </a:cubicBezTo>
                    <a:cubicBezTo>
                      <a:pt x="139043" y="168574"/>
                      <a:pt x="127862" y="164561"/>
                      <a:pt x="118394" y="157979"/>
                    </a:cubicBezTo>
                    <a:cubicBezTo>
                      <a:pt x="101352" y="146121"/>
                      <a:pt x="86248" y="147474"/>
                      <a:pt x="70017" y="159557"/>
                    </a:cubicBezTo>
                    <a:cubicBezTo>
                      <a:pt x="60910" y="166320"/>
                      <a:pt x="50135" y="170828"/>
                      <a:pt x="37781" y="177636"/>
                    </a:cubicBezTo>
                    <a:cubicBezTo>
                      <a:pt x="40261" y="160323"/>
                      <a:pt x="41569" y="144859"/>
                      <a:pt x="44860" y="129891"/>
                    </a:cubicBezTo>
                    <a:cubicBezTo>
                      <a:pt x="47475" y="118123"/>
                      <a:pt x="44860" y="110143"/>
                      <a:pt x="35482" y="102524"/>
                    </a:cubicBezTo>
                    <a:cubicBezTo>
                      <a:pt x="23805" y="93056"/>
                      <a:pt x="13255" y="82010"/>
                      <a:pt x="0" y="695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2F95854B-70EF-4FCA-B055-FF237625F5B1}"/>
                  </a:ext>
                </a:extLst>
              </p:cNvPr>
              <p:cNvSpPr/>
              <p:nvPr/>
            </p:nvSpPr>
            <p:spPr>
              <a:xfrm>
                <a:off x="5926763" y="1735188"/>
                <a:ext cx="354304" cy="1739330"/>
              </a:xfrm>
              <a:custGeom>
                <a:avLst/>
                <a:gdLst>
                  <a:gd name="connsiteX0" fmla="*/ 522272 w 523007"/>
                  <a:gd name="connsiteY0" fmla="*/ 2567437 h 2567521"/>
                  <a:gd name="connsiteX1" fmla="*/ 906 w 523007"/>
                  <a:gd name="connsiteY1" fmla="*/ 2567437 h 2567521"/>
                  <a:gd name="connsiteX2" fmla="*/ 4 w 523007"/>
                  <a:gd name="connsiteY2" fmla="*/ 637607 h 2567521"/>
                  <a:gd name="connsiteX3" fmla="*/ 29490 w 523007"/>
                  <a:gd name="connsiteY3" fmla="*/ 498113 h 2567521"/>
                  <a:gd name="connsiteX4" fmla="*/ 212040 w 523007"/>
                  <a:gd name="connsiteY4" fmla="*/ 79993 h 2567521"/>
                  <a:gd name="connsiteX5" fmla="*/ 248108 w 523007"/>
                  <a:gd name="connsiteY5" fmla="*/ 13357 h 2567521"/>
                  <a:gd name="connsiteX6" fmla="*/ 275159 w 523007"/>
                  <a:gd name="connsiteY6" fmla="*/ 13627 h 2567521"/>
                  <a:gd name="connsiteX7" fmla="*/ 330163 w 523007"/>
                  <a:gd name="connsiteY7" fmla="*/ 125484 h 2567521"/>
                  <a:gd name="connsiteX8" fmla="*/ 498061 w 523007"/>
                  <a:gd name="connsiteY8" fmla="*/ 508708 h 2567521"/>
                  <a:gd name="connsiteX9" fmla="*/ 522993 w 523007"/>
                  <a:gd name="connsiteY9" fmla="*/ 628229 h 2567521"/>
                  <a:gd name="connsiteX10" fmla="*/ 522272 w 523007"/>
                  <a:gd name="connsiteY10" fmla="*/ 2567437 h 256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3007" h="2567521">
                    <a:moveTo>
                      <a:pt x="522272" y="2567437"/>
                    </a:moveTo>
                    <a:cubicBezTo>
                      <a:pt x="504057" y="2567572"/>
                      <a:pt x="18985" y="2567527"/>
                      <a:pt x="906" y="2567437"/>
                    </a:cubicBezTo>
                    <a:cubicBezTo>
                      <a:pt x="1852" y="2520638"/>
                      <a:pt x="410" y="722503"/>
                      <a:pt x="4" y="637607"/>
                    </a:cubicBezTo>
                    <a:cubicBezTo>
                      <a:pt x="-222" y="588870"/>
                      <a:pt x="9337" y="542387"/>
                      <a:pt x="29490" y="498113"/>
                    </a:cubicBezTo>
                    <a:cubicBezTo>
                      <a:pt x="92474" y="359656"/>
                      <a:pt x="151040" y="219306"/>
                      <a:pt x="212040" y="79993"/>
                    </a:cubicBezTo>
                    <a:cubicBezTo>
                      <a:pt x="222184" y="56819"/>
                      <a:pt x="234718" y="34817"/>
                      <a:pt x="248108" y="13357"/>
                    </a:cubicBezTo>
                    <a:cubicBezTo>
                      <a:pt x="259199" y="-4407"/>
                      <a:pt x="263933" y="-4587"/>
                      <a:pt x="275159" y="13627"/>
                    </a:cubicBezTo>
                    <a:cubicBezTo>
                      <a:pt x="297026" y="49154"/>
                      <a:pt x="314023" y="87161"/>
                      <a:pt x="330163" y="125484"/>
                    </a:cubicBezTo>
                    <a:cubicBezTo>
                      <a:pt x="384356" y="254022"/>
                      <a:pt x="441298" y="381297"/>
                      <a:pt x="498061" y="508708"/>
                    </a:cubicBezTo>
                    <a:cubicBezTo>
                      <a:pt x="515103" y="546941"/>
                      <a:pt x="523399" y="586255"/>
                      <a:pt x="522993" y="628229"/>
                    </a:cubicBezTo>
                    <a:cubicBezTo>
                      <a:pt x="522181" y="716236"/>
                      <a:pt x="522362" y="2563740"/>
                      <a:pt x="522272" y="256743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348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2C3B409A-1E51-4CE1-86C4-D24500767674}"/>
                  </a:ext>
                </a:extLst>
              </p:cNvPr>
              <p:cNvSpPr/>
              <p:nvPr/>
            </p:nvSpPr>
            <p:spPr>
              <a:xfrm>
                <a:off x="5915520" y="913710"/>
                <a:ext cx="376997" cy="279137"/>
              </a:xfrm>
              <a:custGeom>
                <a:avLst/>
                <a:gdLst>
                  <a:gd name="connsiteX0" fmla="*/ 197107 w 405271"/>
                  <a:gd name="connsiteY0" fmla="*/ 0 h 300072"/>
                  <a:gd name="connsiteX1" fmla="*/ 205689 w 405271"/>
                  <a:gd name="connsiteY1" fmla="*/ 0 h 300072"/>
                  <a:gd name="connsiteX2" fmla="*/ 218334 w 405271"/>
                  <a:gd name="connsiteY2" fmla="*/ 11301 h 300072"/>
                  <a:gd name="connsiteX3" fmla="*/ 395984 w 405271"/>
                  <a:gd name="connsiteY3" fmla="*/ 264008 h 300072"/>
                  <a:gd name="connsiteX4" fmla="*/ 405271 w 405271"/>
                  <a:gd name="connsiteY4" fmla="*/ 281638 h 300072"/>
                  <a:gd name="connsiteX5" fmla="*/ 222407 w 405271"/>
                  <a:gd name="connsiteY5" fmla="*/ 300072 h 300072"/>
                  <a:gd name="connsiteX6" fmla="*/ 0 w 405271"/>
                  <a:gd name="connsiteY6" fmla="*/ 277652 h 300072"/>
                  <a:gd name="connsiteX7" fmla="*/ 22470 w 405271"/>
                  <a:gd name="connsiteY7" fmla="*/ 237937 h 300072"/>
                  <a:gd name="connsiteX8" fmla="*/ 172032 w 405271"/>
                  <a:gd name="connsiteY8" fmla="*/ 28893 h 300072"/>
                  <a:gd name="connsiteX9" fmla="*/ 197107 w 405271"/>
                  <a:gd name="connsiteY9" fmla="*/ 0 h 300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5271" h="300072">
                    <a:moveTo>
                      <a:pt x="197107" y="0"/>
                    </a:moveTo>
                    <a:cubicBezTo>
                      <a:pt x="199978" y="0"/>
                      <a:pt x="202818" y="0"/>
                      <a:pt x="205689" y="0"/>
                    </a:cubicBezTo>
                    <a:cubicBezTo>
                      <a:pt x="210332" y="3268"/>
                      <a:pt x="214608" y="6842"/>
                      <a:pt x="218334" y="11301"/>
                    </a:cubicBezTo>
                    <a:cubicBezTo>
                      <a:pt x="285054" y="91169"/>
                      <a:pt x="344314" y="175374"/>
                      <a:pt x="395984" y="264008"/>
                    </a:cubicBezTo>
                    <a:lnTo>
                      <a:pt x="405271" y="281638"/>
                    </a:lnTo>
                    <a:lnTo>
                      <a:pt x="222407" y="300072"/>
                    </a:lnTo>
                    <a:lnTo>
                      <a:pt x="0" y="277652"/>
                    </a:lnTo>
                    <a:lnTo>
                      <a:pt x="22470" y="237937"/>
                    </a:lnTo>
                    <a:cubicBezTo>
                      <a:pt x="67294" y="165173"/>
                      <a:pt x="117407" y="95674"/>
                      <a:pt x="172032" y="28893"/>
                    </a:cubicBezTo>
                    <a:cubicBezTo>
                      <a:pt x="180095" y="19028"/>
                      <a:pt x="188739" y="9621"/>
                      <a:pt x="197107" y="0"/>
                    </a:cubicBezTo>
                    <a:close/>
                  </a:path>
                </a:pathLst>
              </a:custGeom>
              <a:gradFill flip="none" rotWithShape="1">
                <a:gsLst>
                  <a:gs pos="62000">
                    <a:schemeClr val="accent3">
                      <a:lumMod val="40000"/>
                      <a:lumOff val="60000"/>
                    </a:schemeClr>
                  </a:gs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2000000" scaled="0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168" name="Freeform: Shape 167">
            <a:extLst>
              <a:ext uri="{FF2B5EF4-FFF2-40B4-BE49-F238E27FC236}">
                <a16:creationId xmlns="" xmlns:a16="http://schemas.microsoft.com/office/drawing/2014/main" id="{8FAF8FA0-F28B-4021-BCD0-B172A1E3FCFE}"/>
              </a:ext>
            </a:extLst>
          </p:cNvPr>
          <p:cNvSpPr/>
          <p:nvPr/>
        </p:nvSpPr>
        <p:spPr>
          <a:xfrm>
            <a:off x="609210" y="1956178"/>
            <a:ext cx="1386288" cy="783018"/>
          </a:xfrm>
          <a:custGeom>
            <a:avLst/>
            <a:gdLst>
              <a:gd name="connsiteX0" fmla="*/ 1977150 w 1978122"/>
              <a:gd name="connsiteY0" fmla="*/ 572661 h 1117304"/>
              <a:gd name="connsiteX1" fmla="*/ 1965373 w 1978122"/>
              <a:gd name="connsiteY1" fmla="*/ 515540 h 1117304"/>
              <a:gd name="connsiteX2" fmla="*/ 1637558 w 1978122"/>
              <a:gd name="connsiteY2" fmla="*/ 329015 h 1117304"/>
              <a:gd name="connsiteX3" fmla="*/ 1615661 w 1978122"/>
              <a:gd name="connsiteY3" fmla="*/ 299266 h 1117304"/>
              <a:gd name="connsiteX4" fmla="*/ 1598265 w 1978122"/>
              <a:gd name="connsiteY4" fmla="*/ 238435 h 1117304"/>
              <a:gd name="connsiteX5" fmla="*/ 1345975 w 1978122"/>
              <a:gd name="connsiteY5" fmla="*/ 132657 h 1117304"/>
              <a:gd name="connsiteX6" fmla="*/ 1280427 w 1978122"/>
              <a:gd name="connsiteY6" fmla="*/ 80399 h 1117304"/>
              <a:gd name="connsiteX7" fmla="*/ 980524 w 1978122"/>
              <a:gd name="connsiteY7" fmla="*/ 84252 h 1117304"/>
              <a:gd name="connsiteX8" fmla="*/ 959743 w 1978122"/>
              <a:gd name="connsiteY8" fmla="*/ 80975 h 1117304"/>
              <a:gd name="connsiteX9" fmla="*/ 782258 w 1978122"/>
              <a:gd name="connsiteY9" fmla="*/ 228 h 1117304"/>
              <a:gd name="connsiteX10" fmla="*/ 594941 w 1978122"/>
              <a:gd name="connsiteY10" fmla="*/ 171158 h 1117304"/>
              <a:gd name="connsiteX11" fmla="*/ 574015 w 1978122"/>
              <a:gd name="connsiteY11" fmla="*/ 181279 h 1117304"/>
              <a:gd name="connsiteX12" fmla="*/ 276274 w 1978122"/>
              <a:gd name="connsiteY12" fmla="*/ 269805 h 1117304"/>
              <a:gd name="connsiteX13" fmla="*/ 247677 w 1978122"/>
              <a:gd name="connsiteY13" fmla="*/ 288857 h 1117304"/>
              <a:gd name="connsiteX14" fmla="*/ 3707 w 1978122"/>
              <a:gd name="connsiteY14" fmla="*/ 601401 h 1117304"/>
              <a:gd name="connsiteX15" fmla="*/ 143520 w 1978122"/>
              <a:gd name="connsiteY15" fmla="*/ 806114 h 1117304"/>
              <a:gd name="connsiteX16" fmla="*/ 303610 w 1978122"/>
              <a:gd name="connsiteY16" fmla="*/ 832550 h 1117304"/>
              <a:gd name="connsiteX17" fmla="*/ 355508 w 1978122"/>
              <a:gd name="connsiteY17" fmla="*/ 855276 h 1117304"/>
              <a:gd name="connsiteX18" fmla="*/ 425955 w 1978122"/>
              <a:gd name="connsiteY18" fmla="*/ 929612 h 1117304"/>
              <a:gd name="connsiteX19" fmla="*/ 467157 w 1978122"/>
              <a:gd name="connsiteY19" fmla="*/ 929216 h 1117304"/>
              <a:gd name="connsiteX20" fmla="*/ 537243 w 1978122"/>
              <a:gd name="connsiteY20" fmla="*/ 918699 h 1117304"/>
              <a:gd name="connsiteX21" fmla="*/ 559645 w 1978122"/>
              <a:gd name="connsiteY21" fmla="*/ 951077 h 1117304"/>
              <a:gd name="connsiteX22" fmla="*/ 722940 w 1978122"/>
              <a:gd name="connsiteY22" fmla="*/ 1083975 h 1117304"/>
              <a:gd name="connsiteX23" fmla="*/ 924340 w 1978122"/>
              <a:gd name="connsiteY23" fmla="*/ 1017238 h 1117304"/>
              <a:gd name="connsiteX24" fmla="*/ 946814 w 1978122"/>
              <a:gd name="connsiteY24" fmla="*/ 1017130 h 1117304"/>
              <a:gd name="connsiteX25" fmla="*/ 979156 w 1978122"/>
              <a:gd name="connsiteY25" fmla="*/ 1059664 h 1117304"/>
              <a:gd name="connsiteX26" fmla="*/ 1027092 w 1978122"/>
              <a:gd name="connsiteY26" fmla="*/ 1094348 h 1117304"/>
              <a:gd name="connsiteX27" fmla="*/ 1252443 w 1978122"/>
              <a:gd name="connsiteY27" fmla="*/ 1078897 h 1117304"/>
              <a:gd name="connsiteX28" fmla="*/ 1325951 w 1978122"/>
              <a:gd name="connsiteY28" fmla="*/ 988786 h 1117304"/>
              <a:gd name="connsiteX29" fmla="*/ 1348244 w 1978122"/>
              <a:gd name="connsiteY29" fmla="*/ 983996 h 1117304"/>
              <a:gd name="connsiteX30" fmla="*/ 1616849 w 1978122"/>
              <a:gd name="connsiteY30" fmla="*/ 1003588 h 1117304"/>
              <a:gd name="connsiteX31" fmla="*/ 1691077 w 1978122"/>
              <a:gd name="connsiteY31" fmla="*/ 911172 h 1117304"/>
              <a:gd name="connsiteX32" fmla="*/ 1735557 w 1978122"/>
              <a:gd name="connsiteY32" fmla="*/ 876381 h 1117304"/>
              <a:gd name="connsiteX33" fmla="*/ 1977150 w 1978122"/>
              <a:gd name="connsiteY33" fmla="*/ 572661 h 111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78122" h="1117304">
                <a:moveTo>
                  <a:pt x="1977150" y="572661"/>
                </a:moveTo>
                <a:cubicBezTo>
                  <a:pt x="1975493" y="553609"/>
                  <a:pt x="1971603" y="534484"/>
                  <a:pt x="1965373" y="515540"/>
                </a:cubicBezTo>
                <a:cubicBezTo>
                  <a:pt x="1917832" y="371729"/>
                  <a:pt x="1773913" y="332436"/>
                  <a:pt x="1637558" y="329015"/>
                </a:cubicBezTo>
                <a:cubicBezTo>
                  <a:pt x="1618866" y="328547"/>
                  <a:pt x="1617965" y="314068"/>
                  <a:pt x="1615661" y="299266"/>
                </a:cubicBezTo>
                <a:cubicBezTo>
                  <a:pt x="1612383" y="278377"/>
                  <a:pt x="1607917" y="257416"/>
                  <a:pt x="1598265" y="238435"/>
                </a:cubicBezTo>
                <a:cubicBezTo>
                  <a:pt x="1554434" y="152286"/>
                  <a:pt x="1433961" y="124014"/>
                  <a:pt x="1345975" y="132657"/>
                </a:cubicBezTo>
                <a:cubicBezTo>
                  <a:pt x="1318279" y="135395"/>
                  <a:pt x="1298975" y="96102"/>
                  <a:pt x="1280427" y="80399"/>
                </a:cubicBezTo>
                <a:cubicBezTo>
                  <a:pt x="1195934" y="8872"/>
                  <a:pt x="1059975" y="264"/>
                  <a:pt x="980524" y="84252"/>
                </a:cubicBezTo>
                <a:cubicBezTo>
                  <a:pt x="970944" y="94373"/>
                  <a:pt x="966226" y="89186"/>
                  <a:pt x="959743" y="80975"/>
                </a:cubicBezTo>
                <a:cubicBezTo>
                  <a:pt x="914543" y="23638"/>
                  <a:pt x="855190" y="-2762"/>
                  <a:pt x="782258" y="228"/>
                </a:cubicBezTo>
                <a:cubicBezTo>
                  <a:pt x="687789" y="4117"/>
                  <a:pt x="605205" y="79246"/>
                  <a:pt x="594941" y="171158"/>
                </a:cubicBezTo>
                <a:cubicBezTo>
                  <a:pt x="592563" y="192588"/>
                  <a:pt x="592563" y="192588"/>
                  <a:pt x="574015" y="181279"/>
                </a:cubicBezTo>
                <a:cubicBezTo>
                  <a:pt x="465212" y="114902"/>
                  <a:pt x="329109" y="155059"/>
                  <a:pt x="276274" y="269805"/>
                </a:cubicBezTo>
                <a:cubicBezTo>
                  <a:pt x="270007" y="283419"/>
                  <a:pt x="261688" y="287525"/>
                  <a:pt x="247677" y="288857"/>
                </a:cubicBezTo>
                <a:cubicBezTo>
                  <a:pt x="87912" y="303984"/>
                  <a:pt x="-21900" y="445273"/>
                  <a:pt x="3707" y="601401"/>
                </a:cubicBezTo>
                <a:cubicBezTo>
                  <a:pt x="17357" y="684561"/>
                  <a:pt x="70084" y="764084"/>
                  <a:pt x="143520" y="806114"/>
                </a:cubicBezTo>
                <a:cubicBezTo>
                  <a:pt x="191025" y="833306"/>
                  <a:pt x="249910" y="842166"/>
                  <a:pt x="303610" y="832550"/>
                </a:cubicBezTo>
                <a:cubicBezTo>
                  <a:pt x="329541" y="827904"/>
                  <a:pt x="340994" y="840293"/>
                  <a:pt x="355508" y="855276"/>
                </a:cubicBezTo>
                <a:cubicBezTo>
                  <a:pt x="380899" y="881459"/>
                  <a:pt x="383889" y="920356"/>
                  <a:pt x="425955" y="929612"/>
                </a:cubicBezTo>
                <a:cubicBezTo>
                  <a:pt x="439425" y="932601"/>
                  <a:pt x="453471" y="930908"/>
                  <a:pt x="467157" y="929216"/>
                </a:cubicBezTo>
                <a:cubicBezTo>
                  <a:pt x="486353" y="926839"/>
                  <a:pt x="518839" y="911712"/>
                  <a:pt x="537243" y="918699"/>
                </a:cubicBezTo>
                <a:cubicBezTo>
                  <a:pt x="550713" y="923777"/>
                  <a:pt x="555179" y="938724"/>
                  <a:pt x="559645" y="951077"/>
                </a:cubicBezTo>
                <a:cubicBezTo>
                  <a:pt x="585108" y="1021416"/>
                  <a:pt x="649072" y="1073062"/>
                  <a:pt x="722940" y="1083975"/>
                </a:cubicBezTo>
                <a:cubicBezTo>
                  <a:pt x="794395" y="1094528"/>
                  <a:pt x="877808" y="1075403"/>
                  <a:pt x="924340" y="1017238"/>
                </a:cubicBezTo>
                <a:cubicBezTo>
                  <a:pt x="932191" y="1007406"/>
                  <a:pt x="937594" y="1007226"/>
                  <a:pt x="946814" y="1017130"/>
                </a:cubicBezTo>
                <a:cubicBezTo>
                  <a:pt x="959095" y="1030348"/>
                  <a:pt x="966082" y="1046771"/>
                  <a:pt x="979156" y="1059664"/>
                </a:cubicBezTo>
                <a:cubicBezTo>
                  <a:pt x="993274" y="1073567"/>
                  <a:pt x="1009553" y="1085200"/>
                  <a:pt x="1027092" y="1094348"/>
                </a:cubicBezTo>
                <a:cubicBezTo>
                  <a:pt x="1096711" y="1130507"/>
                  <a:pt x="1187866" y="1122908"/>
                  <a:pt x="1252443" y="1078897"/>
                </a:cubicBezTo>
                <a:cubicBezTo>
                  <a:pt x="1285361" y="1056459"/>
                  <a:pt x="1309852" y="1025017"/>
                  <a:pt x="1325951" y="988786"/>
                </a:cubicBezTo>
                <a:cubicBezTo>
                  <a:pt x="1333046" y="972471"/>
                  <a:pt x="1335026" y="971930"/>
                  <a:pt x="1348244" y="983996"/>
                </a:cubicBezTo>
                <a:cubicBezTo>
                  <a:pt x="1417214" y="1046879"/>
                  <a:pt x="1539451" y="1057684"/>
                  <a:pt x="1616849" y="1003588"/>
                </a:cubicBezTo>
                <a:cubicBezTo>
                  <a:pt x="1649551" y="980718"/>
                  <a:pt x="1675771" y="948016"/>
                  <a:pt x="1691077" y="911172"/>
                </a:cubicBezTo>
                <a:cubicBezTo>
                  <a:pt x="1700081" y="889526"/>
                  <a:pt x="1712939" y="880018"/>
                  <a:pt x="1735557" y="876381"/>
                </a:cubicBezTo>
                <a:cubicBezTo>
                  <a:pt x="1879619" y="853295"/>
                  <a:pt x="1989683" y="715175"/>
                  <a:pt x="1977150" y="5726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6200000" rotWithShape="0">
              <a:schemeClr val="accent4">
                <a:lumMod val="50000"/>
                <a:alpha val="4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0" name="Freeform: Shape 169">
            <a:extLst>
              <a:ext uri="{FF2B5EF4-FFF2-40B4-BE49-F238E27FC236}">
                <a16:creationId xmlns="" xmlns:a16="http://schemas.microsoft.com/office/drawing/2014/main" id="{38D65A89-4632-41F7-B31E-5134CB782677}"/>
              </a:ext>
            </a:extLst>
          </p:cNvPr>
          <p:cNvSpPr/>
          <p:nvPr/>
        </p:nvSpPr>
        <p:spPr>
          <a:xfrm>
            <a:off x="2325459" y="419988"/>
            <a:ext cx="1325095" cy="822396"/>
          </a:xfrm>
          <a:custGeom>
            <a:avLst/>
            <a:gdLst>
              <a:gd name="connsiteX0" fmla="*/ 1889998 w 1890804"/>
              <a:gd name="connsiteY0" fmla="*/ 616151 h 1173493"/>
              <a:gd name="connsiteX1" fmla="*/ 1848833 w 1890804"/>
              <a:gd name="connsiteY1" fmla="*/ 475078 h 1173493"/>
              <a:gd name="connsiteX2" fmla="*/ 1712693 w 1890804"/>
              <a:gd name="connsiteY2" fmla="*/ 345962 h 1173493"/>
              <a:gd name="connsiteX3" fmla="*/ 1611813 w 1890804"/>
              <a:gd name="connsiteY3" fmla="*/ 296404 h 1173493"/>
              <a:gd name="connsiteX4" fmla="*/ 1576842 w 1890804"/>
              <a:gd name="connsiteY4" fmla="*/ 268564 h 1173493"/>
              <a:gd name="connsiteX5" fmla="*/ 1565029 w 1890804"/>
              <a:gd name="connsiteY5" fmla="*/ 225237 h 1173493"/>
              <a:gd name="connsiteX6" fmla="*/ 1527032 w 1890804"/>
              <a:gd name="connsiteY6" fmla="*/ 151802 h 1173493"/>
              <a:gd name="connsiteX7" fmla="*/ 1328190 w 1890804"/>
              <a:gd name="connsiteY7" fmla="*/ 18472 h 1173493"/>
              <a:gd name="connsiteX8" fmla="*/ 1096969 w 1890804"/>
              <a:gd name="connsiteY8" fmla="*/ 15878 h 1173493"/>
              <a:gd name="connsiteX9" fmla="*/ 905726 w 1890804"/>
              <a:gd name="connsiteY9" fmla="*/ 144995 h 1173493"/>
              <a:gd name="connsiteX10" fmla="*/ 875869 w 1890804"/>
              <a:gd name="connsiteY10" fmla="*/ 145787 h 1173493"/>
              <a:gd name="connsiteX11" fmla="*/ 627325 w 1890804"/>
              <a:gd name="connsiteY11" fmla="*/ 63599 h 1173493"/>
              <a:gd name="connsiteX12" fmla="*/ 448939 w 1890804"/>
              <a:gd name="connsiteY12" fmla="*/ 248540 h 1173493"/>
              <a:gd name="connsiteX13" fmla="*/ 423728 w 1890804"/>
              <a:gd name="connsiteY13" fmla="*/ 264747 h 1173493"/>
              <a:gd name="connsiteX14" fmla="*/ 225462 w 1890804"/>
              <a:gd name="connsiteY14" fmla="*/ 275767 h 1173493"/>
              <a:gd name="connsiteX15" fmla="*/ 1733 w 1890804"/>
              <a:gd name="connsiteY15" fmla="*/ 629837 h 1173493"/>
              <a:gd name="connsiteX16" fmla="*/ 185809 w 1890804"/>
              <a:gd name="connsiteY16" fmla="*/ 910615 h 1173493"/>
              <a:gd name="connsiteX17" fmla="*/ 414761 w 1890804"/>
              <a:gd name="connsiteY17" fmla="*/ 939752 h 1173493"/>
              <a:gd name="connsiteX18" fmla="*/ 441736 w 1890804"/>
              <a:gd name="connsiteY18" fmla="*/ 966332 h 1173493"/>
              <a:gd name="connsiteX19" fmla="*/ 535125 w 1890804"/>
              <a:gd name="connsiteY19" fmla="*/ 1112771 h 1173493"/>
              <a:gd name="connsiteX20" fmla="*/ 893985 w 1890804"/>
              <a:gd name="connsiteY20" fmla="*/ 1075207 h 1173493"/>
              <a:gd name="connsiteX21" fmla="*/ 948945 w 1890804"/>
              <a:gd name="connsiteY21" fmla="*/ 1040920 h 1173493"/>
              <a:gd name="connsiteX22" fmla="*/ 1198858 w 1890804"/>
              <a:gd name="connsiteY22" fmla="*/ 1042721 h 1173493"/>
              <a:gd name="connsiteX23" fmla="*/ 1292931 w 1890804"/>
              <a:gd name="connsiteY23" fmla="*/ 917999 h 1173493"/>
              <a:gd name="connsiteX24" fmla="*/ 1311803 w 1890804"/>
              <a:gd name="connsiteY24" fmla="*/ 911372 h 1173493"/>
              <a:gd name="connsiteX25" fmla="*/ 1735707 w 1890804"/>
              <a:gd name="connsiteY25" fmla="*/ 927075 h 1173493"/>
              <a:gd name="connsiteX26" fmla="*/ 1875268 w 1890804"/>
              <a:gd name="connsiteY26" fmla="*/ 740441 h 1173493"/>
              <a:gd name="connsiteX27" fmla="*/ 1889530 w 1890804"/>
              <a:gd name="connsiteY27" fmla="*/ 669779 h 1173493"/>
              <a:gd name="connsiteX28" fmla="*/ 1889998 w 1890804"/>
              <a:gd name="connsiteY28" fmla="*/ 616151 h 117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90804" h="1173493">
                <a:moveTo>
                  <a:pt x="1889998" y="616151"/>
                </a:moveTo>
                <a:cubicBezTo>
                  <a:pt x="1886613" y="566918"/>
                  <a:pt x="1872603" y="518369"/>
                  <a:pt x="1848833" y="475078"/>
                </a:cubicBezTo>
                <a:cubicBezTo>
                  <a:pt x="1817211" y="417453"/>
                  <a:pt x="1768301" y="379168"/>
                  <a:pt x="1712693" y="345962"/>
                </a:cubicBezTo>
                <a:cubicBezTo>
                  <a:pt x="1680495" y="326730"/>
                  <a:pt x="1646712" y="310126"/>
                  <a:pt x="1611813" y="296404"/>
                </a:cubicBezTo>
                <a:cubicBezTo>
                  <a:pt x="1594310" y="289525"/>
                  <a:pt x="1584369" y="286752"/>
                  <a:pt x="1576842" y="268564"/>
                </a:cubicBezTo>
                <a:cubicBezTo>
                  <a:pt x="1571080" y="254698"/>
                  <a:pt x="1570035" y="239356"/>
                  <a:pt x="1565029" y="225237"/>
                </a:cubicBezTo>
                <a:cubicBezTo>
                  <a:pt x="1555773" y="199162"/>
                  <a:pt x="1542879" y="174419"/>
                  <a:pt x="1527032" y="151802"/>
                </a:cubicBezTo>
                <a:cubicBezTo>
                  <a:pt x="1478988" y="83264"/>
                  <a:pt x="1406560" y="43466"/>
                  <a:pt x="1328190" y="18472"/>
                </a:cubicBezTo>
                <a:cubicBezTo>
                  <a:pt x="1253565" y="-5335"/>
                  <a:pt x="1172134" y="-6055"/>
                  <a:pt x="1096969" y="15878"/>
                </a:cubicBezTo>
                <a:cubicBezTo>
                  <a:pt x="1021697" y="37848"/>
                  <a:pt x="953627" y="82687"/>
                  <a:pt x="905726" y="144995"/>
                </a:cubicBezTo>
                <a:cubicBezTo>
                  <a:pt x="891032" y="164119"/>
                  <a:pt x="891392" y="163795"/>
                  <a:pt x="875869" y="145787"/>
                </a:cubicBezTo>
                <a:cubicBezTo>
                  <a:pt x="809528" y="68713"/>
                  <a:pt x="725720" y="39000"/>
                  <a:pt x="627325" y="63599"/>
                </a:cubicBezTo>
                <a:cubicBezTo>
                  <a:pt x="531163" y="87658"/>
                  <a:pt x="471521" y="151765"/>
                  <a:pt x="448939" y="248540"/>
                </a:cubicBezTo>
                <a:cubicBezTo>
                  <a:pt x="445230" y="264458"/>
                  <a:pt x="440188" y="268600"/>
                  <a:pt x="423728" y="264747"/>
                </a:cubicBezTo>
                <a:cubicBezTo>
                  <a:pt x="356775" y="249116"/>
                  <a:pt x="290507" y="252537"/>
                  <a:pt x="225462" y="275767"/>
                </a:cubicBezTo>
                <a:cubicBezTo>
                  <a:pt x="78806" y="328134"/>
                  <a:pt x="-14006" y="475294"/>
                  <a:pt x="1733" y="629837"/>
                </a:cubicBezTo>
                <a:cubicBezTo>
                  <a:pt x="13402" y="744403"/>
                  <a:pt x="81652" y="858357"/>
                  <a:pt x="185809" y="910615"/>
                </a:cubicBezTo>
                <a:cubicBezTo>
                  <a:pt x="257048" y="946379"/>
                  <a:pt x="336895" y="955059"/>
                  <a:pt x="414761" y="939752"/>
                </a:cubicBezTo>
                <a:cubicBezTo>
                  <a:pt x="435001" y="935790"/>
                  <a:pt x="438855" y="949873"/>
                  <a:pt x="441736" y="966332"/>
                </a:cubicBezTo>
                <a:cubicBezTo>
                  <a:pt x="451100" y="1019851"/>
                  <a:pt x="496948" y="1076035"/>
                  <a:pt x="535125" y="1112771"/>
                </a:cubicBezTo>
                <a:cubicBezTo>
                  <a:pt x="641911" y="1215488"/>
                  <a:pt x="802577" y="1177744"/>
                  <a:pt x="893985" y="1075207"/>
                </a:cubicBezTo>
                <a:cubicBezTo>
                  <a:pt x="913758" y="1053021"/>
                  <a:pt x="915883" y="1018951"/>
                  <a:pt x="948945" y="1040920"/>
                </a:cubicBezTo>
                <a:cubicBezTo>
                  <a:pt x="1027423" y="1093035"/>
                  <a:pt x="1119407" y="1095880"/>
                  <a:pt x="1198858" y="1042721"/>
                </a:cubicBezTo>
                <a:cubicBezTo>
                  <a:pt x="1242653" y="1013440"/>
                  <a:pt x="1277516" y="968601"/>
                  <a:pt x="1292931" y="917999"/>
                </a:cubicBezTo>
                <a:cubicBezTo>
                  <a:pt x="1296064" y="907734"/>
                  <a:pt x="1302943" y="903989"/>
                  <a:pt x="1311803" y="911372"/>
                </a:cubicBezTo>
                <a:cubicBezTo>
                  <a:pt x="1434832" y="1013872"/>
                  <a:pt x="1605006" y="1017726"/>
                  <a:pt x="1735707" y="927075"/>
                </a:cubicBezTo>
                <a:cubicBezTo>
                  <a:pt x="1800679" y="881983"/>
                  <a:pt x="1851245" y="816002"/>
                  <a:pt x="1875268" y="740441"/>
                </a:cubicBezTo>
                <a:cubicBezTo>
                  <a:pt x="1882579" y="717500"/>
                  <a:pt x="1887369" y="693765"/>
                  <a:pt x="1889530" y="669779"/>
                </a:cubicBezTo>
                <a:cubicBezTo>
                  <a:pt x="1891043" y="652023"/>
                  <a:pt x="1891223" y="634051"/>
                  <a:pt x="1889998" y="61615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6200000" rotWithShape="0">
              <a:schemeClr val="accent4">
                <a:lumMod val="50000"/>
                <a:alpha val="4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1" name="Freeform: Shape 170">
            <a:extLst>
              <a:ext uri="{FF2B5EF4-FFF2-40B4-BE49-F238E27FC236}">
                <a16:creationId xmlns="" xmlns:a16="http://schemas.microsoft.com/office/drawing/2014/main" id="{43B5269E-A46B-4C6A-85B7-E921B6742B91}"/>
              </a:ext>
            </a:extLst>
          </p:cNvPr>
          <p:cNvSpPr/>
          <p:nvPr/>
        </p:nvSpPr>
        <p:spPr>
          <a:xfrm>
            <a:off x="3921159" y="1467076"/>
            <a:ext cx="806398" cy="489102"/>
          </a:xfrm>
          <a:custGeom>
            <a:avLst/>
            <a:gdLst>
              <a:gd name="connsiteX0" fmla="*/ 1148958 w 1150665"/>
              <a:gd name="connsiteY0" fmla="*/ 379387 h 697909"/>
              <a:gd name="connsiteX1" fmla="*/ 1137469 w 1150665"/>
              <a:gd name="connsiteY1" fmla="*/ 328389 h 697909"/>
              <a:gd name="connsiteX2" fmla="*/ 1028234 w 1150665"/>
              <a:gd name="connsiteY2" fmla="*/ 207268 h 697909"/>
              <a:gd name="connsiteX3" fmla="*/ 844770 w 1150665"/>
              <a:gd name="connsiteY3" fmla="*/ 169812 h 697909"/>
              <a:gd name="connsiteX4" fmla="*/ 806845 w 1150665"/>
              <a:gd name="connsiteY4" fmla="*/ 174674 h 697909"/>
              <a:gd name="connsiteX5" fmla="*/ 773062 w 1150665"/>
              <a:gd name="connsiteY5" fmla="*/ 114239 h 697909"/>
              <a:gd name="connsiteX6" fmla="*/ 710792 w 1150665"/>
              <a:gd name="connsiteY6" fmla="*/ 47574 h 697909"/>
              <a:gd name="connsiteX7" fmla="*/ 517855 w 1150665"/>
              <a:gd name="connsiteY7" fmla="*/ 6733 h 697909"/>
              <a:gd name="connsiteX8" fmla="*/ 386362 w 1150665"/>
              <a:gd name="connsiteY8" fmla="*/ 114419 h 697909"/>
              <a:gd name="connsiteX9" fmla="*/ 359459 w 1150665"/>
              <a:gd name="connsiteY9" fmla="*/ 124036 h 697909"/>
              <a:gd name="connsiteX10" fmla="*/ 216513 w 1150665"/>
              <a:gd name="connsiteY10" fmla="*/ 108225 h 697909"/>
              <a:gd name="connsiteX11" fmla="*/ 22 w 1150665"/>
              <a:gd name="connsiteY11" fmla="*/ 354860 h 697909"/>
              <a:gd name="connsiteX12" fmla="*/ 33157 w 1150665"/>
              <a:gd name="connsiteY12" fmla="*/ 484084 h 697909"/>
              <a:gd name="connsiteX13" fmla="*/ 154601 w 1150665"/>
              <a:gd name="connsiteY13" fmla="*/ 603044 h 697909"/>
              <a:gd name="connsiteX14" fmla="*/ 340658 w 1150665"/>
              <a:gd name="connsiteY14" fmla="*/ 611976 h 697909"/>
              <a:gd name="connsiteX15" fmla="*/ 428248 w 1150665"/>
              <a:gd name="connsiteY15" fmla="*/ 650657 h 697909"/>
              <a:gd name="connsiteX16" fmla="*/ 549297 w 1150665"/>
              <a:gd name="connsiteY16" fmla="*/ 697909 h 697909"/>
              <a:gd name="connsiteX17" fmla="*/ 704345 w 1150665"/>
              <a:gd name="connsiteY17" fmla="*/ 636935 h 697909"/>
              <a:gd name="connsiteX18" fmla="*/ 772883 w 1150665"/>
              <a:gd name="connsiteY18" fmla="*/ 634594 h 697909"/>
              <a:gd name="connsiteX19" fmla="*/ 777204 w 1150665"/>
              <a:gd name="connsiteY19" fmla="*/ 637691 h 697909"/>
              <a:gd name="connsiteX20" fmla="*/ 893391 w 1150665"/>
              <a:gd name="connsiteY20" fmla="*/ 664559 h 697909"/>
              <a:gd name="connsiteX21" fmla="*/ 1073973 w 1150665"/>
              <a:gd name="connsiteY21" fmla="*/ 591375 h 697909"/>
              <a:gd name="connsiteX22" fmla="*/ 1148958 w 1150665"/>
              <a:gd name="connsiteY22" fmla="*/ 379387 h 6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0665" h="697909">
                <a:moveTo>
                  <a:pt x="1148958" y="379387"/>
                </a:moveTo>
                <a:cubicBezTo>
                  <a:pt x="1146941" y="362243"/>
                  <a:pt x="1143159" y="345136"/>
                  <a:pt x="1137469" y="328389"/>
                </a:cubicBezTo>
                <a:cubicBezTo>
                  <a:pt x="1119353" y="274869"/>
                  <a:pt x="1077395" y="233451"/>
                  <a:pt x="1028234" y="207268"/>
                </a:cubicBezTo>
                <a:cubicBezTo>
                  <a:pt x="969672" y="176114"/>
                  <a:pt x="913920" y="161744"/>
                  <a:pt x="844770" y="169812"/>
                </a:cubicBezTo>
                <a:cubicBezTo>
                  <a:pt x="832344" y="171252"/>
                  <a:pt x="819199" y="176727"/>
                  <a:pt x="806845" y="174674"/>
                </a:cubicBezTo>
                <a:cubicBezTo>
                  <a:pt x="781742" y="170460"/>
                  <a:pt x="782391" y="132427"/>
                  <a:pt x="773062" y="114239"/>
                </a:cubicBezTo>
                <a:cubicBezTo>
                  <a:pt x="759017" y="86831"/>
                  <a:pt x="736327" y="64358"/>
                  <a:pt x="710792" y="47574"/>
                </a:cubicBezTo>
                <a:cubicBezTo>
                  <a:pt x="654823" y="10730"/>
                  <a:pt x="584016" y="-12068"/>
                  <a:pt x="517855" y="6733"/>
                </a:cubicBezTo>
                <a:cubicBezTo>
                  <a:pt x="461491" y="22760"/>
                  <a:pt x="414779" y="63781"/>
                  <a:pt x="386362" y="114419"/>
                </a:cubicBezTo>
                <a:cubicBezTo>
                  <a:pt x="379231" y="127097"/>
                  <a:pt x="372712" y="129474"/>
                  <a:pt x="359459" y="124036"/>
                </a:cubicBezTo>
                <a:cubicBezTo>
                  <a:pt x="313466" y="105271"/>
                  <a:pt x="265782" y="100625"/>
                  <a:pt x="216513" y="108225"/>
                </a:cubicBezTo>
                <a:cubicBezTo>
                  <a:pt x="95139" y="126953"/>
                  <a:pt x="1607" y="233919"/>
                  <a:pt x="22" y="354860"/>
                </a:cubicBezTo>
                <a:cubicBezTo>
                  <a:pt x="-590" y="400204"/>
                  <a:pt x="11475" y="444395"/>
                  <a:pt x="33157" y="484084"/>
                </a:cubicBezTo>
                <a:cubicBezTo>
                  <a:pt x="63014" y="538684"/>
                  <a:pt x="96184" y="578085"/>
                  <a:pt x="154601" y="603044"/>
                </a:cubicBezTo>
                <a:cubicBezTo>
                  <a:pt x="212190" y="627643"/>
                  <a:pt x="281052" y="632901"/>
                  <a:pt x="340658" y="611976"/>
                </a:cubicBezTo>
                <a:cubicBezTo>
                  <a:pt x="377611" y="599010"/>
                  <a:pt x="403470" y="628183"/>
                  <a:pt x="428248" y="650657"/>
                </a:cubicBezTo>
                <a:cubicBezTo>
                  <a:pt x="459330" y="678857"/>
                  <a:pt x="507519" y="697801"/>
                  <a:pt x="549297" y="697909"/>
                </a:cubicBezTo>
                <a:cubicBezTo>
                  <a:pt x="596586" y="698017"/>
                  <a:pt x="658425" y="680514"/>
                  <a:pt x="704345" y="636935"/>
                </a:cubicBezTo>
                <a:cubicBezTo>
                  <a:pt x="735750" y="607114"/>
                  <a:pt x="736254" y="614245"/>
                  <a:pt x="772883" y="634594"/>
                </a:cubicBezTo>
                <a:cubicBezTo>
                  <a:pt x="774395" y="635422"/>
                  <a:pt x="775656" y="636827"/>
                  <a:pt x="777204" y="637691"/>
                </a:cubicBezTo>
                <a:cubicBezTo>
                  <a:pt x="807745" y="655447"/>
                  <a:pt x="858672" y="664127"/>
                  <a:pt x="893391" y="664559"/>
                </a:cubicBezTo>
                <a:cubicBezTo>
                  <a:pt x="957319" y="665315"/>
                  <a:pt x="1028522" y="635962"/>
                  <a:pt x="1073973" y="591375"/>
                </a:cubicBezTo>
                <a:cubicBezTo>
                  <a:pt x="1130374" y="536055"/>
                  <a:pt x="1158070" y="457145"/>
                  <a:pt x="1148958" y="3793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50800" dist="38100" dir="16200000" rotWithShape="0">
              <a:schemeClr val="accent4">
                <a:lumMod val="50000"/>
                <a:alpha val="4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75" name="Freeform: Shape 174">
            <a:extLst>
              <a:ext uri="{FF2B5EF4-FFF2-40B4-BE49-F238E27FC236}">
                <a16:creationId xmlns="" xmlns:a16="http://schemas.microsoft.com/office/drawing/2014/main" id="{3968B3A9-73CD-4402-88A7-8FF53E6C9D72}"/>
              </a:ext>
            </a:extLst>
          </p:cNvPr>
          <p:cNvSpPr/>
          <p:nvPr/>
        </p:nvSpPr>
        <p:spPr>
          <a:xfrm rot="10800000">
            <a:off x="2363013" y="2033874"/>
            <a:ext cx="928287" cy="521917"/>
          </a:xfrm>
          <a:custGeom>
            <a:avLst/>
            <a:gdLst>
              <a:gd name="connsiteX0" fmla="*/ 1148958 w 1150665"/>
              <a:gd name="connsiteY0" fmla="*/ 379387 h 697909"/>
              <a:gd name="connsiteX1" fmla="*/ 1137469 w 1150665"/>
              <a:gd name="connsiteY1" fmla="*/ 328389 h 697909"/>
              <a:gd name="connsiteX2" fmla="*/ 1028234 w 1150665"/>
              <a:gd name="connsiteY2" fmla="*/ 207268 h 697909"/>
              <a:gd name="connsiteX3" fmla="*/ 844770 w 1150665"/>
              <a:gd name="connsiteY3" fmla="*/ 169812 h 697909"/>
              <a:gd name="connsiteX4" fmla="*/ 806845 w 1150665"/>
              <a:gd name="connsiteY4" fmla="*/ 174674 h 697909"/>
              <a:gd name="connsiteX5" fmla="*/ 773062 w 1150665"/>
              <a:gd name="connsiteY5" fmla="*/ 114239 h 697909"/>
              <a:gd name="connsiteX6" fmla="*/ 710792 w 1150665"/>
              <a:gd name="connsiteY6" fmla="*/ 47574 h 697909"/>
              <a:gd name="connsiteX7" fmla="*/ 517855 w 1150665"/>
              <a:gd name="connsiteY7" fmla="*/ 6733 h 697909"/>
              <a:gd name="connsiteX8" fmla="*/ 386362 w 1150665"/>
              <a:gd name="connsiteY8" fmla="*/ 114419 h 697909"/>
              <a:gd name="connsiteX9" fmla="*/ 359459 w 1150665"/>
              <a:gd name="connsiteY9" fmla="*/ 124036 h 697909"/>
              <a:gd name="connsiteX10" fmla="*/ 216513 w 1150665"/>
              <a:gd name="connsiteY10" fmla="*/ 108225 h 697909"/>
              <a:gd name="connsiteX11" fmla="*/ 22 w 1150665"/>
              <a:gd name="connsiteY11" fmla="*/ 354860 h 697909"/>
              <a:gd name="connsiteX12" fmla="*/ 33157 w 1150665"/>
              <a:gd name="connsiteY12" fmla="*/ 484084 h 697909"/>
              <a:gd name="connsiteX13" fmla="*/ 154601 w 1150665"/>
              <a:gd name="connsiteY13" fmla="*/ 603044 h 697909"/>
              <a:gd name="connsiteX14" fmla="*/ 340658 w 1150665"/>
              <a:gd name="connsiteY14" fmla="*/ 611976 h 697909"/>
              <a:gd name="connsiteX15" fmla="*/ 428248 w 1150665"/>
              <a:gd name="connsiteY15" fmla="*/ 650657 h 697909"/>
              <a:gd name="connsiteX16" fmla="*/ 549297 w 1150665"/>
              <a:gd name="connsiteY16" fmla="*/ 697909 h 697909"/>
              <a:gd name="connsiteX17" fmla="*/ 704345 w 1150665"/>
              <a:gd name="connsiteY17" fmla="*/ 636935 h 697909"/>
              <a:gd name="connsiteX18" fmla="*/ 772883 w 1150665"/>
              <a:gd name="connsiteY18" fmla="*/ 634594 h 697909"/>
              <a:gd name="connsiteX19" fmla="*/ 777204 w 1150665"/>
              <a:gd name="connsiteY19" fmla="*/ 637691 h 697909"/>
              <a:gd name="connsiteX20" fmla="*/ 893391 w 1150665"/>
              <a:gd name="connsiteY20" fmla="*/ 664559 h 697909"/>
              <a:gd name="connsiteX21" fmla="*/ 1073973 w 1150665"/>
              <a:gd name="connsiteY21" fmla="*/ 591375 h 697909"/>
              <a:gd name="connsiteX22" fmla="*/ 1148958 w 1150665"/>
              <a:gd name="connsiteY22" fmla="*/ 379387 h 6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0665" h="697909">
                <a:moveTo>
                  <a:pt x="1148958" y="379387"/>
                </a:moveTo>
                <a:cubicBezTo>
                  <a:pt x="1146941" y="362243"/>
                  <a:pt x="1143159" y="345136"/>
                  <a:pt x="1137469" y="328389"/>
                </a:cubicBezTo>
                <a:cubicBezTo>
                  <a:pt x="1119353" y="274869"/>
                  <a:pt x="1077395" y="233451"/>
                  <a:pt x="1028234" y="207268"/>
                </a:cubicBezTo>
                <a:cubicBezTo>
                  <a:pt x="969672" y="176114"/>
                  <a:pt x="913920" y="161744"/>
                  <a:pt x="844770" y="169812"/>
                </a:cubicBezTo>
                <a:cubicBezTo>
                  <a:pt x="832344" y="171252"/>
                  <a:pt x="819199" y="176727"/>
                  <a:pt x="806845" y="174674"/>
                </a:cubicBezTo>
                <a:cubicBezTo>
                  <a:pt x="781742" y="170460"/>
                  <a:pt x="782391" y="132427"/>
                  <a:pt x="773062" y="114239"/>
                </a:cubicBezTo>
                <a:cubicBezTo>
                  <a:pt x="759017" y="86831"/>
                  <a:pt x="736327" y="64358"/>
                  <a:pt x="710792" y="47574"/>
                </a:cubicBezTo>
                <a:cubicBezTo>
                  <a:pt x="654823" y="10730"/>
                  <a:pt x="584016" y="-12068"/>
                  <a:pt x="517855" y="6733"/>
                </a:cubicBezTo>
                <a:cubicBezTo>
                  <a:pt x="461491" y="22760"/>
                  <a:pt x="414779" y="63781"/>
                  <a:pt x="386362" y="114419"/>
                </a:cubicBezTo>
                <a:cubicBezTo>
                  <a:pt x="379231" y="127097"/>
                  <a:pt x="372712" y="129474"/>
                  <a:pt x="359459" y="124036"/>
                </a:cubicBezTo>
                <a:cubicBezTo>
                  <a:pt x="313466" y="105271"/>
                  <a:pt x="265782" y="100625"/>
                  <a:pt x="216513" y="108225"/>
                </a:cubicBezTo>
                <a:cubicBezTo>
                  <a:pt x="95139" y="126953"/>
                  <a:pt x="1607" y="233919"/>
                  <a:pt x="22" y="354860"/>
                </a:cubicBezTo>
                <a:cubicBezTo>
                  <a:pt x="-590" y="400204"/>
                  <a:pt x="11475" y="444395"/>
                  <a:pt x="33157" y="484084"/>
                </a:cubicBezTo>
                <a:cubicBezTo>
                  <a:pt x="63014" y="538684"/>
                  <a:pt x="96184" y="578085"/>
                  <a:pt x="154601" y="603044"/>
                </a:cubicBezTo>
                <a:cubicBezTo>
                  <a:pt x="212190" y="627643"/>
                  <a:pt x="281052" y="632901"/>
                  <a:pt x="340658" y="611976"/>
                </a:cubicBezTo>
                <a:cubicBezTo>
                  <a:pt x="377611" y="599010"/>
                  <a:pt x="403470" y="628183"/>
                  <a:pt x="428248" y="650657"/>
                </a:cubicBezTo>
                <a:cubicBezTo>
                  <a:pt x="459330" y="678857"/>
                  <a:pt x="507519" y="697801"/>
                  <a:pt x="549297" y="697909"/>
                </a:cubicBezTo>
                <a:cubicBezTo>
                  <a:pt x="596586" y="698017"/>
                  <a:pt x="658425" y="680514"/>
                  <a:pt x="704345" y="636935"/>
                </a:cubicBezTo>
                <a:cubicBezTo>
                  <a:pt x="735750" y="607114"/>
                  <a:pt x="736254" y="614245"/>
                  <a:pt x="772883" y="634594"/>
                </a:cubicBezTo>
                <a:cubicBezTo>
                  <a:pt x="774395" y="635422"/>
                  <a:pt x="775656" y="636827"/>
                  <a:pt x="777204" y="637691"/>
                </a:cubicBezTo>
                <a:cubicBezTo>
                  <a:pt x="807745" y="655447"/>
                  <a:pt x="858672" y="664127"/>
                  <a:pt x="893391" y="664559"/>
                </a:cubicBezTo>
                <a:cubicBezTo>
                  <a:pt x="957319" y="665315"/>
                  <a:pt x="1028522" y="635962"/>
                  <a:pt x="1073973" y="591375"/>
                </a:cubicBezTo>
                <a:cubicBezTo>
                  <a:pt x="1130374" y="536055"/>
                  <a:pt x="1158070" y="457145"/>
                  <a:pt x="1148958" y="37938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  <a:effectLst>
            <a:outerShdw blurRad="50800" dist="38100" dir="16200000" rotWithShape="0">
              <a:schemeClr val="accent4">
                <a:lumMod val="50000"/>
                <a:alpha val="40000"/>
              </a:scheme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14653" y="169466"/>
            <a:ext cx="898537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ت</a:t>
            </a:r>
            <a:r>
              <a:rPr lang="fa-I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وسعه </a:t>
            </a:r>
            <a:r>
              <a:rPr lang="fa-I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ا</a:t>
            </a:r>
            <a:r>
              <a:rPr lang="fa-I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کوسیستم </a:t>
            </a:r>
            <a:r>
              <a:rPr lang="fa-I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ن</a:t>
            </a:r>
            <a:r>
              <a:rPr lang="fa-I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وآوری </a:t>
            </a:r>
            <a:r>
              <a:rPr lang="fa-I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ا</a:t>
            </a:r>
            <a:r>
              <a:rPr lang="fa-I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ستانها</a:t>
            </a:r>
            <a:endParaRPr lang="fa-IR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cs typeface="B Titr" panose="00000700000000000000" pitchFamily="2" charset="-78"/>
            </a:endParaRPr>
          </a:p>
          <a:p>
            <a:pPr algn="ctr"/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نخستین رویداد </a:t>
            </a: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تانا</a:t>
            </a:r>
            <a:r>
              <a:rPr lang="fa-IR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 در لرستان</a:t>
            </a:r>
            <a:endParaRPr lang="en-US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cs typeface="B Titr" panose="00000700000000000000" pitchFamily="2" charset="-78"/>
            </a:endParaRPr>
          </a:p>
        </p:txBody>
      </p:sp>
      <p:pic>
        <p:nvPicPr>
          <p:cNvPr id="1028" name="Picture 4" descr="D:\متفرقه\New folder\1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217" y="5646320"/>
            <a:ext cx="874166" cy="1078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Rectangle 91"/>
          <p:cNvSpPr/>
          <p:nvPr/>
        </p:nvSpPr>
        <p:spPr>
          <a:xfrm>
            <a:off x="4031096" y="1799485"/>
            <a:ext cx="898537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a-IR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B Narm" panose="00000400000000000000" pitchFamily="2" charset="-78"/>
              </a:rPr>
              <a:t>رفع نیازها و چالش ها :</a:t>
            </a:r>
          </a:p>
          <a:p>
            <a:pPr algn="ctr"/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B Narm" panose="00000400000000000000" pitchFamily="2" charset="-78"/>
              </a:rPr>
              <a:t>بی واسطه ؛  از </a:t>
            </a:r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Narm" panose="00000400000000000000" pitchFamily="2" charset="-78"/>
              </a:rPr>
              <a:t>صنعت</a:t>
            </a:r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cs typeface="B Narm" panose="00000400000000000000" pitchFamily="2" charset="-78"/>
              </a:rPr>
              <a:t> تا </a:t>
            </a:r>
            <a:r>
              <a:rPr lang="fa-IR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cs typeface="B Narm" panose="00000400000000000000" pitchFamily="2" charset="-78"/>
              </a:rPr>
              <a:t>فناوران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cs typeface="B Narm" panose="00000400000000000000" pitchFamily="2" charset="-78"/>
            </a:endParaRPr>
          </a:p>
        </p:txBody>
      </p:sp>
      <p:sp>
        <p:nvSpPr>
          <p:cNvPr id="3" name="AutoShape 2" descr="پارک علم و فناوری استان لرستان - منشور پارک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a-IR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885" y="5596418"/>
            <a:ext cx="98583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824" y="5749149"/>
            <a:ext cx="980694" cy="108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38630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0"/>
            <a:ext cx="11573197" cy="724247"/>
          </a:xfrm>
        </p:spPr>
        <p:txBody>
          <a:bodyPr/>
          <a:lstStyle/>
          <a:p>
            <a:pPr algn="r" rtl="1"/>
            <a:r>
              <a:rPr lang="fa-IR" sz="3600" b="1" dirty="0" smtClean="0">
                <a:latin typeface="Vazir" panose="020B0603030804020204" pitchFamily="34" charset="-78"/>
                <a:cs typeface="B Titr" panose="00000700000000000000" pitchFamily="2" charset="-78"/>
              </a:rPr>
              <a:t>ساختار هزینه و جریانات درآمدی</a:t>
            </a:r>
            <a:endParaRPr lang="en-US" sz="3600" b="1" dirty="0">
              <a:latin typeface="Vazir" panose="020B0603030804020204" pitchFamily="34" charset="-78"/>
              <a:cs typeface="B Titr" panose="00000700000000000000" pitchFamily="2" charset="-78"/>
            </a:endParaRP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xmlns="" id="{B1A338BA-CF8C-4AE7-B314-A097371D361C}"/>
              </a:ext>
            </a:extLst>
          </p:cNvPr>
          <p:cNvGrpSpPr/>
          <p:nvPr/>
        </p:nvGrpSpPr>
        <p:grpSpPr>
          <a:xfrm rot="5400000" flipH="1">
            <a:off x="7883931" y="2752524"/>
            <a:ext cx="1020647" cy="1880286"/>
            <a:chOff x="7236296" y="2503826"/>
            <a:chExt cx="1020647" cy="18802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xmlns="" id="{A7749C17-E397-426B-BB66-8F456AA31C91}"/>
                </a:ext>
              </a:extLst>
            </p:cNvPr>
            <p:cNvSpPr/>
            <p:nvPr/>
          </p:nvSpPr>
          <p:spPr>
            <a:xfrm rot="5400000">
              <a:off x="7474772" y="4132112"/>
              <a:ext cx="216000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" name="Block Arc 18">
              <a:extLst>
                <a:ext uri="{FF2B5EF4-FFF2-40B4-BE49-F238E27FC236}">
                  <a16:creationId xmlns:a16="http://schemas.microsoft.com/office/drawing/2014/main" xmlns="" id="{08EBC4E4-4B8C-4FDE-A8AE-B94A560E4B92}"/>
                </a:ext>
              </a:extLst>
            </p:cNvPr>
            <p:cNvSpPr/>
            <p:nvPr/>
          </p:nvSpPr>
          <p:spPr>
            <a:xfrm rot="10800000">
              <a:off x="7236296" y="34697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" name="Isosceles Triangle 25">
              <a:extLst>
                <a:ext uri="{FF2B5EF4-FFF2-40B4-BE49-F238E27FC236}">
                  <a16:creationId xmlns:a16="http://schemas.microsoft.com/office/drawing/2014/main" xmlns="" id="{44D6AFDA-9E7F-4906-A067-2202E1B76C7B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Rectangle 26">
              <a:extLst>
                <a:ext uri="{FF2B5EF4-FFF2-40B4-BE49-F238E27FC236}">
                  <a16:creationId xmlns:a16="http://schemas.microsoft.com/office/drawing/2014/main" xmlns="" id="{4E303F33-E183-4EBD-971B-12214B5DCD91}"/>
                </a:ext>
              </a:extLst>
            </p:cNvPr>
            <p:cNvSpPr/>
            <p:nvPr/>
          </p:nvSpPr>
          <p:spPr>
            <a:xfrm>
              <a:off x="7938064" y="2758617"/>
              <a:ext cx="216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8" name="그룹 86">
            <a:extLst>
              <a:ext uri="{FF2B5EF4-FFF2-40B4-BE49-F238E27FC236}">
                <a16:creationId xmlns:a16="http://schemas.microsoft.com/office/drawing/2014/main" xmlns="" id="{33C89E94-AE67-4D5B-813B-68C4F4F849D6}"/>
              </a:ext>
            </a:extLst>
          </p:cNvPr>
          <p:cNvGrpSpPr/>
          <p:nvPr/>
        </p:nvGrpSpPr>
        <p:grpSpPr>
          <a:xfrm>
            <a:off x="5328500" y="4775534"/>
            <a:ext cx="2474171" cy="965883"/>
            <a:chOff x="5782772" y="2503826"/>
            <a:chExt cx="2474171" cy="9658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xmlns="" id="{31CDBFDD-F13E-4671-919A-06C0DA282920}"/>
                </a:ext>
              </a:extLst>
            </p:cNvPr>
            <p:cNvSpPr/>
            <p:nvPr/>
          </p:nvSpPr>
          <p:spPr>
            <a:xfrm rot="5400000">
              <a:off x="6646772" y="2389709"/>
              <a:ext cx="216000" cy="19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0" name="Block Arc 18">
              <a:extLst>
                <a:ext uri="{FF2B5EF4-FFF2-40B4-BE49-F238E27FC236}">
                  <a16:creationId xmlns:a16="http://schemas.microsoft.com/office/drawing/2014/main" xmlns="" id="{FCB30A31-C941-47ED-B21C-A265E91CE9F0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1" name="Isosceles Triangle 25">
              <a:extLst>
                <a:ext uri="{FF2B5EF4-FFF2-40B4-BE49-F238E27FC236}">
                  <a16:creationId xmlns:a16="http://schemas.microsoft.com/office/drawing/2014/main" xmlns="" id="{CA3CFC91-8660-4502-8779-36E02F471F3D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xmlns="" id="{C900B8CD-BDB3-4083-87AE-4098E7ECC12A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090F3267-522A-4C32-BC6C-88956771CFCB}"/>
              </a:ext>
            </a:extLst>
          </p:cNvPr>
          <p:cNvSpPr/>
          <p:nvPr/>
        </p:nvSpPr>
        <p:spPr>
          <a:xfrm>
            <a:off x="5002250" y="676526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cs typeface="B Nazanin" panose="00000400000000000000" pitchFamily="2" charset="-78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F0F0B077-F614-41BC-B827-6275206821BD}"/>
              </a:ext>
            </a:extLst>
          </p:cNvPr>
          <p:cNvSpPr/>
          <p:nvPr/>
        </p:nvSpPr>
        <p:spPr>
          <a:xfrm>
            <a:off x="5002250" y="3040798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cs typeface="B Nazanin" panose="000004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50F04B68-D06D-4B00-81EA-9CE1EC8A3D3D}"/>
              </a:ext>
            </a:extLst>
          </p:cNvPr>
          <p:cNvSpPr/>
          <p:nvPr/>
        </p:nvSpPr>
        <p:spPr>
          <a:xfrm>
            <a:off x="5002250" y="2252708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cs typeface="B Nazanin" panose="00000400000000000000" pitchFamily="2" charset="-7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D86DFE3A-4EFF-4B6C-9B9C-4DF3AB0442B8}"/>
              </a:ext>
            </a:extLst>
          </p:cNvPr>
          <p:cNvSpPr/>
          <p:nvPr/>
        </p:nvSpPr>
        <p:spPr>
          <a:xfrm>
            <a:off x="5002250" y="1464617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b="1">
              <a:cs typeface="B Nazanin" panose="00000400000000000000" pitchFamily="2" charset="-78"/>
            </a:endParaRPr>
          </a:p>
        </p:txBody>
      </p:sp>
      <p:grpSp>
        <p:nvGrpSpPr>
          <p:cNvPr id="17" name="그룹 6">
            <a:extLst>
              <a:ext uri="{FF2B5EF4-FFF2-40B4-BE49-F238E27FC236}">
                <a16:creationId xmlns:a16="http://schemas.microsoft.com/office/drawing/2014/main" xmlns="" id="{C657E57F-A817-4B2D-BBD2-6AF3C44AB6A5}"/>
              </a:ext>
            </a:extLst>
          </p:cNvPr>
          <p:cNvGrpSpPr/>
          <p:nvPr/>
        </p:nvGrpSpPr>
        <p:grpSpPr>
          <a:xfrm>
            <a:off x="10623487" y="677602"/>
            <a:ext cx="498911" cy="1226090"/>
            <a:chOff x="7793200" y="677601"/>
            <a:chExt cx="498911" cy="122609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10EACEC1-6DCD-4B4F-AD7A-CD4A0D055151}"/>
                </a:ext>
              </a:extLst>
            </p:cNvPr>
            <p:cNvSpPr/>
            <p:nvPr/>
          </p:nvSpPr>
          <p:spPr>
            <a:xfrm>
              <a:off x="7934655" y="1091106"/>
              <a:ext cx="216000" cy="812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xmlns="" id="{1BEEEAC5-14D9-4DEE-BC76-A9570724EF3A}"/>
                </a:ext>
              </a:extLst>
            </p:cNvPr>
            <p:cNvSpPr/>
            <p:nvPr/>
          </p:nvSpPr>
          <p:spPr>
            <a:xfrm>
              <a:off x="7793200" y="677601"/>
              <a:ext cx="498911" cy="4300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0" name="그룹 1">
            <a:extLst>
              <a:ext uri="{FF2B5EF4-FFF2-40B4-BE49-F238E27FC236}">
                <a16:creationId xmlns:a16="http://schemas.microsoft.com/office/drawing/2014/main" xmlns="" id="{E2AA3FE2-0A39-43EC-8F5E-2002ADAAD91A}"/>
              </a:ext>
            </a:extLst>
          </p:cNvPr>
          <p:cNvGrpSpPr/>
          <p:nvPr/>
        </p:nvGrpSpPr>
        <p:grpSpPr>
          <a:xfrm>
            <a:off x="1219664" y="5458032"/>
            <a:ext cx="3319433" cy="1145851"/>
            <a:chOff x="-625881" y="5458030"/>
            <a:chExt cx="3319433" cy="114585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xmlns="" id="{C936B203-A647-48F8-B8A7-E0760D9D8F7E}"/>
                </a:ext>
              </a:extLst>
            </p:cNvPr>
            <p:cNvSpPr/>
            <p:nvPr/>
          </p:nvSpPr>
          <p:spPr>
            <a:xfrm>
              <a:off x="-625881" y="5538874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FDB41CC2-4EBB-4B8B-B80E-308BEBFD14F2}"/>
                </a:ext>
              </a:extLst>
            </p:cNvPr>
            <p:cNvSpPr/>
            <p:nvPr/>
          </p:nvSpPr>
          <p:spPr>
            <a:xfrm>
              <a:off x="-625881" y="5955881"/>
              <a:ext cx="216000" cy="6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8AD2D36D-39E0-427B-B26C-DA7E11FEA322}"/>
                </a:ext>
              </a:extLst>
            </p:cNvPr>
            <p:cNvSpPr/>
            <p:nvPr/>
          </p:nvSpPr>
          <p:spPr>
            <a:xfrm rot="5400000">
              <a:off x="961967" y="4386873"/>
              <a:ext cx="216000" cy="25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xmlns="" id="{9ABB5DF0-8F47-41C8-9697-4C57B43070C8}"/>
                </a:ext>
              </a:extLst>
            </p:cNvPr>
            <p:cNvSpPr/>
            <p:nvPr/>
          </p:nvSpPr>
          <p:spPr>
            <a:xfrm rot="5400000">
              <a:off x="2300881" y="548711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:a16="http://schemas.microsoft.com/office/drawing/2014/main" xmlns="" id="{D9CD9905-0D50-47BF-B815-DA056F53EE3F}"/>
              </a:ext>
            </a:extLst>
          </p:cNvPr>
          <p:cNvGrpSpPr/>
          <p:nvPr/>
        </p:nvGrpSpPr>
        <p:grpSpPr>
          <a:xfrm>
            <a:off x="10066583" y="2503828"/>
            <a:ext cx="1020647" cy="965883"/>
            <a:chOff x="7236296" y="2503826"/>
            <a:chExt cx="1020647" cy="9658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F56F303-5760-4BFD-B832-AEEED7EDB507}"/>
                </a:ext>
              </a:extLst>
            </p:cNvPr>
            <p:cNvSpPr/>
            <p:nvPr/>
          </p:nvSpPr>
          <p:spPr>
            <a:xfrm rot="5400000">
              <a:off x="7373534" y="3116471"/>
              <a:ext cx="216000" cy="49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xmlns="" id="{988D6D57-E228-40BD-A3D5-E7E73A8612A0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xmlns="" id="{706B8662-2B89-4FD7-B4D5-5D89C4BDCCCB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5A9A9B3C-F831-45D2-9F3D-AA1B3E65A19E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xmlns="" id="{E163DF4A-CFAD-453A-BBB2-5FEF59F6B67F}"/>
              </a:ext>
            </a:extLst>
          </p:cNvPr>
          <p:cNvSpPr/>
          <p:nvPr/>
        </p:nvSpPr>
        <p:spPr>
          <a:xfrm>
            <a:off x="4545343" y="5230523"/>
            <a:ext cx="810105" cy="81010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6D305C92-FD5A-405F-A248-CD9446017F44}"/>
              </a:ext>
            </a:extLst>
          </p:cNvPr>
          <p:cNvSpPr/>
          <p:nvPr/>
        </p:nvSpPr>
        <p:spPr>
          <a:xfrm>
            <a:off x="7168893" y="3959811"/>
            <a:ext cx="810105" cy="81010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4F8A5056-4B5C-4562-8194-D168426C07DF}"/>
              </a:ext>
            </a:extLst>
          </p:cNvPr>
          <p:cNvSpPr/>
          <p:nvPr/>
        </p:nvSpPr>
        <p:spPr>
          <a:xfrm>
            <a:off x="9332007" y="2942296"/>
            <a:ext cx="810105" cy="81010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0DCE0D95-EFCB-4BE3-84FA-AA023D90682E}"/>
              </a:ext>
            </a:extLst>
          </p:cNvPr>
          <p:cNvSpPr/>
          <p:nvPr/>
        </p:nvSpPr>
        <p:spPr>
          <a:xfrm>
            <a:off x="10461434" y="1723299"/>
            <a:ext cx="810105" cy="81010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04591114-2B1E-4988-8FAC-AC407260D7B4}"/>
              </a:ext>
            </a:extLst>
          </p:cNvPr>
          <p:cNvGrpSpPr/>
          <p:nvPr/>
        </p:nvGrpSpPr>
        <p:grpSpPr>
          <a:xfrm>
            <a:off x="-79553" y="701013"/>
            <a:ext cx="5029948" cy="583229"/>
            <a:chOff x="6210998" y="1407061"/>
            <a:chExt cx="2931973" cy="58322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FAD6379E-7971-4D09-ADE9-F7AAD9B4EC69}"/>
                </a:ext>
              </a:extLst>
            </p:cNvPr>
            <p:cNvSpPr txBox="1"/>
            <p:nvPr/>
          </p:nvSpPr>
          <p:spPr>
            <a:xfrm>
              <a:off x="6210998" y="1407061"/>
              <a:ext cx="2931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8347D9C8-7730-4B90-B2E9-238D3745AA8D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این عنوان را اینجا وارد کنید ...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08E8EDF3-CA4D-4790-93A7-E91568AA8703}"/>
              </a:ext>
            </a:extLst>
          </p:cNvPr>
          <p:cNvGrpSpPr/>
          <p:nvPr/>
        </p:nvGrpSpPr>
        <p:grpSpPr>
          <a:xfrm>
            <a:off x="-79952" y="1453787"/>
            <a:ext cx="5029948" cy="583229"/>
            <a:chOff x="6210998" y="1407061"/>
            <a:chExt cx="2931973" cy="58322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xmlns="" id="{60F10FB7-3098-488B-B868-EA08B1B02874}"/>
                </a:ext>
              </a:extLst>
            </p:cNvPr>
            <p:cNvSpPr txBox="1"/>
            <p:nvPr/>
          </p:nvSpPr>
          <p:spPr>
            <a:xfrm>
              <a:off x="6210998" y="1407061"/>
              <a:ext cx="2931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FB0A1632-84AB-4DC8-8670-B0C58764C3C8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این عنوان را اینجا وارد کنید ...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B22B4EE3-458F-48A8-8DC0-DFC43B5EADC2}"/>
              </a:ext>
            </a:extLst>
          </p:cNvPr>
          <p:cNvGrpSpPr/>
          <p:nvPr/>
        </p:nvGrpSpPr>
        <p:grpSpPr>
          <a:xfrm>
            <a:off x="-79952" y="2282252"/>
            <a:ext cx="5029948" cy="583229"/>
            <a:chOff x="6210998" y="1407061"/>
            <a:chExt cx="2931973" cy="58322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C9D219B4-7010-46A3-AC08-E6B824B49940}"/>
                </a:ext>
              </a:extLst>
            </p:cNvPr>
            <p:cNvSpPr txBox="1"/>
            <p:nvPr/>
          </p:nvSpPr>
          <p:spPr>
            <a:xfrm>
              <a:off x="6210998" y="1407061"/>
              <a:ext cx="2931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925158D2-B57D-4871-8CFB-05A4D9FEC069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این عنوان را اینجا وارد کنید ...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5296E7FE-8167-4962-BBE8-A7076061AD7A}"/>
              </a:ext>
            </a:extLst>
          </p:cNvPr>
          <p:cNvGrpSpPr/>
          <p:nvPr/>
        </p:nvGrpSpPr>
        <p:grpSpPr>
          <a:xfrm>
            <a:off x="-79952" y="3040602"/>
            <a:ext cx="5029948" cy="583229"/>
            <a:chOff x="6210998" y="1407061"/>
            <a:chExt cx="2931973" cy="58322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A3431720-8E1D-4C51-8DE2-23E1EB502703}"/>
                </a:ext>
              </a:extLst>
            </p:cNvPr>
            <p:cNvSpPr txBox="1"/>
            <p:nvPr/>
          </p:nvSpPr>
          <p:spPr>
            <a:xfrm>
              <a:off x="6210998" y="1407061"/>
              <a:ext cx="2931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4E216BD7-36F0-47D1-BB73-037B554C1513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این عنوان را اینجا وارد کنید ...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2244D7B-3854-4F14-A98A-7993DD7BF961}"/>
              </a:ext>
            </a:extLst>
          </p:cNvPr>
          <p:cNvSpPr txBox="1"/>
          <p:nvPr/>
        </p:nvSpPr>
        <p:spPr>
          <a:xfrm>
            <a:off x="7978996" y="462865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B Nazanin" panose="00000400000000000000" pitchFamily="2" charset="-78"/>
              </a:rPr>
              <a:t>52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B Nazanin" panose="00000400000000000000" pitchFamily="2" charset="-78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72257D9D-3A33-497A-9D49-D403A67256A9}"/>
              </a:ext>
            </a:extLst>
          </p:cNvPr>
          <p:cNvSpPr txBox="1"/>
          <p:nvPr/>
        </p:nvSpPr>
        <p:spPr>
          <a:xfrm>
            <a:off x="5319827" y="4971224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B Nazanin" panose="00000400000000000000" pitchFamily="2" charset="-78"/>
              </a:rPr>
              <a:t>43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B Nazanin" panose="00000400000000000000" pitchFamily="2" charset="-78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B Nazanin" panose="00000400000000000000" pitchFamily="2" charset="-78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7565F92-0030-412D-A218-1710FF59EB69}"/>
              </a:ext>
            </a:extLst>
          </p:cNvPr>
          <p:cNvSpPr txBox="1"/>
          <p:nvPr/>
        </p:nvSpPr>
        <p:spPr>
          <a:xfrm>
            <a:off x="10052709" y="3646335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B Nazanin" panose="00000400000000000000" pitchFamily="2" charset="-78"/>
              </a:rPr>
              <a:t>65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B Nazanin" panose="00000400000000000000" pitchFamily="2" charset="-78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9FA28CA0-ABC2-4C72-968D-38520B4509AA}"/>
              </a:ext>
            </a:extLst>
          </p:cNvPr>
          <p:cNvSpPr txBox="1"/>
          <p:nvPr/>
        </p:nvSpPr>
        <p:spPr>
          <a:xfrm>
            <a:off x="9404777" y="179382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B Nazanin" panose="00000400000000000000" pitchFamily="2" charset="-78"/>
              </a:rPr>
              <a:t>83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B Nazanin" panose="00000400000000000000" pitchFamily="2" charset="-78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B Nazanin" panose="00000400000000000000" pitchFamily="2" charset="-78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3C3678D9-4C6B-4382-900E-F64C61FEC712}"/>
              </a:ext>
            </a:extLst>
          </p:cNvPr>
          <p:cNvSpPr txBox="1"/>
          <p:nvPr/>
        </p:nvSpPr>
        <p:spPr>
          <a:xfrm>
            <a:off x="5082580" y="729806"/>
            <a:ext cx="47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2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B Nazanin" panose="00000400000000000000" pitchFamily="2" charset="-78"/>
              </a:rPr>
              <a:t>01</a:t>
            </a:r>
            <a:endParaRPr lang="ko-KR" altLang="en-US" sz="28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B48B108-D837-4847-AFE7-7CB66E262FF4}"/>
              </a:ext>
            </a:extLst>
          </p:cNvPr>
          <p:cNvSpPr txBox="1"/>
          <p:nvPr/>
        </p:nvSpPr>
        <p:spPr>
          <a:xfrm>
            <a:off x="5082580" y="1517896"/>
            <a:ext cx="47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2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B Nazanin" panose="00000400000000000000" pitchFamily="2" charset="-78"/>
              </a:rPr>
              <a:t>02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7E9625A8-B043-44FF-B8A4-DACCF89F70D0}"/>
              </a:ext>
            </a:extLst>
          </p:cNvPr>
          <p:cNvSpPr txBox="1"/>
          <p:nvPr/>
        </p:nvSpPr>
        <p:spPr>
          <a:xfrm>
            <a:off x="5082580" y="2305988"/>
            <a:ext cx="47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2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B Nazanin" panose="00000400000000000000" pitchFamily="2" charset="-78"/>
              </a:rPr>
              <a:t>03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EC08E7A6-57A6-4445-8F9A-D35E7C43FE1D}"/>
              </a:ext>
            </a:extLst>
          </p:cNvPr>
          <p:cNvSpPr txBox="1"/>
          <p:nvPr/>
        </p:nvSpPr>
        <p:spPr>
          <a:xfrm>
            <a:off x="5082580" y="3094078"/>
            <a:ext cx="47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24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B Nazanin" panose="00000400000000000000" pitchFamily="2" charset="-78"/>
              </a:rPr>
              <a:t>04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54" name="Parallelogram 15">
            <a:extLst>
              <a:ext uri="{FF2B5EF4-FFF2-40B4-BE49-F238E27FC236}">
                <a16:creationId xmlns:a16="http://schemas.microsoft.com/office/drawing/2014/main" xmlns="" id="{1CA2402B-996B-461D-9589-C941597C77B9}"/>
              </a:ext>
            </a:extLst>
          </p:cNvPr>
          <p:cNvSpPr/>
          <p:nvPr/>
        </p:nvSpPr>
        <p:spPr>
          <a:xfrm flipH="1">
            <a:off x="4749549" y="5458031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55" name="Rounded Rectangle 10">
            <a:extLst>
              <a:ext uri="{FF2B5EF4-FFF2-40B4-BE49-F238E27FC236}">
                <a16:creationId xmlns:a16="http://schemas.microsoft.com/office/drawing/2014/main" xmlns="" id="{EAD7BA6D-CEB0-4866-8C16-A0BF078480C9}"/>
              </a:ext>
            </a:extLst>
          </p:cNvPr>
          <p:cNvSpPr/>
          <p:nvPr/>
        </p:nvSpPr>
        <p:spPr>
          <a:xfrm>
            <a:off x="9604740" y="318649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56" name="Rounded Rectangle 6">
            <a:extLst>
              <a:ext uri="{FF2B5EF4-FFF2-40B4-BE49-F238E27FC236}">
                <a16:creationId xmlns:a16="http://schemas.microsoft.com/office/drawing/2014/main" xmlns="" id="{F9EBF2CF-D0A1-4459-B036-BDD5C6BFF59F}"/>
              </a:ext>
            </a:extLst>
          </p:cNvPr>
          <p:cNvSpPr/>
          <p:nvPr/>
        </p:nvSpPr>
        <p:spPr>
          <a:xfrm>
            <a:off x="10701298" y="1968401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xmlns="" id="{1C811905-9BCF-4443-A11C-E842AEC47BCA}"/>
              </a:ext>
            </a:extLst>
          </p:cNvPr>
          <p:cNvSpPr/>
          <p:nvPr/>
        </p:nvSpPr>
        <p:spPr>
          <a:xfrm rot="2700000">
            <a:off x="7440853" y="413252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23044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rtl="1"/>
            <a:r>
              <a:rPr lang="fa-IR" sz="3600" b="1" dirty="0">
                <a:latin typeface="Vazir" panose="020B0603030804020204" pitchFamily="34" charset="-78"/>
                <a:cs typeface="B Titr" panose="00000700000000000000" pitchFamily="2" charset="-78"/>
              </a:rPr>
              <a:t>فناوري يا نوآوري مورد استفاده (جادوي پنهان)</a:t>
            </a:r>
            <a:endParaRPr lang="en-US" sz="3600" b="1" dirty="0">
              <a:latin typeface="Vazir" panose="020B0603030804020204" pitchFamily="34" charset="-78"/>
              <a:cs typeface="B Titr" panose="000007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3A2DE20D-D09D-4D3F-B47F-8E05740FF188}"/>
              </a:ext>
            </a:extLst>
          </p:cNvPr>
          <p:cNvGrpSpPr/>
          <p:nvPr/>
        </p:nvGrpSpPr>
        <p:grpSpPr>
          <a:xfrm>
            <a:off x="10182393" y="4507353"/>
            <a:ext cx="1422003" cy="1224190"/>
            <a:chOff x="5580112" y="4160675"/>
            <a:chExt cx="2016224" cy="1735751"/>
          </a:xfrm>
        </p:grpSpPr>
        <p:sp>
          <p:nvSpPr>
            <p:cNvPr id="4" name="Trapezoid 1">
              <a:extLst>
                <a:ext uri="{FF2B5EF4-FFF2-40B4-BE49-F238E27FC236}">
                  <a16:creationId xmlns:a16="http://schemas.microsoft.com/office/drawing/2014/main" xmlns="" id="{0C070C8B-D00B-4E87-846E-4F647B853376}"/>
                </a:ext>
              </a:extLst>
            </p:cNvPr>
            <p:cNvSpPr/>
            <p:nvPr/>
          </p:nvSpPr>
          <p:spPr>
            <a:xfrm rot="10800000">
              <a:off x="5796136" y="4653136"/>
              <a:ext cx="1584176" cy="1243290"/>
            </a:xfrm>
            <a:custGeom>
              <a:avLst/>
              <a:gdLst>
                <a:gd name="connsiteX0" fmla="*/ 0 w 1584176"/>
                <a:gd name="connsiteY0" fmla="*/ 1216152 h 1216152"/>
                <a:gd name="connsiteX1" fmla="*/ 304038 w 1584176"/>
                <a:gd name="connsiteY1" fmla="*/ 0 h 1216152"/>
                <a:gd name="connsiteX2" fmla="*/ 1280138 w 1584176"/>
                <a:gd name="connsiteY2" fmla="*/ 0 h 1216152"/>
                <a:gd name="connsiteX3" fmla="*/ 1584176 w 1584176"/>
                <a:gd name="connsiteY3" fmla="*/ 1216152 h 1216152"/>
                <a:gd name="connsiteX4" fmla="*/ 0 w 1584176"/>
                <a:gd name="connsiteY4" fmla="*/ 1216152 h 1216152"/>
                <a:gd name="connsiteX0" fmla="*/ 0 w 1584176"/>
                <a:gd name="connsiteY0" fmla="*/ 1235792 h 1235792"/>
                <a:gd name="connsiteX1" fmla="*/ 304038 w 1584176"/>
                <a:gd name="connsiteY1" fmla="*/ 19640 h 1235792"/>
                <a:gd name="connsiteX2" fmla="*/ 1280138 w 1584176"/>
                <a:gd name="connsiteY2" fmla="*/ 19640 h 1235792"/>
                <a:gd name="connsiteX3" fmla="*/ 1584176 w 1584176"/>
                <a:gd name="connsiteY3" fmla="*/ 1235792 h 1235792"/>
                <a:gd name="connsiteX4" fmla="*/ 0 w 1584176"/>
                <a:gd name="connsiteY4" fmla="*/ 1235792 h 1235792"/>
                <a:gd name="connsiteX0" fmla="*/ 0 w 1584176"/>
                <a:gd name="connsiteY0" fmla="*/ 1243290 h 1243290"/>
                <a:gd name="connsiteX1" fmla="*/ 304038 w 1584176"/>
                <a:gd name="connsiteY1" fmla="*/ 27138 h 1243290"/>
                <a:gd name="connsiteX2" fmla="*/ 1280138 w 1584176"/>
                <a:gd name="connsiteY2" fmla="*/ 27138 h 1243290"/>
                <a:gd name="connsiteX3" fmla="*/ 1584176 w 1584176"/>
                <a:gd name="connsiteY3" fmla="*/ 1243290 h 1243290"/>
                <a:gd name="connsiteX4" fmla="*/ 0 w 1584176"/>
                <a:gd name="connsiteY4" fmla="*/ 1243290 h 1243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4176" h="1243290">
                  <a:moveTo>
                    <a:pt x="0" y="1243290"/>
                  </a:moveTo>
                  <a:lnTo>
                    <a:pt x="304038" y="27138"/>
                  </a:lnTo>
                  <a:cubicBezTo>
                    <a:pt x="629405" y="-57"/>
                    <a:pt x="941174" y="-17053"/>
                    <a:pt x="1280138" y="27138"/>
                  </a:cubicBezTo>
                  <a:lnTo>
                    <a:pt x="1584176" y="1243290"/>
                  </a:lnTo>
                  <a:lnTo>
                    <a:pt x="0" y="124329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" name="Trapezoid 6">
              <a:extLst>
                <a:ext uri="{FF2B5EF4-FFF2-40B4-BE49-F238E27FC236}">
                  <a16:creationId xmlns:a16="http://schemas.microsoft.com/office/drawing/2014/main" xmlns="" id="{0E16B18E-7360-4442-BDB0-BED4D1E01DF7}"/>
                </a:ext>
              </a:extLst>
            </p:cNvPr>
            <p:cNvSpPr/>
            <p:nvPr/>
          </p:nvSpPr>
          <p:spPr>
            <a:xfrm rot="10800000">
              <a:off x="5580112" y="4312147"/>
              <a:ext cx="2016224" cy="471979"/>
            </a:xfrm>
            <a:custGeom>
              <a:avLst/>
              <a:gdLst>
                <a:gd name="connsiteX0" fmla="*/ 0 w 2016224"/>
                <a:gd name="connsiteY0" fmla="*/ 360040 h 360040"/>
                <a:gd name="connsiteX1" fmla="*/ 128109 w 2016224"/>
                <a:gd name="connsiteY1" fmla="*/ 0 h 360040"/>
                <a:gd name="connsiteX2" fmla="*/ 1888115 w 2016224"/>
                <a:gd name="connsiteY2" fmla="*/ 0 h 360040"/>
                <a:gd name="connsiteX3" fmla="*/ 2016224 w 2016224"/>
                <a:gd name="connsiteY3" fmla="*/ 360040 h 360040"/>
                <a:gd name="connsiteX4" fmla="*/ 0 w 2016224"/>
                <a:gd name="connsiteY4" fmla="*/ 360040 h 360040"/>
                <a:gd name="connsiteX0" fmla="*/ 0 w 2016224"/>
                <a:gd name="connsiteY0" fmla="*/ 431046 h 431046"/>
                <a:gd name="connsiteX1" fmla="*/ 128109 w 2016224"/>
                <a:gd name="connsiteY1" fmla="*/ 71006 h 431046"/>
                <a:gd name="connsiteX2" fmla="*/ 1888115 w 2016224"/>
                <a:gd name="connsiteY2" fmla="*/ 71006 h 431046"/>
                <a:gd name="connsiteX3" fmla="*/ 2016224 w 2016224"/>
                <a:gd name="connsiteY3" fmla="*/ 431046 h 431046"/>
                <a:gd name="connsiteX4" fmla="*/ 0 w 2016224"/>
                <a:gd name="connsiteY4" fmla="*/ 431046 h 431046"/>
                <a:gd name="connsiteX0" fmla="*/ 0 w 2016224"/>
                <a:gd name="connsiteY0" fmla="*/ 458241 h 458241"/>
                <a:gd name="connsiteX1" fmla="*/ 128109 w 2016224"/>
                <a:gd name="connsiteY1" fmla="*/ 98201 h 458241"/>
                <a:gd name="connsiteX2" fmla="*/ 1888115 w 2016224"/>
                <a:gd name="connsiteY2" fmla="*/ 98201 h 458241"/>
                <a:gd name="connsiteX3" fmla="*/ 2016224 w 2016224"/>
                <a:gd name="connsiteY3" fmla="*/ 458241 h 458241"/>
                <a:gd name="connsiteX4" fmla="*/ 0 w 2016224"/>
                <a:gd name="connsiteY4" fmla="*/ 458241 h 458241"/>
                <a:gd name="connsiteX0" fmla="*/ 0 w 2016224"/>
                <a:gd name="connsiteY0" fmla="*/ 465296 h 465296"/>
                <a:gd name="connsiteX1" fmla="*/ 128109 w 2016224"/>
                <a:gd name="connsiteY1" fmla="*/ 105256 h 465296"/>
                <a:gd name="connsiteX2" fmla="*/ 1888115 w 2016224"/>
                <a:gd name="connsiteY2" fmla="*/ 105256 h 465296"/>
                <a:gd name="connsiteX3" fmla="*/ 2016224 w 2016224"/>
                <a:gd name="connsiteY3" fmla="*/ 465296 h 465296"/>
                <a:gd name="connsiteX4" fmla="*/ 0 w 2016224"/>
                <a:gd name="connsiteY4" fmla="*/ 465296 h 465296"/>
                <a:gd name="connsiteX0" fmla="*/ 0 w 2016224"/>
                <a:gd name="connsiteY0" fmla="*/ 471979 h 471979"/>
                <a:gd name="connsiteX1" fmla="*/ 128109 w 2016224"/>
                <a:gd name="connsiteY1" fmla="*/ 111939 h 471979"/>
                <a:gd name="connsiteX2" fmla="*/ 1888115 w 2016224"/>
                <a:gd name="connsiteY2" fmla="*/ 111939 h 471979"/>
                <a:gd name="connsiteX3" fmla="*/ 2016224 w 2016224"/>
                <a:gd name="connsiteY3" fmla="*/ 471979 h 471979"/>
                <a:gd name="connsiteX4" fmla="*/ 0 w 2016224"/>
                <a:gd name="connsiteY4" fmla="*/ 471979 h 471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16224" h="471979">
                  <a:moveTo>
                    <a:pt x="0" y="471979"/>
                  </a:moveTo>
                  <a:lnTo>
                    <a:pt x="128109" y="111939"/>
                  </a:lnTo>
                  <a:cubicBezTo>
                    <a:pt x="572010" y="-7034"/>
                    <a:pt x="1260655" y="-64822"/>
                    <a:pt x="1888115" y="111939"/>
                  </a:cubicBezTo>
                  <a:lnTo>
                    <a:pt x="2016224" y="471979"/>
                  </a:lnTo>
                  <a:lnTo>
                    <a:pt x="0" y="47197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xmlns="" id="{905635E1-D04C-410C-B9F8-3FFF1465BC30}"/>
                </a:ext>
              </a:extLst>
            </p:cNvPr>
            <p:cNvSpPr/>
            <p:nvPr/>
          </p:nvSpPr>
          <p:spPr>
            <a:xfrm>
              <a:off x="5580223" y="4160675"/>
              <a:ext cx="2016000" cy="30294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</p:grpSp>
      <p:sp>
        <p:nvSpPr>
          <p:cNvPr id="7" name="Oval 1">
            <a:extLst>
              <a:ext uri="{FF2B5EF4-FFF2-40B4-BE49-F238E27FC236}">
                <a16:creationId xmlns:a16="http://schemas.microsoft.com/office/drawing/2014/main" xmlns="" id="{5F6F13A4-7F93-4E41-B44F-B117981E904F}"/>
              </a:ext>
            </a:extLst>
          </p:cNvPr>
          <p:cNvSpPr/>
          <p:nvPr/>
        </p:nvSpPr>
        <p:spPr>
          <a:xfrm>
            <a:off x="10072227" y="833924"/>
            <a:ext cx="1532091" cy="1343867"/>
          </a:xfrm>
          <a:custGeom>
            <a:avLst/>
            <a:gdLst/>
            <a:ahLst/>
            <a:cxnLst/>
            <a:rect l="l" t="t" r="r" b="b"/>
            <a:pathLst>
              <a:path w="1629237" h="1429078">
                <a:moveTo>
                  <a:pt x="788250" y="811267"/>
                </a:moveTo>
                <a:cubicBezTo>
                  <a:pt x="777162" y="823036"/>
                  <a:pt x="761883" y="830075"/>
                  <a:pt x="745080" y="830075"/>
                </a:cubicBezTo>
                <a:cubicBezTo>
                  <a:pt x="731312" y="830075"/>
                  <a:pt x="718566" y="825349"/>
                  <a:pt x="708901" y="816356"/>
                </a:cubicBezTo>
                <a:lnTo>
                  <a:pt x="793313" y="1349315"/>
                </a:lnTo>
                <a:lnTo>
                  <a:pt x="826489" y="1349049"/>
                </a:lnTo>
                <a:lnTo>
                  <a:pt x="826489" y="1349030"/>
                </a:lnTo>
                <a:lnTo>
                  <a:pt x="827682" y="1349040"/>
                </a:lnTo>
                <a:lnTo>
                  <a:pt x="828874" y="1349030"/>
                </a:lnTo>
                <a:lnTo>
                  <a:pt x="828874" y="1349049"/>
                </a:lnTo>
                <a:lnTo>
                  <a:pt x="861656" y="1349312"/>
                </a:lnTo>
                <a:lnTo>
                  <a:pt x="945043" y="822831"/>
                </a:lnTo>
                <a:cubicBezTo>
                  <a:pt x="936966" y="827649"/>
                  <a:pt x="927625" y="830075"/>
                  <a:pt x="917761" y="830075"/>
                </a:cubicBezTo>
                <a:cubicBezTo>
                  <a:pt x="900958" y="830075"/>
                  <a:pt x="885679" y="823036"/>
                  <a:pt x="874591" y="811267"/>
                </a:cubicBezTo>
                <a:cubicBezTo>
                  <a:pt x="863502" y="823036"/>
                  <a:pt x="848223" y="830075"/>
                  <a:pt x="831420" y="830075"/>
                </a:cubicBezTo>
                <a:cubicBezTo>
                  <a:pt x="814617" y="830075"/>
                  <a:pt x="799338" y="823036"/>
                  <a:pt x="788250" y="811267"/>
                </a:cubicBezTo>
                <a:close/>
                <a:moveTo>
                  <a:pt x="1629237" y="597932"/>
                </a:moveTo>
                <a:lnTo>
                  <a:pt x="1629237" y="724090"/>
                </a:lnTo>
                <a:lnTo>
                  <a:pt x="1449012" y="698858"/>
                </a:lnTo>
                <a:lnTo>
                  <a:pt x="1449012" y="623164"/>
                </a:lnTo>
                <a:close/>
                <a:moveTo>
                  <a:pt x="0" y="597932"/>
                </a:moveTo>
                <a:lnTo>
                  <a:pt x="180225" y="623164"/>
                </a:lnTo>
                <a:lnTo>
                  <a:pt x="180225" y="698858"/>
                </a:lnTo>
                <a:lnTo>
                  <a:pt x="0" y="724090"/>
                </a:lnTo>
                <a:close/>
                <a:moveTo>
                  <a:pt x="826489" y="343855"/>
                </a:moveTo>
                <a:cubicBezTo>
                  <a:pt x="582980" y="344141"/>
                  <a:pt x="385675" y="541640"/>
                  <a:pt x="385675" y="785222"/>
                </a:cubicBezTo>
                <a:cubicBezTo>
                  <a:pt x="385675" y="950118"/>
                  <a:pt x="503361" y="1112862"/>
                  <a:pt x="596022" y="1187212"/>
                </a:cubicBezTo>
                <a:cubicBezTo>
                  <a:pt x="638271" y="1236093"/>
                  <a:pt x="634922" y="1237095"/>
                  <a:pt x="652091" y="1299657"/>
                </a:cubicBezTo>
                <a:cubicBezTo>
                  <a:pt x="658931" y="1343524"/>
                  <a:pt x="645074" y="1347909"/>
                  <a:pt x="684382" y="1350189"/>
                </a:cubicBezTo>
                <a:lnTo>
                  <a:pt x="713002" y="1349959"/>
                </a:lnTo>
                <a:lnTo>
                  <a:pt x="616715" y="742031"/>
                </a:lnTo>
                <a:cubicBezTo>
                  <a:pt x="613343" y="720743"/>
                  <a:pt x="627867" y="700753"/>
                  <a:pt x="649155" y="697381"/>
                </a:cubicBezTo>
                <a:lnTo>
                  <a:pt x="650512" y="697167"/>
                </a:lnTo>
                <a:cubicBezTo>
                  <a:pt x="669859" y="694102"/>
                  <a:pt x="688135" y="705820"/>
                  <a:pt x="693142" y="724182"/>
                </a:cubicBezTo>
                <a:cubicBezTo>
                  <a:pt x="703502" y="705062"/>
                  <a:pt x="722973" y="692875"/>
                  <a:pt x="745080" y="692875"/>
                </a:cubicBezTo>
                <a:cubicBezTo>
                  <a:pt x="761883" y="692875"/>
                  <a:pt x="777162" y="699916"/>
                  <a:pt x="788250" y="711684"/>
                </a:cubicBezTo>
                <a:cubicBezTo>
                  <a:pt x="799338" y="699916"/>
                  <a:pt x="814617" y="692875"/>
                  <a:pt x="831420" y="692875"/>
                </a:cubicBezTo>
                <a:cubicBezTo>
                  <a:pt x="848223" y="692875"/>
                  <a:pt x="863502" y="699916"/>
                  <a:pt x="874591" y="711684"/>
                </a:cubicBezTo>
                <a:cubicBezTo>
                  <a:pt x="885679" y="699916"/>
                  <a:pt x="900958" y="692875"/>
                  <a:pt x="917761" y="692875"/>
                </a:cubicBezTo>
                <a:cubicBezTo>
                  <a:pt x="936430" y="692875"/>
                  <a:pt x="953219" y="701567"/>
                  <a:pt x="964433" y="715752"/>
                </a:cubicBezTo>
                <a:cubicBezTo>
                  <a:pt x="971427" y="700847"/>
                  <a:pt x="987718" y="691969"/>
                  <a:pt x="1004850" y="694683"/>
                </a:cubicBezTo>
                <a:lnTo>
                  <a:pt x="1006207" y="694898"/>
                </a:lnTo>
                <a:cubicBezTo>
                  <a:pt x="1027496" y="698270"/>
                  <a:pt x="1042019" y="718259"/>
                  <a:pt x="1038647" y="739547"/>
                </a:cubicBezTo>
                <a:lnTo>
                  <a:pt x="941968" y="1349956"/>
                </a:lnTo>
                <a:lnTo>
                  <a:pt x="970980" y="1350189"/>
                </a:lnTo>
                <a:cubicBezTo>
                  <a:pt x="1010288" y="1347909"/>
                  <a:pt x="996432" y="1343524"/>
                  <a:pt x="1003271" y="1299657"/>
                </a:cubicBezTo>
                <a:cubicBezTo>
                  <a:pt x="1020440" y="1237095"/>
                  <a:pt x="1017091" y="1236093"/>
                  <a:pt x="1059340" y="1187212"/>
                </a:cubicBezTo>
                <a:cubicBezTo>
                  <a:pt x="1152001" y="1112862"/>
                  <a:pt x="1269687" y="950118"/>
                  <a:pt x="1269687" y="785222"/>
                </a:cubicBezTo>
                <a:cubicBezTo>
                  <a:pt x="1269687" y="541640"/>
                  <a:pt x="1072383" y="344141"/>
                  <a:pt x="828874" y="343855"/>
                </a:cubicBezTo>
                <a:lnTo>
                  <a:pt x="828874" y="343965"/>
                </a:lnTo>
                <a:lnTo>
                  <a:pt x="827682" y="343872"/>
                </a:lnTo>
                <a:lnTo>
                  <a:pt x="826489" y="343965"/>
                </a:lnTo>
                <a:close/>
                <a:moveTo>
                  <a:pt x="826666" y="234292"/>
                </a:moveTo>
                <a:lnTo>
                  <a:pt x="827682" y="234370"/>
                </a:lnTo>
                <a:lnTo>
                  <a:pt x="828696" y="234292"/>
                </a:lnTo>
                <a:cubicBezTo>
                  <a:pt x="1127204" y="234292"/>
                  <a:pt x="1369193" y="476281"/>
                  <a:pt x="1369193" y="774790"/>
                </a:cubicBezTo>
                <a:cubicBezTo>
                  <a:pt x="1369193" y="976792"/>
                  <a:pt x="1224964" y="1176156"/>
                  <a:pt x="1111484" y="1267155"/>
                </a:cubicBezTo>
                <a:cubicBezTo>
                  <a:pt x="1077677" y="1306104"/>
                  <a:pt x="1092596" y="1326571"/>
                  <a:pt x="1085332" y="1377346"/>
                </a:cubicBezTo>
                <a:cubicBezTo>
                  <a:pt x="1066445" y="1416544"/>
                  <a:pt x="1049551" y="1429078"/>
                  <a:pt x="1016165" y="1429078"/>
                </a:cubicBezTo>
                <a:lnTo>
                  <a:pt x="827682" y="1428403"/>
                </a:lnTo>
                <a:lnTo>
                  <a:pt x="639197" y="1429078"/>
                </a:lnTo>
                <a:cubicBezTo>
                  <a:pt x="605812" y="1429078"/>
                  <a:pt x="588918" y="1416544"/>
                  <a:pt x="570030" y="1377346"/>
                </a:cubicBezTo>
                <a:cubicBezTo>
                  <a:pt x="562766" y="1326571"/>
                  <a:pt x="577686" y="1306104"/>
                  <a:pt x="543878" y="1267155"/>
                </a:cubicBezTo>
                <a:cubicBezTo>
                  <a:pt x="430398" y="1176156"/>
                  <a:pt x="286169" y="976792"/>
                  <a:pt x="286169" y="774790"/>
                </a:cubicBezTo>
                <a:cubicBezTo>
                  <a:pt x="286169" y="476281"/>
                  <a:pt x="528158" y="234292"/>
                  <a:pt x="826666" y="234292"/>
                </a:cubicBezTo>
                <a:close/>
                <a:moveTo>
                  <a:pt x="1287881" y="124716"/>
                </a:moveTo>
                <a:lnTo>
                  <a:pt x="1384523" y="205808"/>
                </a:lnTo>
                <a:lnTo>
                  <a:pt x="1249349" y="327650"/>
                </a:lnTo>
                <a:lnTo>
                  <a:pt x="1191363" y="278995"/>
                </a:lnTo>
                <a:close/>
                <a:moveTo>
                  <a:pt x="332408" y="124716"/>
                </a:moveTo>
                <a:lnTo>
                  <a:pt x="428926" y="278995"/>
                </a:lnTo>
                <a:lnTo>
                  <a:pt x="370940" y="327650"/>
                </a:lnTo>
                <a:lnTo>
                  <a:pt x="235766" y="205808"/>
                </a:lnTo>
                <a:close/>
                <a:moveTo>
                  <a:pt x="764602" y="0"/>
                </a:moveTo>
                <a:lnTo>
                  <a:pt x="890759" y="0"/>
                </a:lnTo>
                <a:lnTo>
                  <a:pt x="865528" y="180225"/>
                </a:lnTo>
                <a:lnTo>
                  <a:pt x="789834" y="1802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xmlns="" id="{CB7F5782-5EB8-498D-84F2-F2AF997E6CBF}"/>
              </a:ext>
            </a:extLst>
          </p:cNvPr>
          <p:cNvSpPr/>
          <p:nvPr/>
        </p:nvSpPr>
        <p:spPr>
          <a:xfrm>
            <a:off x="10631287" y="2639179"/>
            <a:ext cx="384488" cy="2030026"/>
          </a:xfrm>
          <a:custGeom>
            <a:avLst/>
            <a:gdLst>
              <a:gd name="connsiteX0" fmla="*/ 171450 w 323850"/>
              <a:gd name="connsiteY0" fmla="*/ 28575 h 2152650"/>
              <a:gd name="connsiteX1" fmla="*/ 152400 w 323850"/>
              <a:gd name="connsiteY1" fmla="*/ 647700 h 2152650"/>
              <a:gd name="connsiteX2" fmla="*/ 0 w 323850"/>
              <a:gd name="connsiteY2" fmla="*/ 1457325 h 2152650"/>
              <a:gd name="connsiteX3" fmla="*/ 180975 w 323850"/>
              <a:gd name="connsiteY3" fmla="*/ 2152650 h 2152650"/>
              <a:gd name="connsiteX4" fmla="*/ 323850 w 323850"/>
              <a:gd name="connsiteY4" fmla="*/ 2066925 h 2152650"/>
              <a:gd name="connsiteX5" fmla="*/ 161925 w 323850"/>
              <a:gd name="connsiteY5" fmla="*/ 1419225 h 2152650"/>
              <a:gd name="connsiteX6" fmla="*/ 295275 w 323850"/>
              <a:gd name="connsiteY6" fmla="*/ 628650 h 2152650"/>
              <a:gd name="connsiteX7" fmla="*/ 285750 w 323850"/>
              <a:gd name="connsiteY7" fmla="*/ 542925 h 2152650"/>
              <a:gd name="connsiteX8" fmla="*/ 276225 w 323850"/>
              <a:gd name="connsiteY8" fmla="*/ 0 h 2152650"/>
              <a:gd name="connsiteX9" fmla="*/ 171450 w 323850"/>
              <a:gd name="connsiteY9" fmla="*/ 28575 h 2152650"/>
              <a:gd name="connsiteX0" fmla="*/ 167117 w 323850"/>
              <a:gd name="connsiteY0" fmla="*/ 2573 h 2152650"/>
              <a:gd name="connsiteX1" fmla="*/ 152400 w 323850"/>
              <a:gd name="connsiteY1" fmla="*/ 647700 h 2152650"/>
              <a:gd name="connsiteX2" fmla="*/ 0 w 323850"/>
              <a:gd name="connsiteY2" fmla="*/ 1457325 h 2152650"/>
              <a:gd name="connsiteX3" fmla="*/ 180975 w 323850"/>
              <a:gd name="connsiteY3" fmla="*/ 2152650 h 2152650"/>
              <a:gd name="connsiteX4" fmla="*/ 323850 w 323850"/>
              <a:gd name="connsiteY4" fmla="*/ 2066925 h 2152650"/>
              <a:gd name="connsiteX5" fmla="*/ 161925 w 323850"/>
              <a:gd name="connsiteY5" fmla="*/ 1419225 h 2152650"/>
              <a:gd name="connsiteX6" fmla="*/ 295275 w 323850"/>
              <a:gd name="connsiteY6" fmla="*/ 628650 h 2152650"/>
              <a:gd name="connsiteX7" fmla="*/ 285750 w 323850"/>
              <a:gd name="connsiteY7" fmla="*/ 542925 h 2152650"/>
              <a:gd name="connsiteX8" fmla="*/ 276225 w 323850"/>
              <a:gd name="connsiteY8" fmla="*/ 0 h 2152650"/>
              <a:gd name="connsiteX9" fmla="*/ 167117 w 323850"/>
              <a:gd name="connsiteY9" fmla="*/ 2573 h 2152650"/>
              <a:gd name="connsiteX0" fmla="*/ 167117 w 323850"/>
              <a:gd name="connsiteY0" fmla="*/ 2573 h 2152650"/>
              <a:gd name="connsiteX1" fmla="*/ 152400 w 323850"/>
              <a:gd name="connsiteY1" fmla="*/ 647700 h 2152650"/>
              <a:gd name="connsiteX2" fmla="*/ 0 w 323850"/>
              <a:gd name="connsiteY2" fmla="*/ 1457325 h 2152650"/>
              <a:gd name="connsiteX3" fmla="*/ 180975 w 323850"/>
              <a:gd name="connsiteY3" fmla="*/ 2152650 h 2152650"/>
              <a:gd name="connsiteX4" fmla="*/ 323850 w 323850"/>
              <a:gd name="connsiteY4" fmla="*/ 2066925 h 2152650"/>
              <a:gd name="connsiteX5" fmla="*/ 161925 w 323850"/>
              <a:gd name="connsiteY5" fmla="*/ 1419225 h 2152650"/>
              <a:gd name="connsiteX6" fmla="*/ 295275 w 323850"/>
              <a:gd name="connsiteY6" fmla="*/ 628650 h 2152650"/>
              <a:gd name="connsiteX7" fmla="*/ 285750 w 323850"/>
              <a:gd name="connsiteY7" fmla="*/ 542925 h 2152650"/>
              <a:gd name="connsiteX8" fmla="*/ 276225 w 323850"/>
              <a:gd name="connsiteY8" fmla="*/ 0 h 2152650"/>
              <a:gd name="connsiteX9" fmla="*/ 167117 w 323850"/>
              <a:gd name="connsiteY9" fmla="*/ 2573 h 2152650"/>
              <a:gd name="connsiteX0" fmla="*/ 167117 w 323850"/>
              <a:gd name="connsiteY0" fmla="*/ 2573 h 2152650"/>
              <a:gd name="connsiteX1" fmla="*/ 152400 w 323850"/>
              <a:gd name="connsiteY1" fmla="*/ 647700 h 2152650"/>
              <a:gd name="connsiteX2" fmla="*/ 0 w 323850"/>
              <a:gd name="connsiteY2" fmla="*/ 1457325 h 2152650"/>
              <a:gd name="connsiteX3" fmla="*/ 180975 w 323850"/>
              <a:gd name="connsiteY3" fmla="*/ 2152650 h 2152650"/>
              <a:gd name="connsiteX4" fmla="*/ 323850 w 323850"/>
              <a:gd name="connsiteY4" fmla="*/ 2066925 h 2152650"/>
              <a:gd name="connsiteX5" fmla="*/ 161925 w 323850"/>
              <a:gd name="connsiteY5" fmla="*/ 1419225 h 2152650"/>
              <a:gd name="connsiteX6" fmla="*/ 295275 w 323850"/>
              <a:gd name="connsiteY6" fmla="*/ 628650 h 2152650"/>
              <a:gd name="connsiteX7" fmla="*/ 285750 w 323850"/>
              <a:gd name="connsiteY7" fmla="*/ 542925 h 2152650"/>
              <a:gd name="connsiteX8" fmla="*/ 276225 w 323850"/>
              <a:gd name="connsiteY8" fmla="*/ 0 h 2152650"/>
              <a:gd name="connsiteX9" fmla="*/ 167117 w 323850"/>
              <a:gd name="connsiteY9" fmla="*/ 2573 h 2152650"/>
              <a:gd name="connsiteX0" fmla="*/ 167117 w 323850"/>
              <a:gd name="connsiteY0" fmla="*/ 2573 h 2152650"/>
              <a:gd name="connsiteX1" fmla="*/ 152400 w 323850"/>
              <a:gd name="connsiteY1" fmla="*/ 647700 h 2152650"/>
              <a:gd name="connsiteX2" fmla="*/ 0 w 323850"/>
              <a:gd name="connsiteY2" fmla="*/ 1457325 h 2152650"/>
              <a:gd name="connsiteX3" fmla="*/ 180975 w 323850"/>
              <a:gd name="connsiteY3" fmla="*/ 2152650 h 2152650"/>
              <a:gd name="connsiteX4" fmla="*/ 323850 w 323850"/>
              <a:gd name="connsiteY4" fmla="*/ 2066925 h 2152650"/>
              <a:gd name="connsiteX5" fmla="*/ 161925 w 323850"/>
              <a:gd name="connsiteY5" fmla="*/ 1419225 h 2152650"/>
              <a:gd name="connsiteX6" fmla="*/ 295275 w 323850"/>
              <a:gd name="connsiteY6" fmla="*/ 628650 h 2152650"/>
              <a:gd name="connsiteX7" fmla="*/ 285750 w 323850"/>
              <a:gd name="connsiteY7" fmla="*/ 542925 h 2152650"/>
              <a:gd name="connsiteX8" fmla="*/ 276225 w 323850"/>
              <a:gd name="connsiteY8" fmla="*/ 0 h 2152650"/>
              <a:gd name="connsiteX9" fmla="*/ 167117 w 323850"/>
              <a:gd name="connsiteY9" fmla="*/ 2573 h 2152650"/>
              <a:gd name="connsiteX0" fmla="*/ 167117 w 323850"/>
              <a:gd name="connsiteY0" fmla="*/ 2573 h 2152650"/>
              <a:gd name="connsiteX1" fmla="*/ 152400 w 323850"/>
              <a:gd name="connsiteY1" fmla="*/ 647700 h 2152650"/>
              <a:gd name="connsiteX2" fmla="*/ 0 w 323850"/>
              <a:gd name="connsiteY2" fmla="*/ 1457325 h 2152650"/>
              <a:gd name="connsiteX3" fmla="*/ 180975 w 323850"/>
              <a:gd name="connsiteY3" fmla="*/ 2152650 h 2152650"/>
              <a:gd name="connsiteX4" fmla="*/ 323850 w 323850"/>
              <a:gd name="connsiteY4" fmla="*/ 2066925 h 2152650"/>
              <a:gd name="connsiteX5" fmla="*/ 161925 w 323850"/>
              <a:gd name="connsiteY5" fmla="*/ 1419225 h 2152650"/>
              <a:gd name="connsiteX6" fmla="*/ 295275 w 323850"/>
              <a:gd name="connsiteY6" fmla="*/ 628650 h 2152650"/>
              <a:gd name="connsiteX7" fmla="*/ 276225 w 323850"/>
              <a:gd name="connsiteY7" fmla="*/ 0 h 2152650"/>
              <a:gd name="connsiteX8" fmla="*/ 167117 w 323850"/>
              <a:gd name="connsiteY8" fmla="*/ 2573 h 2152650"/>
              <a:gd name="connsiteX0" fmla="*/ 167117 w 327783"/>
              <a:gd name="connsiteY0" fmla="*/ 2573 h 2152650"/>
              <a:gd name="connsiteX1" fmla="*/ 152400 w 327783"/>
              <a:gd name="connsiteY1" fmla="*/ 647700 h 2152650"/>
              <a:gd name="connsiteX2" fmla="*/ 0 w 327783"/>
              <a:gd name="connsiteY2" fmla="*/ 1457325 h 2152650"/>
              <a:gd name="connsiteX3" fmla="*/ 180975 w 327783"/>
              <a:gd name="connsiteY3" fmla="*/ 2152650 h 2152650"/>
              <a:gd name="connsiteX4" fmla="*/ 323850 w 327783"/>
              <a:gd name="connsiteY4" fmla="*/ 2066925 h 2152650"/>
              <a:gd name="connsiteX5" fmla="*/ 161925 w 327783"/>
              <a:gd name="connsiteY5" fmla="*/ 1419225 h 2152650"/>
              <a:gd name="connsiteX6" fmla="*/ 295275 w 327783"/>
              <a:gd name="connsiteY6" fmla="*/ 628650 h 2152650"/>
              <a:gd name="connsiteX7" fmla="*/ 276225 w 327783"/>
              <a:gd name="connsiteY7" fmla="*/ 0 h 2152650"/>
              <a:gd name="connsiteX8" fmla="*/ 167117 w 327783"/>
              <a:gd name="connsiteY8" fmla="*/ 2573 h 2152650"/>
              <a:gd name="connsiteX0" fmla="*/ 167117 w 349517"/>
              <a:gd name="connsiteY0" fmla="*/ 2573 h 2152650"/>
              <a:gd name="connsiteX1" fmla="*/ 152400 w 349517"/>
              <a:gd name="connsiteY1" fmla="*/ 647700 h 2152650"/>
              <a:gd name="connsiteX2" fmla="*/ 0 w 349517"/>
              <a:gd name="connsiteY2" fmla="*/ 1457325 h 2152650"/>
              <a:gd name="connsiteX3" fmla="*/ 180975 w 349517"/>
              <a:gd name="connsiteY3" fmla="*/ 2152650 h 2152650"/>
              <a:gd name="connsiteX4" fmla="*/ 323850 w 349517"/>
              <a:gd name="connsiteY4" fmla="*/ 2066925 h 2152650"/>
              <a:gd name="connsiteX5" fmla="*/ 161925 w 349517"/>
              <a:gd name="connsiteY5" fmla="*/ 1419225 h 2152650"/>
              <a:gd name="connsiteX6" fmla="*/ 295275 w 349517"/>
              <a:gd name="connsiteY6" fmla="*/ 628650 h 2152650"/>
              <a:gd name="connsiteX7" fmla="*/ 349310 w 349517"/>
              <a:gd name="connsiteY7" fmla="*/ 216050 h 2152650"/>
              <a:gd name="connsiteX8" fmla="*/ 276225 w 349517"/>
              <a:gd name="connsiteY8" fmla="*/ 0 h 2152650"/>
              <a:gd name="connsiteX9" fmla="*/ 167117 w 349517"/>
              <a:gd name="connsiteY9" fmla="*/ 2573 h 2152650"/>
              <a:gd name="connsiteX0" fmla="*/ 167117 w 349517"/>
              <a:gd name="connsiteY0" fmla="*/ 2573 h 2152650"/>
              <a:gd name="connsiteX1" fmla="*/ 152400 w 349517"/>
              <a:gd name="connsiteY1" fmla="*/ 647700 h 2152650"/>
              <a:gd name="connsiteX2" fmla="*/ 0 w 349517"/>
              <a:gd name="connsiteY2" fmla="*/ 1457325 h 2152650"/>
              <a:gd name="connsiteX3" fmla="*/ 180975 w 349517"/>
              <a:gd name="connsiteY3" fmla="*/ 2152650 h 2152650"/>
              <a:gd name="connsiteX4" fmla="*/ 323850 w 349517"/>
              <a:gd name="connsiteY4" fmla="*/ 2066925 h 2152650"/>
              <a:gd name="connsiteX5" fmla="*/ 161925 w 349517"/>
              <a:gd name="connsiteY5" fmla="*/ 1419225 h 2152650"/>
              <a:gd name="connsiteX6" fmla="*/ 295275 w 349517"/>
              <a:gd name="connsiteY6" fmla="*/ 628650 h 2152650"/>
              <a:gd name="connsiteX7" fmla="*/ 349310 w 349517"/>
              <a:gd name="connsiteY7" fmla="*/ 216050 h 2152650"/>
              <a:gd name="connsiteX8" fmla="*/ 276225 w 349517"/>
              <a:gd name="connsiteY8" fmla="*/ 0 h 2152650"/>
              <a:gd name="connsiteX9" fmla="*/ 167117 w 349517"/>
              <a:gd name="connsiteY9" fmla="*/ 2573 h 2152650"/>
              <a:gd name="connsiteX0" fmla="*/ 167117 w 349517"/>
              <a:gd name="connsiteY0" fmla="*/ 2573 h 2152650"/>
              <a:gd name="connsiteX1" fmla="*/ 152400 w 349517"/>
              <a:gd name="connsiteY1" fmla="*/ 647700 h 2152650"/>
              <a:gd name="connsiteX2" fmla="*/ 0 w 349517"/>
              <a:gd name="connsiteY2" fmla="*/ 1457325 h 2152650"/>
              <a:gd name="connsiteX3" fmla="*/ 180975 w 349517"/>
              <a:gd name="connsiteY3" fmla="*/ 2152650 h 2152650"/>
              <a:gd name="connsiteX4" fmla="*/ 323850 w 349517"/>
              <a:gd name="connsiteY4" fmla="*/ 2066925 h 2152650"/>
              <a:gd name="connsiteX5" fmla="*/ 161925 w 349517"/>
              <a:gd name="connsiteY5" fmla="*/ 1419225 h 2152650"/>
              <a:gd name="connsiteX6" fmla="*/ 295275 w 349517"/>
              <a:gd name="connsiteY6" fmla="*/ 628650 h 2152650"/>
              <a:gd name="connsiteX7" fmla="*/ 349310 w 349517"/>
              <a:gd name="connsiteY7" fmla="*/ 216050 h 2152650"/>
              <a:gd name="connsiteX8" fmla="*/ 276225 w 349517"/>
              <a:gd name="connsiteY8" fmla="*/ 0 h 2152650"/>
              <a:gd name="connsiteX9" fmla="*/ 167117 w 349517"/>
              <a:gd name="connsiteY9" fmla="*/ 2573 h 2152650"/>
              <a:gd name="connsiteX0" fmla="*/ 167117 w 349782"/>
              <a:gd name="connsiteY0" fmla="*/ 2573 h 2152650"/>
              <a:gd name="connsiteX1" fmla="*/ 152400 w 349782"/>
              <a:gd name="connsiteY1" fmla="*/ 647700 h 2152650"/>
              <a:gd name="connsiteX2" fmla="*/ 0 w 349782"/>
              <a:gd name="connsiteY2" fmla="*/ 1457325 h 2152650"/>
              <a:gd name="connsiteX3" fmla="*/ 180975 w 349782"/>
              <a:gd name="connsiteY3" fmla="*/ 2152650 h 2152650"/>
              <a:gd name="connsiteX4" fmla="*/ 323850 w 349782"/>
              <a:gd name="connsiteY4" fmla="*/ 2066925 h 2152650"/>
              <a:gd name="connsiteX5" fmla="*/ 161925 w 349782"/>
              <a:gd name="connsiteY5" fmla="*/ 1419225 h 2152650"/>
              <a:gd name="connsiteX6" fmla="*/ 295275 w 349782"/>
              <a:gd name="connsiteY6" fmla="*/ 628650 h 2152650"/>
              <a:gd name="connsiteX7" fmla="*/ 349310 w 349782"/>
              <a:gd name="connsiteY7" fmla="*/ 216050 h 2152650"/>
              <a:gd name="connsiteX8" fmla="*/ 276225 w 349782"/>
              <a:gd name="connsiteY8" fmla="*/ 0 h 2152650"/>
              <a:gd name="connsiteX9" fmla="*/ 167117 w 349782"/>
              <a:gd name="connsiteY9" fmla="*/ 2573 h 2152650"/>
              <a:gd name="connsiteX0" fmla="*/ 167117 w 349782"/>
              <a:gd name="connsiteY0" fmla="*/ 2573 h 2152650"/>
              <a:gd name="connsiteX1" fmla="*/ 152400 w 349782"/>
              <a:gd name="connsiteY1" fmla="*/ 647700 h 2152650"/>
              <a:gd name="connsiteX2" fmla="*/ 0 w 349782"/>
              <a:gd name="connsiteY2" fmla="*/ 1457325 h 2152650"/>
              <a:gd name="connsiteX3" fmla="*/ 180975 w 349782"/>
              <a:gd name="connsiteY3" fmla="*/ 2152650 h 2152650"/>
              <a:gd name="connsiteX4" fmla="*/ 323850 w 349782"/>
              <a:gd name="connsiteY4" fmla="*/ 2066925 h 2152650"/>
              <a:gd name="connsiteX5" fmla="*/ 161925 w 349782"/>
              <a:gd name="connsiteY5" fmla="*/ 1419225 h 2152650"/>
              <a:gd name="connsiteX6" fmla="*/ 295275 w 349782"/>
              <a:gd name="connsiteY6" fmla="*/ 628650 h 2152650"/>
              <a:gd name="connsiteX7" fmla="*/ 349310 w 349782"/>
              <a:gd name="connsiteY7" fmla="*/ 216050 h 2152650"/>
              <a:gd name="connsiteX8" fmla="*/ 276225 w 349782"/>
              <a:gd name="connsiteY8" fmla="*/ 0 h 2152650"/>
              <a:gd name="connsiteX9" fmla="*/ 167117 w 349782"/>
              <a:gd name="connsiteY9" fmla="*/ 2573 h 2152650"/>
              <a:gd name="connsiteX0" fmla="*/ 167117 w 349782"/>
              <a:gd name="connsiteY0" fmla="*/ 2573 h 2152650"/>
              <a:gd name="connsiteX1" fmla="*/ 152400 w 349782"/>
              <a:gd name="connsiteY1" fmla="*/ 647700 h 2152650"/>
              <a:gd name="connsiteX2" fmla="*/ 0 w 349782"/>
              <a:gd name="connsiteY2" fmla="*/ 1457325 h 2152650"/>
              <a:gd name="connsiteX3" fmla="*/ 180975 w 349782"/>
              <a:gd name="connsiteY3" fmla="*/ 2152650 h 2152650"/>
              <a:gd name="connsiteX4" fmla="*/ 323850 w 349782"/>
              <a:gd name="connsiteY4" fmla="*/ 2066925 h 2152650"/>
              <a:gd name="connsiteX5" fmla="*/ 161925 w 349782"/>
              <a:gd name="connsiteY5" fmla="*/ 1419225 h 2152650"/>
              <a:gd name="connsiteX6" fmla="*/ 295275 w 349782"/>
              <a:gd name="connsiteY6" fmla="*/ 628650 h 2152650"/>
              <a:gd name="connsiteX7" fmla="*/ 349310 w 349782"/>
              <a:gd name="connsiteY7" fmla="*/ 216050 h 2152650"/>
              <a:gd name="connsiteX8" fmla="*/ 276225 w 349782"/>
              <a:gd name="connsiteY8" fmla="*/ 0 h 2152650"/>
              <a:gd name="connsiteX9" fmla="*/ 167117 w 349782"/>
              <a:gd name="connsiteY9" fmla="*/ 2573 h 2152650"/>
              <a:gd name="connsiteX0" fmla="*/ 167117 w 349782"/>
              <a:gd name="connsiteY0" fmla="*/ 2573 h 2152650"/>
              <a:gd name="connsiteX1" fmla="*/ 152400 w 349782"/>
              <a:gd name="connsiteY1" fmla="*/ 647700 h 2152650"/>
              <a:gd name="connsiteX2" fmla="*/ 0 w 349782"/>
              <a:gd name="connsiteY2" fmla="*/ 1457325 h 2152650"/>
              <a:gd name="connsiteX3" fmla="*/ 180975 w 349782"/>
              <a:gd name="connsiteY3" fmla="*/ 2152650 h 2152650"/>
              <a:gd name="connsiteX4" fmla="*/ 323850 w 349782"/>
              <a:gd name="connsiteY4" fmla="*/ 2066925 h 2152650"/>
              <a:gd name="connsiteX5" fmla="*/ 161925 w 349782"/>
              <a:gd name="connsiteY5" fmla="*/ 1419225 h 2152650"/>
              <a:gd name="connsiteX6" fmla="*/ 295275 w 349782"/>
              <a:gd name="connsiteY6" fmla="*/ 628650 h 2152650"/>
              <a:gd name="connsiteX7" fmla="*/ 349310 w 349782"/>
              <a:gd name="connsiteY7" fmla="*/ 216050 h 2152650"/>
              <a:gd name="connsiteX8" fmla="*/ 276225 w 349782"/>
              <a:gd name="connsiteY8" fmla="*/ 0 h 2152650"/>
              <a:gd name="connsiteX9" fmla="*/ 167117 w 349782"/>
              <a:gd name="connsiteY9" fmla="*/ 2573 h 2152650"/>
              <a:gd name="connsiteX0" fmla="*/ 178793 w 361458"/>
              <a:gd name="connsiteY0" fmla="*/ 2573 h 2152650"/>
              <a:gd name="connsiteX1" fmla="*/ 164076 w 361458"/>
              <a:gd name="connsiteY1" fmla="*/ 647700 h 2152650"/>
              <a:gd name="connsiteX2" fmla="*/ 11676 w 361458"/>
              <a:gd name="connsiteY2" fmla="*/ 1457325 h 2152650"/>
              <a:gd name="connsiteX3" fmla="*/ 192651 w 361458"/>
              <a:gd name="connsiteY3" fmla="*/ 2152650 h 2152650"/>
              <a:gd name="connsiteX4" fmla="*/ 335526 w 361458"/>
              <a:gd name="connsiteY4" fmla="*/ 2066925 h 2152650"/>
              <a:gd name="connsiteX5" fmla="*/ 173601 w 361458"/>
              <a:gd name="connsiteY5" fmla="*/ 1419225 h 2152650"/>
              <a:gd name="connsiteX6" fmla="*/ 306951 w 361458"/>
              <a:gd name="connsiteY6" fmla="*/ 628650 h 2152650"/>
              <a:gd name="connsiteX7" fmla="*/ 360986 w 361458"/>
              <a:gd name="connsiteY7" fmla="*/ 216050 h 2152650"/>
              <a:gd name="connsiteX8" fmla="*/ 287901 w 361458"/>
              <a:gd name="connsiteY8" fmla="*/ 0 h 2152650"/>
              <a:gd name="connsiteX9" fmla="*/ 178793 w 361458"/>
              <a:gd name="connsiteY9" fmla="*/ 2573 h 2152650"/>
              <a:gd name="connsiteX0" fmla="*/ 178793 w 361849"/>
              <a:gd name="connsiteY0" fmla="*/ 2573 h 2152650"/>
              <a:gd name="connsiteX1" fmla="*/ 164076 w 361849"/>
              <a:gd name="connsiteY1" fmla="*/ 647700 h 2152650"/>
              <a:gd name="connsiteX2" fmla="*/ 11676 w 361849"/>
              <a:gd name="connsiteY2" fmla="*/ 1457325 h 2152650"/>
              <a:gd name="connsiteX3" fmla="*/ 192651 w 361849"/>
              <a:gd name="connsiteY3" fmla="*/ 2152650 h 2152650"/>
              <a:gd name="connsiteX4" fmla="*/ 335526 w 361849"/>
              <a:gd name="connsiteY4" fmla="*/ 2066925 h 2152650"/>
              <a:gd name="connsiteX5" fmla="*/ 173601 w 361849"/>
              <a:gd name="connsiteY5" fmla="*/ 1419225 h 2152650"/>
              <a:gd name="connsiteX6" fmla="*/ 315618 w 361849"/>
              <a:gd name="connsiteY6" fmla="*/ 654652 h 2152650"/>
              <a:gd name="connsiteX7" fmla="*/ 360986 w 361849"/>
              <a:gd name="connsiteY7" fmla="*/ 216050 h 2152650"/>
              <a:gd name="connsiteX8" fmla="*/ 287901 w 361849"/>
              <a:gd name="connsiteY8" fmla="*/ 0 h 2152650"/>
              <a:gd name="connsiteX9" fmla="*/ 178793 w 361849"/>
              <a:gd name="connsiteY9" fmla="*/ 2573 h 2152650"/>
              <a:gd name="connsiteX0" fmla="*/ 178793 w 361849"/>
              <a:gd name="connsiteY0" fmla="*/ 2573 h 2152650"/>
              <a:gd name="connsiteX1" fmla="*/ 164076 w 361849"/>
              <a:gd name="connsiteY1" fmla="*/ 647700 h 2152650"/>
              <a:gd name="connsiteX2" fmla="*/ 11676 w 361849"/>
              <a:gd name="connsiteY2" fmla="*/ 1457325 h 2152650"/>
              <a:gd name="connsiteX3" fmla="*/ 192651 w 361849"/>
              <a:gd name="connsiteY3" fmla="*/ 2152650 h 2152650"/>
              <a:gd name="connsiteX4" fmla="*/ 361528 w 361849"/>
              <a:gd name="connsiteY4" fmla="*/ 2131929 h 2152650"/>
              <a:gd name="connsiteX5" fmla="*/ 173601 w 361849"/>
              <a:gd name="connsiteY5" fmla="*/ 1419225 h 2152650"/>
              <a:gd name="connsiteX6" fmla="*/ 315618 w 361849"/>
              <a:gd name="connsiteY6" fmla="*/ 654652 h 2152650"/>
              <a:gd name="connsiteX7" fmla="*/ 360986 w 361849"/>
              <a:gd name="connsiteY7" fmla="*/ 216050 h 2152650"/>
              <a:gd name="connsiteX8" fmla="*/ 287901 w 361849"/>
              <a:gd name="connsiteY8" fmla="*/ 0 h 2152650"/>
              <a:gd name="connsiteX9" fmla="*/ 178793 w 361849"/>
              <a:gd name="connsiteY9" fmla="*/ 2573 h 2152650"/>
              <a:gd name="connsiteX0" fmla="*/ 178793 w 361528"/>
              <a:gd name="connsiteY0" fmla="*/ 2573 h 2152650"/>
              <a:gd name="connsiteX1" fmla="*/ 164076 w 361528"/>
              <a:gd name="connsiteY1" fmla="*/ 647700 h 2152650"/>
              <a:gd name="connsiteX2" fmla="*/ 11676 w 361528"/>
              <a:gd name="connsiteY2" fmla="*/ 1457325 h 2152650"/>
              <a:gd name="connsiteX3" fmla="*/ 192651 w 361528"/>
              <a:gd name="connsiteY3" fmla="*/ 2152650 h 2152650"/>
              <a:gd name="connsiteX4" fmla="*/ 361528 w 361528"/>
              <a:gd name="connsiteY4" fmla="*/ 2131929 h 2152650"/>
              <a:gd name="connsiteX5" fmla="*/ 173601 w 361528"/>
              <a:gd name="connsiteY5" fmla="*/ 1419225 h 2152650"/>
              <a:gd name="connsiteX6" fmla="*/ 315618 w 361528"/>
              <a:gd name="connsiteY6" fmla="*/ 654652 h 2152650"/>
              <a:gd name="connsiteX7" fmla="*/ 287901 w 361528"/>
              <a:gd name="connsiteY7" fmla="*/ 0 h 2152650"/>
              <a:gd name="connsiteX8" fmla="*/ 178793 w 361528"/>
              <a:gd name="connsiteY8" fmla="*/ 2573 h 2152650"/>
              <a:gd name="connsiteX0" fmla="*/ 178793 w 374776"/>
              <a:gd name="connsiteY0" fmla="*/ 2573 h 2152650"/>
              <a:gd name="connsiteX1" fmla="*/ 164076 w 374776"/>
              <a:gd name="connsiteY1" fmla="*/ 647700 h 2152650"/>
              <a:gd name="connsiteX2" fmla="*/ 11676 w 374776"/>
              <a:gd name="connsiteY2" fmla="*/ 1457325 h 2152650"/>
              <a:gd name="connsiteX3" fmla="*/ 192651 w 374776"/>
              <a:gd name="connsiteY3" fmla="*/ 2152650 h 2152650"/>
              <a:gd name="connsiteX4" fmla="*/ 361528 w 374776"/>
              <a:gd name="connsiteY4" fmla="*/ 2131929 h 2152650"/>
              <a:gd name="connsiteX5" fmla="*/ 173601 w 374776"/>
              <a:gd name="connsiteY5" fmla="*/ 1419225 h 2152650"/>
              <a:gd name="connsiteX6" fmla="*/ 315618 w 374776"/>
              <a:gd name="connsiteY6" fmla="*/ 654652 h 2152650"/>
              <a:gd name="connsiteX7" fmla="*/ 287901 w 374776"/>
              <a:gd name="connsiteY7" fmla="*/ 0 h 2152650"/>
              <a:gd name="connsiteX8" fmla="*/ 178793 w 374776"/>
              <a:gd name="connsiteY8" fmla="*/ 2573 h 2152650"/>
              <a:gd name="connsiteX0" fmla="*/ 178793 w 391181"/>
              <a:gd name="connsiteY0" fmla="*/ 2573 h 2152650"/>
              <a:gd name="connsiteX1" fmla="*/ 164076 w 391181"/>
              <a:gd name="connsiteY1" fmla="*/ 647700 h 2152650"/>
              <a:gd name="connsiteX2" fmla="*/ 11676 w 391181"/>
              <a:gd name="connsiteY2" fmla="*/ 1457325 h 2152650"/>
              <a:gd name="connsiteX3" fmla="*/ 192651 w 391181"/>
              <a:gd name="connsiteY3" fmla="*/ 2152650 h 2152650"/>
              <a:gd name="connsiteX4" fmla="*/ 361528 w 391181"/>
              <a:gd name="connsiteY4" fmla="*/ 2131929 h 2152650"/>
              <a:gd name="connsiteX5" fmla="*/ 173601 w 391181"/>
              <a:gd name="connsiteY5" fmla="*/ 1419225 h 2152650"/>
              <a:gd name="connsiteX6" fmla="*/ 315618 w 391181"/>
              <a:gd name="connsiteY6" fmla="*/ 654652 h 2152650"/>
              <a:gd name="connsiteX7" fmla="*/ 287901 w 391181"/>
              <a:gd name="connsiteY7" fmla="*/ 0 h 2152650"/>
              <a:gd name="connsiteX8" fmla="*/ 178793 w 391181"/>
              <a:gd name="connsiteY8" fmla="*/ 2573 h 2152650"/>
              <a:gd name="connsiteX0" fmla="*/ 148458 w 391181"/>
              <a:gd name="connsiteY0" fmla="*/ 15574 h 2152650"/>
              <a:gd name="connsiteX1" fmla="*/ 164076 w 391181"/>
              <a:gd name="connsiteY1" fmla="*/ 647700 h 2152650"/>
              <a:gd name="connsiteX2" fmla="*/ 11676 w 391181"/>
              <a:gd name="connsiteY2" fmla="*/ 1457325 h 2152650"/>
              <a:gd name="connsiteX3" fmla="*/ 192651 w 391181"/>
              <a:gd name="connsiteY3" fmla="*/ 2152650 h 2152650"/>
              <a:gd name="connsiteX4" fmla="*/ 361528 w 391181"/>
              <a:gd name="connsiteY4" fmla="*/ 2131929 h 2152650"/>
              <a:gd name="connsiteX5" fmla="*/ 173601 w 391181"/>
              <a:gd name="connsiteY5" fmla="*/ 1419225 h 2152650"/>
              <a:gd name="connsiteX6" fmla="*/ 315618 w 391181"/>
              <a:gd name="connsiteY6" fmla="*/ 654652 h 2152650"/>
              <a:gd name="connsiteX7" fmla="*/ 287901 w 391181"/>
              <a:gd name="connsiteY7" fmla="*/ 0 h 2152650"/>
              <a:gd name="connsiteX8" fmla="*/ 148458 w 391181"/>
              <a:gd name="connsiteY8" fmla="*/ 15574 h 2152650"/>
              <a:gd name="connsiteX0" fmla="*/ 148458 w 391181"/>
              <a:gd name="connsiteY0" fmla="*/ 15574 h 2152650"/>
              <a:gd name="connsiteX1" fmla="*/ 164076 w 391181"/>
              <a:gd name="connsiteY1" fmla="*/ 647700 h 2152650"/>
              <a:gd name="connsiteX2" fmla="*/ 11676 w 391181"/>
              <a:gd name="connsiteY2" fmla="*/ 1457325 h 2152650"/>
              <a:gd name="connsiteX3" fmla="*/ 192651 w 391181"/>
              <a:gd name="connsiteY3" fmla="*/ 2152650 h 2152650"/>
              <a:gd name="connsiteX4" fmla="*/ 361528 w 391181"/>
              <a:gd name="connsiteY4" fmla="*/ 2131929 h 2152650"/>
              <a:gd name="connsiteX5" fmla="*/ 173601 w 391181"/>
              <a:gd name="connsiteY5" fmla="*/ 1419225 h 2152650"/>
              <a:gd name="connsiteX6" fmla="*/ 315618 w 391181"/>
              <a:gd name="connsiteY6" fmla="*/ 654652 h 2152650"/>
              <a:gd name="connsiteX7" fmla="*/ 287901 w 391181"/>
              <a:gd name="connsiteY7" fmla="*/ 0 h 2152650"/>
              <a:gd name="connsiteX8" fmla="*/ 148458 w 391181"/>
              <a:gd name="connsiteY8" fmla="*/ 15574 h 2152650"/>
              <a:gd name="connsiteX0" fmla="*/ 148458 w 391181"/>
              <a:gd name="connsiteY0" fmla="*/ 15574 h 2152650"/>
              <a:gd name="connsiteX1" fmla="*/ 164076 w 391181"/>
              <a:gd name="connsiteY1" fmla="*/ 647700 h 2152650"/>
              <a:gd name="connsiteX2" fmla="*/ 11676 w 391181"/>
              <a:gd name="connsiteY2" fmla="*/ 1457325 h 2152650"/>
              <a:gd name="connsiteX3" fmla="*/ 192651 w 391181"/>
              <a:gd name="connsiteY3" fmla="*/ 2152650 h 2152650"/>
              <a:gd name="connsiteX4" fmla="*/ 361528 w 391181"/>
              <a:gd name="connsiteY4" fmla="*/ 2131929 h 2152650"/>
              <a:gd name="connsiteX5" fmla="*/ 173601 w 391181"/>
              <a:gd name="connsiteY5" fmla="*/ 1419225 h 2152650"/>
              <a:gd name="connsiteX6" fmla="*/ 315618 w 391181"/>
              <a:gd name="connsiteY6" fmla="*/ 654652 h 2152650"/>
              <a:gd name="connsiteX7" fmla="*/ 287901 w 391181"/>
              <a:gd name="connsiteY7" fmla="*/ 0 h 2152650"/>
              <a:gd name="connsiteX8" fmla="*/ 148458 w 391181"/>
              <a:gd name="connsiteY8" fmla="*/ 15574 h 2152650"/>
              <a:gd name="connsiteX0" fmla="*/ 150132 w 392855"/>
              <a:gd name="connsiteY0" fmla="*/ 15574 h 2152650"/>
              <a:gd name="connsiteX1" fmla="*/ 148416 w 392855"/>
              <a:gd name="connsiteY1" fmla="*/ 647700 h 2152650"/>
              <a:gd name="connsiteX2" fmla="*/ 13350 w 392855"/>
              <a:gd name="connsiteY2" fmla="*/ 1457325 h 2152650"/>
              <a:gd name="connsiteX3" fmla="*/ 194325 w 392855"/>
              <a:gd name="connsiteY3" fmla="*/ 2152650 h 2152650"/>
              <a:gd name="connsiteX4" fmla="*/ 363202 w 392855"/>
              <a:gd name="connsiteY4" fmla="*/ 2131929 h 2152650"/>
              <a:gd name="connsiteX5" fmla="*/ 175275 w 392855"/>
              <a:gd name="connsiteY5" fmla="*/ 1419225 h 2152650"/>
              <a:gd name="connsiteX6" fmla="*/ 317292 w 392855"/>
              <a:gd name="connsiteY6" fmla="*/ 654652 h 2152650"/>
              <a:gd name="connsiteX7" fmla="*/ 289575 w 392855"/>
              <a:gd name="connsiteY7" fmla="*/ 0 h 2152650"/>
              <a:gd name="connsiteX8" fmla="*/ 150132 w 392855"/>
              <a:gd name="connsiteY8" fmla="*/ 15574 h 2152650"/>
              <a:gd name="connsiteX0" fmla="*/ 132798 w 392855"/>
              <a:gd name="connsiteY0" fmla="*/ 11240 h 2152650"/>
              <a:gd name="connsiteX1" fmla="*/ 148416 w 392855"/>
              <a:gd name="connsiteY1" fmla="*/ 647700 h 2152650"/>
              <a:gd name="connsiteX2" fmla="*/ 13350 w 392855"/>
              <a:gd name="connsiteY2" fmla="*/ 1457325 h 2152650"/>
              <a:gd name="connsiteX3" fmla="*/ 194325 w 392855"/>
              <a:gd name="connsiteY3" fmla="*/ 2152650 h 2152650"/>
              <a:gd name="connsiteX4" fmla="*/ 363202 w 392855"/>
              <a:gd name="connsiteY4" fmla="*/ 2131929 h 2152650"/>
              <a:gd name="connsiteX5" fmla="*/ 175275 w 392855"/>
              <a:gd name="connsiteY5" fmla="*/ 1419225 h 2152650"/>
              <a:gd name="connsiteX6" fmla="*/ 317292 w 392855"/>
              <a:gd name="connsiteY6" fmla="*/ 654652 h 2152650"/>
              <a:gd name="connsiteX7" fmla="*/ 289575 w 392855"/>
              <a:gd name="connsiteY7" fmla="*/ 0 h 2152650"/>
              <a:gd name="connsiteX8" fmla="*/ 132798 w 392855"/>
              <a:gd name="connsiteY8" fmla="*/ 11240 h 2152650"/>
              <a:gd name="connsiteX0" fmla="*/ 115464 w 392855"/>
              <a:gd name="connsiteY0" fmla="*/ 0 h 2158745"/>
              <a:gd name="connsiteX1" fmla="*/ 148416 w 392855"/>
              <a:gd name="connsiteY1" fmla="*/ 653795 h 2158745"/>
              <a:gd name="connsiteX2" fmla="*/ 13350 w 392855"/>
              <a:gd name="connsiteY2" fmla="*/ 1463420 h 2158745"/>
              <a:gd name="connsiteX3" fmla="*/ 194325 w 392855"/>
              <a:gd name="connsiteY3" fmla="*/ 2158745 h 2158745"/>
              <a:gd name="connsiteX4" fmla="*/ 363202 w 392855"/>
              <a:gd name="connsiteY4" fmla="*/ 2138024 h 2158745"/>
              <a:gd name="connsiteX5" fmla="*/ 175275 w 392855"/>
              <a:gd name="connsiteY5" fmla="*/ 1425320 h 2158745"/>
              <a:gd name="connsiteX6" fmla="*/ 317292 w 392855"/>
              <a:gd name="connsiteY6" fmla="*/ 660747 h 2158745"/>
              <a:gd name="connsiteX7" fmla="*/ 289575 w 392855"/>
              <a:gd name="connsiteY7" fmla="*/ 6095 h 2158745"/>
              <a:gd name="connsiteX8" fmla="*/ 115464 w 392855"/>
              <a:gd name="connsiteY8" fmla="*/ 0 h 2158745"/>
              <a:gd name="connsiteX0" fmla="*/ 115464 w 392855"/>
              <a:gd name="connsiteY0" fmla="*/ 0 h 2158745"/>
              <a:gd name="connsiteX1" fmla="*/ 148416 w 392855"/>
              <a:gd name="connsiteY1" fmla="*/ 653795 h 2158745"/>
              <a:gd name="connsiteX2" fmla="*/ 13350 w 392855"/>
              <a:gd name="connsiteY2" fmla="*/ 1463420 h 2158745"/>
              <a:gd name="connsiteX3" fmla="*/ 194325 w 392855"/>
              <a:gd name="connsiteY3" fmla="*/ 2158745 h 2158745"/>
              <a:gd name="connsiteX4" fmla="*/ 363202 w 392855"/>
              <a:gd name="connsiteY4" fmla="*/ 2138024 h 2158745"/>
              <a:gd name="connsiteX5" fmla="*/ 175275 w 392855"/>
              <a:gd name="connsiteY5" fmla="*/ 1425320 h 2158745"/>
              <a:gd name="connsiteX6" fmla="*/ 317292 w 392855"/>
              <a:gd name="connsiteY6" fmla="*/ 660747 h 2158745"/>
              <a:gd name="connsiteX7" fmla="*/ 289575 w 392855"/>
              <a:gd name="connsiteY7" fmla="*/ 6095 h 2158745"/>
              <a:gd name="connsiteX8" fmla="*/ 115464 w 392855"/>
              <a:gd name="connsiteY8" fmla="*/ 0 h 2158745"/>
              <a:gd name="connsiteX0" fmla="*/ 115464 w 387669"/>
              <a:gd name="connsiteY0" fmla="*/ 0 h 2158745"/>
              <a:gd name="connsiteX1" fmla="*/ 148416 w 387669"/>
              <a:gd name="connsiteY1" fmla="*/ 653795 h 2158745"/>
              <a:gd name="connsiteX2" fmla="*/ 13350 w 387669"/>
              <a:gd name="connsiteY2" fmla="*/ 1463420 h 2158745"/>
              <a:gd name="connsiteX3" fmla="*/ 194325 w 387669"/>
              <a:gd name="connsiteY3" fmla="*/ 2158745 h 2158745"/>
              <a:gd name="connsiteX4" fmla="*/ 363202 w 387669"/>
              <a:gd name="connsiteY4" fmla="*/ 2138024 h 2158745"/>
              <a:gd name="connsiteX5" fmla="*/ 175275 w 387669"/>
              <a:gd name="connsiteY5" fmla="*/ 1425320 h 2158745"/>
              <a:gd name="connsiteX6" fmla="*/ 317292 w 387669"/>
              <a:gd name="connsiteY6" fmla="*/ 660747 h 2158745"/>
              <a:gd name="connsiteX7" fmla="*/ 289575 w 387669"/>
              <a:gd name="connsiteY7" fmla="*/ 6095 h 2158745"/>
              <a:gd name="connsiteX8" fmla="*/ 115464 w 387669"/>
              <a:gd name="connsiteY8" fmla="*/ 0 h 2158745"/>
              <a:gd name="connsiteX0" fmla="*/ 115464 w 387669"/>
              <a:gd name="connsiteY0" fmla="*/ 0 h 2158745"/>
              <a:gd name="connsiteX1" fmla="*/ 148416 w 387669"/>
              <a:gd name="connsiteY1" fmla="*/ 653795 h 2158745"/>
              <a:gd name="connsiteX2" fmla="*/ 13350 w 387669"/>
              <a:gd name="connsiteY2" fmla="*/ 1463420 h 2158745"/>
              <a:gd name="connsiteX3" fmla="*/ 194325 w 387669"/>
              <a:gd name="connsiteY3" fmla="*/ 2158745 h 2158745"/>
              <a:gd name="connsiteX4" fmla="*/ 363202 w 387669"/>
              <a:gd name="connsiteY4" fmla="*/ 2138024 h 2158745"/>
              <a:gd name="connsiteX5" fmla="*/ 175275 w 387669"/>
              <a:gd name="connsiteY5" fmla="*/ 1425320 h 2158745"/>
              <a:gd name="connsiteX6" fmla="*/ 317292 w 387669"/>
              <a:gd name="connsiteY6" fmla="*/ 660747 h 2158745"/>
              <a:gd name="connsiteX7" fmla="*/ 289575 w 387669"/>
              <a:gd name="connsiteY7" fmla="*/ 6095 h 2158745"/>
              <a:gd name="connsiteX8" fmla="*/ 115464 w 387669"/>
              <a:gd name="connsiteY8" fmla="*/ 0 h 2158745"/>
              <a:gd name="connsiteX0" fmla="*/ 115464 w 387669"/>
              <a:gd name="connsiteY0" fmla="*/ 0 h 2158745"/>
              <a:gd name="connsiteX1" fmla="*/ 148416 w 387669"/>
              <a:gd name="connsiteY1" fmla="*/ 653795 h 2158745"/>
              <a:gd name="connsiteX2" fmla="*/ 13350 w 387669"/>
              <a:gd name="connsiteY2" fmla="*/ 1463420 h 2158745"/>
              <a:gd name="connsiteX3" fmla="*/ 194325 w 387669"/>
              <a:gd name="connsiteY3" fmla="*/ 2158745 h 2158745"/>
              <a:gd name="connsiteX4" fmla="*/ 363202 w 387669"/>
              <a:gd name="connsiteY4" fmla="*/ 2138024 h 2158745"/>
              <a:gd name="connsiteX5" fmla="*/ 175275 w 387669"/>
              <a:gd name="connsiteY5" fmla="*/ 1425320 h 2158745"/>
              <a:gd name="connsiteX6" fmla="*/ 317292 w 387669"/>
              <a:gd name="connsiteY6" fmla="*/ 660747 h 2158745"/>
              <a:gd name="connsiteX7" fmla="*/ 289575 w 387669"/>
              <a:gd name="connsiteY7" fmla="*/ 6095 h 2158745"/>
              <a:gd name="connsiteX8" fmla="*/ 115464 w 387669"/>
              <a:gd name="connsiteY8" fmla="*/ 0 h 2158745"/>
              <a:gd name="connsiteX0" fmla="*/ 127719 w 399924"/>
              <a:gd name="connsiteY0" fmla="*/ 0 h 2158745"/>
              <a:gd name="connsiteX1" fmla="*/ 160671 w 399924"/>
              <a:gd name="connsiteY1" fmla="*/ 653795 h 2158745"/>
              <a:gd name="connsiteX2" fmla="*/ 25605 w 399924"/>
              <a:gd name="connsiteY2" fmla="*/ 1463420 h 2158745"/>
              <a:gd name="connsiteX3" fmla="*/ 206580 w 399924"/>
              <a:gd name="connsiteY3" fmla="*/ 2158745 h 2158745"/>
              <a:gd name="connsiteX4" fmla="*/ 375457 w 399924"/>
              <a:gd name="connsiteY4" fmla="*/ 2138024 h 2158745"/>
              <a:gd name="connsiteX5" fmla="*/ 187530 w 399924"/>
              <a:gd name="connsiteY5" fmla="*/ 1425320 h 2158745"/>
              <a:gd name="connsiteX6" fmla="*/ 329547 w 399924"/>
              <a:gd name="connsiteY6" fmla="*/ 660747 h 2158745"/>
              <a:gd name="connsiteX7" fmla="*/ 301830 w 399924"/>
              <a:gd name="connsiteY7" fmla="*/ 6095 h 2158745"/>
              <a:gd name="connsiteX8" fmla="*/ 127719 w 399924"/>
              <a:gd name="connsiteY8" fmla="*/ 0 h 2158745"/>
              <a:gd name="connsiteX0" fmla="*/ 127719 w 399924"/>
              <a:gd name="connsiteY0" fmla="*/ 0 h 2158745"/>
              <a:gd name="connsiteX1" fmla="*/ 160671 w 399924"/>
              <a:gd name="connsiteY1" fmla="*/ 653795 h 2158745"/>
              <a:gd name="connsiteX2" fmla="*/ 25605 w 399924"/>
              <a:gd name="connsiteY2" fmla="*/ 1463420 h 2158745"/>
              <a:gd name="connsiteX3" fmla="*/ 206580 w 399924"/>
              <a:gd name="connsiteY3" fmla="*/ 2158745 h 2158745"/>
              <a:gd name="connsiteX4" fmla="*/ 375457 w 399924"/>
              <a:gd name="connsiteY4" fmla="*/ 2138024 h 2158745"/>
              <a:gd name="connsiteX5" fmla="*/ 187530 w 399924"/>
              <a:gd name="connsiteY5" fmla="*/ 1425320 h 2158745"/>
              <a:gd name="connsiteX6" fmla="*/ 329547 w 399924"/>
              <a:gd name="connsiteY6" fmla="*/ 660747 h 2158745"/>
              <a:gd name="connsiteX7" fmla="*/ 301830 w 399924"/>
              <a:gd name="connsiteY7" fmla="*/ 6095 h 2158745"/>
              <a:gd name="connsiteX8" fmla="*/ 127719 w 399924"/>
              <a:gd name="connsiteY8" fmla="*/ 0 h 2158745"/>
              <a:gd name="connsiteX0" fmla="*/ 127719 w 399924"/>
              <a:gd name="connsiteY0" fmla="*/ 0 h 2158745"/>
              <a:gd name="connsiteX1" fmla="*/ 160671 w 399924"/>
              <a:gd name="connsiteY1" fmla="*/ 653795 h 2158745"/>
              <a:gd name="connsiteX2" fmla="*/ 25605 w 399924"/>
              <a:gd name="connsiteY2" fmla="*/ 1463420 h 2158745"/>
              <a:gd name="connsiteX3" fmla="*/ 206580 w 399924"/>
              <a:gd name="connsiteY3" fmla="*/ 2158745 h 2158745"/>
              <a:gd name="connsiteX4" fmla="*/ 375457 w 399924"/>
              <a:gd name="connsiteY4" fmla="*/ 2138024 h 2158745"/>
              <a:gd name="connsiteX5" fmla="*/ 187530 w 399924"/>
              <a:gd name="connsiteY5" fmla="*/ 1425320 h 2158745"/>
              <a:gd name="connsiteX6" fmla="*/ 329547 w 399924"/>
              <a:gd name="connsiteY6" fmla="*/ 660747 h 2158745"/>
              <a:gd name="connsiteX7" fmla="*/ 301830 w 399924"/>
              <a:gd name="connsiteY7" fmla="*/ 6095 h 2158745"/>
              <a:gd name="connsiteX8" fmla="*/ 127719 w 399924"/>
              <a:gd name="connsiteY8" fmla="*/ 0 h 2158745"/>
              <a:gd name="connsiteX0" fmla="*/ 146589 w 418794"/>
              <a:gd name="connsiteY0" fmla="*/ 0 h 2158745"/>
              <a:gd name="connsiteX1" fmla="*/ 179541 w 418794"/>
              <a:gd name="connsiteY1" fmla="*/ 653795 h 2158745"/>
              <a:gd name="connsiteX2" fmla="*/ 22807 w 418794"/>
              <a:gd name="connsiteY2" fmla="*/ 1463420 h 2158745"/>
              <a:gd name="connsiteX3" fmla="*/ 225450 w 418794"/>
              <a:gd name="connsiteY3" fmla="*/ 2158745 h 2158745"/>
              <a:gd name="connsiteX4" fmla="*/ 394327 w 418794"/>
              <a:gd name="connsiteY4" fmla="*/ 2138024 h 2158745"/>
              <a:gd name="connsiteX5" fmla="*/ 206400 w 418794"/>
              <a:gd name="connsiteY5" fmla="*/ 1425320 h 2158745"/>
              <a:gd name="connsiteX6" fmla="*/ 348417 w 418794"/>
              <a:gd name="connsiteY6" fmla="*/ 660747 h 2158745"/>
              <a:gd name="connsiteX7" fmla="*/ 320700 w 418794"/>
              <a:gd name="connsiteY7" fmla="*/ 6095 h 2158745"/>
              <a:gd name="connsiteX8" fmla="*/ 146589 w 418794"/>
              <a:gd name="connsiteY8" fmla="*/ 0 h 2158745"/>
              <a:gd name="connsiteX0" fmla="*/ 136662 w 408867"/>
              <a:gd name="connsiteY0" fmla="*/ 0 h 2158745"/>
              <a:gd name="connsiteX1" fmla="*/ 169614 w 408867"/>
              <a:gd name="connsiteY1" fmla="*/ 653795 h 2158745"/>
              <a:gd name="connsiteX2" fmla="*/ 12880 w 408867"/>
              <a:gd name="connsiteY2" fmla="*/ 1463420 h 2158745"/>
              <a:gd name="connsiteX3" fmla="*/ 215523 w 408867"/>
              <a:gd name="connsiteY3" fmla="*/ 2158745 h 2158745"/>
              <a:gd name="connsiteX4" fmla="*/ 384400 w 408867"/>
              <a:gd name="connsiteY4" fmla="*/ 2138024 h 2158745"/>
              <a:gd name="connsiteX5" fmla="*/ 196473 w 408867"/>
              <a:gd name="connsiteY5" fmla="*/ 1425320 h 2158745"/>
              <a:gd name="connsiteX6" fmla="*/ 338490 w 408867"/>
              <a:gd name="connsiteY6" fmla="*/ 660747 h 2158745"/>
              <a:gd name="connsiteX7" fmla="*/ 310773 w 408867"/>
              <a:gd name="connsiteY7" fmla="*/ 6095 h 2158745"/>
              <a:gd name="connsiteX8" fmla="*/ 136662 w 408867"/>
              <a:gd name="connsiteY8" fmla="*/ 0 h 2158745"/>
              <a:gd name="connsiteX0" fmla="*/ 136662 w 408867"/>
              <a:gd name="connsiteY0" fmla="*/ 0 h 2158745"/>
              <a:gd name="connsiteX1" fmla="*/ 169614 w 408867"/>
              <a:gd name="connsiteY1" fmla="*/ 653795 h 2158745"/>
              <a:gd name="connsiteX2" fmla="*/ 12880 w 408867"/>
              <a:gd name="connsiteY2" fmla="*/ 1463420 h 2158745"/>
              <a:gd name="connsiteX3" fmla="*/ 215523 w 408867"/>
              <a:gd name="connsiteY3" fmla="*/ 2158745 h 2158745"/>
              <a:gd name="connsiteX4" fmla="*/ 384400 w 408867"/>
              <a:gd name="connsiteY4" fmla="*/ 2138024 h 2158745"/>
              <a:gd name="connsiteX5" fmla="*/ 196473 w 408867"/>
              <a:gd name="connsiteY5" fmla="*/ 1425320 h 2158745"/>
              <a:gd name="connsiteX6" fmla="*/ 338490 w 408867"/>
              <a:gd name="connsiteY6" fmla="*/ 660747 h 2158745"/>
              <a:gd name="connsiteX7" fmla="*/ 310773 w 408867"/>
              <a:gd name="connsiteY7" fmla="*/ 6095 h 2158745"/>
              <a:gd name="connsiteX8" fmla="*/ 136662 w 408867"/>
              <a:gd name="connsiteY8" fmla="*/ 0 h 2158745"/>
              <a:gd name="connsiteX0" fmla="*/ 136662 w 408867"/>
              <a:gd name="connsiteY0" fmla="*/ 0 h 2158745"/>
              <a:gd name="connsiteX1" fmla="*/ 169614 w 408867"/>
              <a:gd name="connsiteY1" fmla="*/ 653795 h 2158745"/>
              <a:gd name="connsiteX2" fmla="*/ 12880 w 408867"/>
              <a:gd name="connsiteY2" fmla="*/ 1463420 h 2158745"/>
              <a:gd name="connsiteX3" fmla="*/ 215523 w 408867"/>
              <a:gd name="connsiteY3" fmla="*/ 2158745 h 2158745"/>
              <a:gd name="connsiteX4" fmla="*/ 384400 w 408867"/>
              <a:gd name="connsiteY4" fmla="*/ 2138024 h 2158745"/>
              <a:gd name="connsiteX5" fmla="*/ 196473 w 408867"/>
              <a:gd name="connsiteY5" fmla="*/ 1425320 h 2158745"/>
              <a:gd name="connsiteX6" fmla="*/ 338490 w 408867"/>
              <a:gd name="connsiteY6" fmla="*/ 660747 h 2158745"/>
              <a:gd name="connsiteX7" fmla="*/ 310773 w 408867"/>
              <a:gd name="connsiteY7" fmla="*/ 6095 h 2158745"/>
              <a:gd name="connsiteX8" fmla="*/ 136662 w 408867"/>
              <a:gd name="connsiteY8" fmla="*/ 0 h 2158745"/>
              <a:gd name="connsiteX0" fmla="*/ 136662 w 408867"/>
              <a:gd name="connsiteY0" fmla="*/ 0 h 2158745"/>
              <a:gd name="connsiteX1" fmla="*/ 169614 w 408867"/>
              <a:gd name="connsiteY1" fmla="*/ 653795 h 2158745"/>
              <a:gd name="connsiteX2" fmla="*/ 12880 w 408867"/>
              <a:gd name="connsiteY2" fmla="*/ 1463420 h 2158745"/>
              <a:gd name="connsiteX3" fmla="*/ 215523 w 408867"/>
              <a:gd name="connsiteY3" fmla="*/ 2158745 h 2158745"/>
              <a:gd name="connsiteX4" fmla="*/ 384400 w 408867"/>
              <a:gd name="connsiteY4" fmla="*/ 2138024 h 2158745"/>
              <a:gd name="connsiteX5" fmla="*/ 192139 w 408867"/>
              <a:gd name="connsiteY5" fmla="*/ 1442655 h 2158745"/>
              <a:gd name="connsiteX6" fmla="*/ 338490 w 408867"/>
              <a:gd name="connsiteY6" fmla="*/ 660747 h 2158745"/>
              <a:gd name="connsiteX7" fmla="*/ 310773 w 408867"/>
              <a:gd name="connsiteY7" fmla="*/ 6095 h 2158745"/>
              <a:gd name="connsiteX8" fmla="*/ 136662 w 408867"/>
              <a:gd name="connsiteY8" fmla="*/ 0 h 2158745"/>
              <a:gd name="connsiteX0" fmla="*/ 136662 w 408867"/>
              <a:gd name="connsiteY0" fmla="*/ 0 h 2158745"/>
              <a:gd name="connsiteX1" fmla="*/ 169614 w 408867"/>
              <a:gd name="connsiteY1" fmla="*/ 653795 h 2158745"/>
              <a:gd name="connsiteX2" fmla="*/ 12880 w 408867"/>
              <a:gd name="connsiteY2" fmla="*/ 1463420 h 2158745"/>
              <a:gd name="connsiteX3" fmla="*/ 215523 w 408867"/>
              <a:gd name="connsiteY3" fmla="*/ 2158745 h 2158745"/>
              <a:gd name="connsiteX4" fmla="*/ 384400 w 408867"/>
              <a:gd name="connsiteY4" fmla="*/ 2138024 h 2158745"/>
              <a:gd name="connsiteX5" fmla="*/ 183472 w 408867"/>
              <a:gd name="connsiteY5" fmla="*/ 1464323 h 2158745"/>
              <a:gd name="connsiteX6" fmla="*/ 338490 w 408867"/>
              <a:gd name="connsiteY6" fmla="*/ 660747 h 2158745"/>
              <a:gd name="connsiteX7" fmla="*/ 310773 w 408867"/>
              <a:gd name="connsiteY7" fmla="*/ 6095 h 2158745"/>
              <a:gd name="connsiteX8" fmla="*/ 136662 w 408867"/>
              <a:gd name="connsiteY8" fmla="*/ 0 h 2158745"/>
              <a:gd name="connsiteX0" fmla="*/ 136662 w 408867"/>
              <a:gd name="connsiteY0" fmla="*/ 0 h 2158745"/>
              <a:gd name="connsiteX1" fmla="*/ 169614 w 408867"/>
              <a:gd name="connsiteY1" fmla="*/ 653795 h 2158745"/>
              <a:gd name="connsiteX2" fmla="*/ 12880 w 408867"/>
              <a:gd name="connsiteY2" fmla="*/ 1463420 h 2158745"/>
              <a:gd name="connsiteX3" fmla="*/ 215523 w 408867"/>
              <a:gd name="connsiteY3" fmla="*/ 2158745 h 2158745"/>
              <a:gd name="connsiteX4" fmla="*/ 384400 w 408867"/>
              <a:gd name="connsiteY4" fmla="*/ 2138024 h 2158745"/>
              <a:gd name="connsiteX5" fmla="*/ 183472 w 408867"/>
              <a:gd name="connsiteY5" fmla="*/ 1464323 h 2158745"/>
              <a:gd name="connsiteX6" fmla="*/ 338490 w 408867"/>
              <a:gd name="connsiteY6" fmla="*/ 660747 h 2158745"/>
              <a:gd name="connsiteX7" fmla="*/ 310773 w 408867"/>
              <a:gd name="connsiteY7" fmla="*/ 6095 h 2158745"/>
              <a:gd name="connsiteX8" fmla="*/ 136662 w 408867"/>
              <a:gd name="connsiteY8" fmla="*/ 0 h 2158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8867" h="2158745">
                <a:moveTo>
                  <a:pt x="136662" y="0"/>
                </a:moveTo>
                <a:cubicBezTo>
                  <a:pt x="357106" y="423057"/>
                  <a:pt x="226524" y="447420"/>
                  <a:pt x="169614" y="653795"/>
                </a:cubicBezTo>
                <a:cubicBezTo>
                  <a:pt x="62476" y="928004"/>
                  <a:pt x="-35995" y="1228214"/>
                  <a:pt x="12880" y="1463420"/>
                </a:cubicBezTo>
                <a:cubicBezTo>
                  <a:pt x="90539" y="1695195"/>
                  <a:pt x="124862" y="1909635"/>
                  <a:pt x="215523" y="2158745"/>
                </a:cubicBezTo>
                <a:lnTo>
                  <a:pt x="384400" y="2138024"/>
                </a:lnTo>
                <a:cubicBezTo>
                  <a:pt x="291422" y="1891788"/>
                  <a:pt x="246114" y="1701891"/>
                  <a:pt x="183472" y="1464323"/>
                </a:cubicBezTo>
                <a:cubicBezTo>
                  <a:pt x="123916" y="1200798"/>
                  <a:pt x="220367" y="928605"/>
                  <a:pt x="338490" y="660747"/>
                </a:cubicBezTo>
                <a:cubicBezTo>
                  <a:pt x="409544" y="458878"/>
                  <a:pt x="463586" y="335791"/>
                  <a:pt x="310773" y="6095"/>
                </a:cubicBezTo>
                <a:lnTo>
                  <a:pt x="136662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8738EC48-5118-442E-B502-C6D8B5FA628D}"/>
              </a:ext>
            </a:extLst>
          </p:cNvPr>
          <p:cNvGrpSpPr/>
          <p:nvPr/>
        </p:nvGrpSpPr>
        <p:grpSpPr>
          <a:xfrm rot="15300000">
            <a:off x="9645647" y="3528404"/>
            <a:ext cx="840355" cy="1211053"/>
            <a:chOff x="967240" y="3289369"/>
            <a:chExt cx="1100200" cy="1585520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xmlns="" id="{4CE7A4E1-F00B-4457-BA4C-88B3B1EEE3C7}"/>
                </a:ext>
              </a:extLst>
            </p:cNvPr>
            <p:cNvSpPr/>
            <p:nvPr/>
          </p:nvSpPr>
          <p:spPr>
            <a:xfrm>
              <a:off x="967240" y="3289369"/>
              <a:ext cx="552481" cy="1585520"/>
            </a:xfrm>
            <a:custGeom>
              <a:avLst/>
              <a:gdLst/>
              <a:ahLst/>
              <a:cxnLst/>
              <a:rect l="l" t="t" r="r" b="b"/>
              <a:pathLst>
                <a:path w="552481" h="1585520">
                  <a:moveTo>
                    <a:pt x="550099" y="0"/>
                  </a:moveTo>
                  <a:lnTo>
                    <a:pt x="550454" y="236086"/>
                  </a:lnTo>
                  <a:lnTo>
                    <a:pt x="488816" y="193543"/>
                  </a:lnTo>
                  <a:lnTo>
                    <a:pt x="550466" y="244157"/>
                  </a:lnTo>
                  <a:lnTo>
                    <a:pt x="550735" y="423083"/>
                  </a:lnTo>
                  <a:lnTo>
                    <a:pt x="440807" y="347209"/>
                  </a:lnTo>
                  <a:lnTo>
                    <a:pt x="550756" y="437477"/>
                  </a:lnTo>
                  <a:lnTo>
                    <a:pt x="551026" y="616991"/>
                  </a:lnTo>
                  <a:lnTo>
                    <a:pt x="372197" y="491984"/>
                  </a:lnTo>
                  <a:lnTo>
                    <a:pt x="551056" y="637056"/>
                  </a:lnTo>
                  <a:lnTo>
                    <a:pt x="551331" y="819782"/>
                  </a:lnTo>
                  <a:lnTo>
                    <a:pt x="270832" y="619203"/>
                  </a:lnTo>
                  <a:lnTo>
                    <a:pt x="551364" y="841805"/>
                  </a:lnTo>
                  <a:lnTo>
                    <a:pt x="551613" y="1007603"/>
                  </a:lnTo>
                  <a:lnTo>
                    <a:pt x="184579" y="741931"/>
                  </a:lnTo>
                  <a:lnTo>
                    <a:pt x="551646" y="1029766"/>
                  </a:lnTo>
                  <a:lnTo>
                    <a:pt x="551910" y="1205103"/>
                  </a:lnTo>
                  <a:lnTo>
                    <a:pt x="119129" y="889458"/>
                  </a:lnTo>
                  <a:lnTo>
                    <a:pt x="551942" y="1226335"/>
                  </a:lnTo>
                  <a:lnTo>
                    <a:pt x="552201" y="1398749"/>
                  </a:lnTo>
                  <a:lnTo>
                    <a:pt x="184579" y="1132651"/>
                  </a:lnTo>
                  <a:lnTo>
                    <a:pt x="552234" y="1420947"/>
                  </a:lnTo>
                  <a:lnTo>
                    <a:pt x="552481" y="1585328"/>
                  </a:lnTo>
                  <a:cubicBezTo>
                    <a:pt x="331520" y="1590267"/>
                    <a:pt x="189138" y="1499959"/>
                    <a:pt x="103908" y="1357263"/>
                  </a:cubicBezTo>
                  <a:cubicBezTo>
                    <a:pt x="-144138" y="933499"/>
                    <a:pt x="70524" y="593019"/>
                    <a:pt x="55009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xmlns="" id="{E6EC9F5E-489F-42FB-93F2-2B7E9C816D4C}"/>
                </a:ext>
              </a:extLst>
            </p:cNvPr>
            <p:cNvSpPr/>
            <p:nvPr/>
          </p:nvSpPr>
          <p:spPr>
            <a:xfrm flipH="1">
              <a:off x="1514959" y="3289369"/>
              <a:ext cx="552481" cy="1585520"/>
            </a:xfrm>
            <a:custGeom>
              <a:avLst/>
              <a:gdLst/>
              <a:ahLst/>
              <a:cxnLst/>
              <a:rect l="l" t="t" r="r" b="b"/>
              <a:pathLst>
                <a:path w="552481" h="1585520">
                  <a:moveTo>
                    <a:pt x="550099" y="0"/>
                  </a:moveTo>
                  <a:lnTo>
                    <a:pt x="550454" y="236086"/>
                  </a:lnTo>
                  <a:lnTo>
                    <a:pt x="488816" y="193543"/>
                  </a:lnTo>
                  <a:lnTo>
                    <a:pt x="550466" y="244157"/>
                  </a:lnTo>
                  <a:lnTo>
                    <a:pt x="550735" y="423083"/>
                  </a:lnTo>
                  <a:lnTo>
                    <a:pt x="440807" y="347209"/>
                  </a:lnTo>
                  <a:lnTo>
                    <a:pt x="550756" y="437477"/>
                  </a:lnTo>
                  <a:lnTo>
                    <a:pt x="551026" y="616991"/>
                  </a:lnTo>
                  <a:lnTo>
                    <a:pt x="372197" y="491984"/>
                  </a:lnTo>
                  <a:lnTo>
                    <a:pt x="551056" y="637056"/>
                  </a:lnTo>
                  <a:lnTo>
                    <a:pt x="551331" y="819782"/>
                  </a:lnTo>
                  <a:lnTo>
                    <a:pt x="270832" y="619203"/>
                  </a:lnTo>
                  <a:lnTo>
                    <a:pt x="551364" y="841805"/>
                  </a:lnTo>
                  <a:lnTo>
                    <a:pt x="551613" y="1007603"/>
                  </a:lnTo>
                  <a:lnTo>
                    <a:pt x="184579" y="741931"/>
                  </a:lnTo>
                  <a:lnTo>
                    <a:pt x="551646" y="1029766"/>
                  </a:lnTo>
                  <a:lnTo>
                    <a:pt x="551910" y="1205103"/>
                  </a:lnTo>
                  <a:lnTo>
                    <a:pt x="119129" y="889458"/>
                  </a:lnTo>
                  <a:lnTo>
                    <a:pt x="551942" y="1226335"/>
                  </a:lnTo>
                  <a:lnTo>
                    <a:pt x="552201" y="1398749"/>
                  </a:lnTo>
                  <a:lnTo>
                    <a:pt x="184579" y="1132651"/>
                  </a:lnTo>
                  <a:lnTo>
                    <a:pt x="552234" y="1420947"/>
                  </a:lnTo>
                  <a:lnTo>
                    <a:pt x="552481" y="1585328"/>
                  </a:lnTo>
                  <a:cubicBezTo>
                    <a:pt x="331520" y="1590267"/>
                    <a:pt x="189138" y="1499959"/>
                    <a:pt x="103908" y="1357263"/>
                  </a:cubicBezTo>
                  <a:cubicBezTo>
                    <a:pt x="-144138" y="933499"/>
                    <a:pt x="70524" y="593019"/>
                    <a:pt x="550099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</p:grpSp>
      <p:sp>
        <p:nvSpPr>
          <p:cNvPr id="12" name="Freeform 13">
            <a:extLst>
              <a:ext uri="{FF2B5EF4-FFF2-40B4-BE49-F238E27FC236}">
                <a16:creationId xmlns:a16="http://schemas.microsoft.com/office/drawing/2014/main" xmlns="" id="{BAFC7DC8-F490-46E0-A7BB-C0D664742A2E}"/>
              </a:ext>
            </a:extLst>
          </p:cNvPr>
          <p:cNvSpPr/>
          <p:nvPr/>
        </p:nvSpPr>
        <p:spPr>
          <a:xfrm rot="4407011">
            <a:off x="11228806" y="2436438"/>
            <a:ext cx="312622" cy="880439"/>
          </a:xfrm>
          <a:custGeom>
            <a:avLst/>
            <a:gdLst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52234 w 552481"/>
              <a:gd name="connsiteY21" fmla="*/ 1420947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32877 w 552481"/>
              <a:gd name="connsiteY3" fmla="*/ 241409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534221 w 580141"/>
              <a:gd name="connsiteY14" fmla="*/ 1044490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7405 w 580141"/>
              <a:gd name="connsiteY20" fmla="*/ 1402284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11048 w 580141"/>
              <a:gd name="connsiteY5" fmla="*/ 431982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11048 w 582162"/>
              <a:gd name="connsiteY4" fmla="*/ 431271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26021 w 582162"/>
              <a:gd name="connsiteY4" fmla="*/ 441538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162" h="1639548">
                <a:moveTo>
                  <a:pt x="550099" y="54028"/>
                </a:moveTo>
                <a:cubicBezTo>
                  <a:pt x="624739" y="-134938"/>
                  <a:pt x="547056" y="229933"/>
                  <a:pt x="536842" y="262190"/>
                </a:cubicBezTo>
                <a:cubicBezTo>
                  <a:pt x="526628" y="294447"/>
                  <a:pt x="489477" y="242030"/>
                  <a:pt x="488816" y="247571"/>
                </a:cubicBezTo>
                <a:lnTo>
                  <a:pt x="532877" y="295437"/>
                </a:lnTo>
                <a:cubicBezTo>
                  <a:pt x="532967" y="355079"/>
                  <a:pt x="525931" y="381896"/>
                  <a:pt x="526021" y="441538"/>
                </a:cubicBezTo>
                <a:lnTo>
                  <a:pt x="440807" y="401237"/>
                </a:lnTo>
                <a:lnTo>
                  <a:pt x="518260" y="473456"/>
                </a:lnTo>
                <a:lnTo>
                  <a:pt x="498587" y="637602"/>
                </a:lnTo>
                <a:lnTo>
                  <a:pt x="372197" y="546012"/>
                </a:lnTo>
                <a:lnTo>
                  <a:pt x="498617" y="657667"/>
                </a:lnTo>
                <a:cubicBezTo>
                  <a:pt x="498709" y="718576"/>
                  <a:pt x="483958" y="759148"/>
                  <a:pt x="484050" y="820057"/>
                </a:cubicBezTo>
                <a:lnTo>
                  <a:pt x="270832" y="673231"/>
                </a:lnTo>
                <a:lnTo>
                  <a:pt x="478917" y="852083"/>
                </a:lnTo>
                <a:lnTo>
                  <a:pt x="469294" y="1002645"/>
                </a:lnTo>
                <a:lnTo>
                  <a:pt x="184579" y="795959"/>
                </a:lnTo>
                <a:lnTo>
                  <a:pt x="466579" y="1042397"/>
                </a:lnTo>
                <a:lnTo>
                  <a:pt x="459783" y="1179874"/>
                </a:lnTo>
                <a:lnTo>
                  <a:pt x="119129" y="943486"/>
                </a:lnTo>
                <a:lnTo>
                  <a:pt x="467006" y="1228896"/>
                </a:lnTo>
                <a:cubicBezTo>
                  <a:pt x="467092" y="1286367"/>
                  <a:pt x="479997" y="1326381"/>
                  <a:pt x="480083" y="1383852"/>
                </a:cubicBezTo>
                <a:lnTo>
                  <a:pt x="184579" y="1186679"/>
                </a:lnTo>
                <a:lnTo>
                  <a:pt x="480050" y="1411085"/>
                </a:lnTo>
                <a:cubicBezTo>
                  <a:pt x="480132" y="1465879"/>
                  <a:pt x="497607" y="1538525"/>
                  <a:pt x="552481" y="1639356"/>
                </a:cubicBezTo>
                <a:cubicBezTo>
                  <a:pt x="331520" y="1644295"/>
                  <a:pt x="189138" y="1553987"/>
                  <a:pt x="103908" y="1411291"/>
                </a:cubicBezTo>
                <a:cubicBezTo>
                  <a:pt x="-144138" y="987527"/>
                  <a:pt x="70524" y="647047"/>
                  <a:pt x="550099" y="54028"/>
                </a:cubicBez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05AA977-D438-4EAA-913F-082FF49659E8}"/>
              </a:ext>
            </a:extLst>
          </p:cNvPr>
          <p:cNvGrpSpPr/>
          <p:nvPr/>
        </p:nvGrpSpPr>
        <p:grpSpPr>
          <a:xfrm rot="5400000">
            <a:off x="10984591" y="2960334"/>
            <a:ext cx="830970" cy="1197527"/>
            <a:chOff x="967240" y="3289369"/>
            <a:chExt cx="1100200" cy="1585520"/>
          </a:xfrm>
        </p:grpSpPr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xmlns="" id="{7BD761DC-9E46-4B7A-9E8F-37301D27DCC5}"/>
                </a:ext>
              </a:extLst>
            </p:cNvPr>
            <p:cNvSpPr/>
            <p:nvPr/>
          </p:nvSpPr>
          <p:spPr>
            <a:xfrm>
              <a:off x="967240" y="3289369"/>
              <a:ext cx="552481" cy="1585520"/>
            </a:xfrm>
            <a:custGeom>
              <a:avLst/>
              <a:gdLst/>
              <a:ahLst/>
              <a:cxnLst/>
              <a:rect l="l" t="t" r="r" b="b"/>
              <a:pathLst>
                <a:path w="552481" h="1585520">
                  <a:moveTo>
                    <a:pt x="550099" y="0"/>
                  </a:moveTo>
                  <a:lnTo>
                    <a:pt x="550454" y="236086"/>
                  </a:lnTo>
                  <a:lnTo>
                    <a:pt x="488816" y="193543"/>
                  </a:lnTo>
                  <a:lnTo>
                    <a:pt x="550466" y="244157"/>
                  </a:lnTo>
                  <a:lnTo>
                    <a:pt x="550735" y="423083"/>
                  </a:lnTo>
                  <a:lnTo>
                    <a:pt x="440807" y="347209"/>
                  </a:lnTo>
                  <a:lnTo>
                    <a:pt x="550756" y="437477"/>
                  </a:lnTo>
                  <a:lnTo>
                    <a:pt x="551026" y="616991"/>
                  </a:lnTo>
                  <a:lnTo>
                    <a:pt x="372197" y="491984"/>
                  </a:lnTo>
                  <a:lnTo>
                    <a:pt x="551056" y="637056"/>
                  </a:lnTo>
                  <a:lnTo>
                    <a:pt x="551331" y="819782"/>
                  </a:lnTo>
                  <a:lnTo>
                    <a:pt x="270832" y="619203"/>
                  </a:lnTo>
                  <a:lnTo>
                    <a:pt x="551364" y="841805"/>
                  </a:lnTo>
                  <a:lnTo>
                    <a:pt x="551613" y="1007603"/>
                  </a:lnTo>
                  <a:lnTo>
                    <a:pt x="184579" y="741931"/>
                  </a:lnTo>
                  <a:lnTo>
                    <a:pt x="551646" y="1029766"/>
                  </a:lnTo>
                  <a:lnTo>
                    <a:pt x="551910" y="1205103"/>
                  </a:lnTo>
                  <a:lnTo>
                    <a:pt x="119129" y="889458"/>
                  </a:lnTo>
                  <a:lnTo>
                    <a:pt x="551942" y="1226335"/>
                  </a:lnTo>
                  <a:lnTo>
                    <a:pt x="552201" y="1398749"/>
                  </a:lnTo>
                  <a:lnTo>
                    <a:pt x="184579" y="1132651"/>
                  </a:lnTo>
                  <a:lnTo>
                    <a:pt x="552234" y="1420947"/>
                  </a:lnTo>
                  <a:lnTo>
                    <a:pt x="552481" y="1585328"/>
                  </a:lnTo>
                  <a:cubicBezTo>
                    <a:pt x="331520" y="1590267"/>
                    <a:pt x="189138" y="1499959"/>
                    <a:pt x="103908" y="1357263"/>
                  </a:cubicBezTo>
                  <a:cubicBezTo>
                    <a:pt x="-144138" y="933499"/>
                    <a:pt x="70524" y="593019"/>
                    <a:pt x="5500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xmlns="" id="{64A7C2C3-6144-483B-8F3D-C8588D198FBE}"/>
                </a:ext>
              </a:extLst>
            </p:cNvPr>
            <p:cNvSpPr/>
            <p:nvPr/>
          </p:nvSpPr>
          <p:spPr>
            <a:xfrm flipH="1">
              <a:off x="1514959" y="3289369"/>
              <a:ext cx="552481" cy="1585520"/>
            </a:xfrm>
            <a:custGeom>
              <a:avLst/>
              <a:gdLst/>
              <a:ahLst/>
              <a:cxnLst/>
              <a:rect l="l" t="t" r="r" b="b"/>
              <a:pathLst>
                <a:path w="552481" h="1585520">
                  <a:moveTo>
                    <a:pt x="550099" y="0"/>
                  </a:moveTo>
                  <a:lnTo>
                    <a:pt x="550454" y="236086"/>
                  </a:lnTo>
                  <a:lnTo>
                    <a:pt x="488816" y="193543"/>
                  </a:lnTo>
                  <a:lnTo>
                    <a:pt x="550466" y="244157"/>
                  </a:lnTo>
                  <a:lnTo>
                    <a:pt x="550735" y="423083"/>
                  </a:lnTo>
                  <a:lnTo>
                    <a:pt x="440807" y="347209"/>
                  </a:lnTo>
                  <a:lnTo>
                    <a:pt x="550756" y="437477"/>
                  </a:lnTo>
                  <a:lnTo>
                    <a:pt x="551026" y="616991"/>
                  </a:lnTo>
                  <a:lnTo>
                    <a:pt x="372197" y="491984"/>
                  </a:lnTo>
                  <a:lnTo>
                    <a:pt x="551056" y="637056"/>
                  </a:lnTo>
                  <a:lnTo>
                    <a:pt x="551331" y="819782"/>
                  </a:lnTo>
                  <a:lnTo>
                    <a:pt x="270832" y="619203"/>
                  </a:lnTo>
                  <a:lnTo>
                    <a:pt x="551364" y="841805"/>
                  </a:lnTo>
                  <a:lnTo>
                    <a:pt x="551613" y="1007603"/>
                  </a:lnTo>
                  <a:lnTo>
                    <a:pt x="184579" y="741931"/>
                  </a:lnTo>
                  <a:lnTo>
                    <a:pt x="551646" y="1029766"/>
                  </a:lnTo>
                  <a:lnTo>
                    <a:pt x="551910" y="1205103"/>
                  </a:lnTo>
                  <a:lnTo>
                    <a:pt x="119129" y="889458"/>
                  </a:lnTo>
                  <a:lnTo>
                    <a:pt x="551942" y="1226335"/>
                  </a:lnTo>
                  <a:lnTo>
                    <a:pt x="552201" y="1398749"/>
                  </a:lnTo>
                  <a:lnTo>
                    <a:pt x="184579" y="1132651"/>
                  </a:lnTo>
                  <a:lnTo>
                    <a:pt x="552234" y="1420947"/>
                  </a:lnTo>
                  <a:lnTo>
                    <a:pt x="552481" y="1585328"/>
                  </a:lnTo>
                  <a:cubicBezTo>
                    <a:pt x="331520" y="1590267"/>
                    <a:pt x="189138" y="1499959"/>
                    <a:pt x="103908" y="1357263"/>
                  </a:cubicBezTo>
                  <a:cubicBezTo>
                    <a:pt x="-144138" y="933499"/>
                    <a:pt x="70524" y="593019"/>
                    <a:pt x="550099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</p:grpSp>
      <p:sp>
        <p:nvSpPr>
          <p:cNvPr id="16" name="Freeform 18">
            <a:extLst>
              <a:ext uri="{FF2B5EF4-FFF2-40B4-BE49-F238E27FC236}">
                <a16:creationId xmlns:a16="http://schemas.microsoft.com/office/drawing/2014/main" xmlns="" id="{60D08758-48F0-4003-94FC-A3960C79B335}"/>
              </a:ext>
            </a:extLst>
          </p:cNvPr>
          <p:cNvSpPr/>
          <p:nvPr/>
        </p:nvSpPr>
        <p:spPr>
          <a:xfrm rot="7156190" flipV="1">
            <a:off x="10217294" y="2391946"/>
            <a:ext cx="368290" cy="1037214"/>
          </a:xfrm>
          <a:custGeom>
            <a:avLst/>
            <a:gdLst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52234 w 552481"/>
              <a:gd name="connsiteY21" fmla="*/ 1420947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32877 w 552481"/>
              <a:gd name="connsiteY3" fmla="*/ 241409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534221 w 580141"/>
              <a:gd name="connsiteY14" fmla="*/ 1044490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7405 w 580141"/>
              <a:gd name="connsiteY20" fmla="*/ 1402284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11048 w 580141"/>
              <a:gd name="connsiteY5" fmla="*/ 431982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11048 w 582162"/>
              <a:gd name="connsiteY4" fmla="*/ 431271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26021 w 582162"/>
              <a:gd name="connsiteY4" fmla="*/ 441538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162" h="1639548">
                <a:moveTo>
                  <a:pt x="550099" y="54028"/>
                </a:moveTo>
                <a:cubicBezTo>
                  <a:pt x="624739" y="-134938"/>
                  <a:pt x="547056" y="229933"/>
                  <a:pt x="536842" y="262190"/>
                </a:cubicBezTo>
                <a:cubicBezTo>
                  <a:pt x="526628" y="294447"/>
                  <a:pt x="489477" y="242030"/>
                  <a:pt x="488816" y="247571"/>
                </a:cubicBezTo>
                <a:lnTo>
                  <a:pt x="532877" y="295437"/>
                </a:lnTo>
                <a:cubicBezTo>
                  <a:pt x="532967" y="355079"/>
                  <a:pt x="525931" y="381896"/>
                  <a:pt x="526021" y="441538"/>
                </a:cubicBezTo>
                <a:lnTo>
                  <a:pt x="440807" y="401237"/>
                </a:lnTo>
                <a:lnTo>
                  <a:pt x="518260" y="473456"/>
                </a:lnTo>
                <a:lnTo>
                  <a:pt x="498587" y="637602"/>
                </a:lnTo>
                <a:lnTo>
                  <a:pt x="372197" y="546012"/>
                </a:lnTo>
                <a:lnTo>
                  <a:pt x="498617" y="657667"/>
                </a:lnTo>
                <a:cubicBezTo>
                  <a:pt x="498709" y="718576"/>
                  <a:pt x="483958" y="759148"/>
                  <a:pt x="484050" y="820057"/>
                </a:cubicBezTo>
                <a:lnTo>
                  <a:pt x="270832" y="673231"/>
                </a:lnTo>
                <a:lnTo>
                  <a:pt x="478917" y="852083"/>
                </a:lnTo>
                <a:lnTo>
                  <a:pt x="469294" y="1002645"/>
                </a:lnTo>
                <a:lnTo>
                  <a:pt x="184579" y="795959"/>
                </a:lnTo>
                <a:lnTo>
                  <a:pt x="466579" y="1042397"/>
                </a:lnTo>
                <a:lnTo>
                  <a:pt x="459783" y="1179874"/>
                </a:lnTo>
                <a:lnTo>
                  <a:pt x="119129" y="943486"/>
                </a:lnTo>
                <a:lnTo>
                  <a:pt x="467006" y="1228896"/>
                </a:lnTo>
                <a:cubicBezTo>
                  <a:pt x="467092" y="1286367"/>
                  <a:pt x="479997" y="1326381"/>
                  <a:pt x="480083" y="1383852"/>
                </a:cubicBezTo>
                <a:lnTo>
                  <a:pt x="184579" y="1186679"/>
                </a:lnTo>
                <a:lnTo>
                  <a:pt x="480050" y="1411085"/>
                </a:lnTo>
                <a:cubicBezTo>
                  <a:pt x="480132" y="1465879"/>
                  <a:pt x="497607" y="1538525"/>
                  <a:pt x="552481" y="1639356"/>
                </a:cubicBezTo>
                <a:cubicBezTo>
                  <a:pt x="331520" y="1644295"/>
                  <a:pt x="189138" y="1553987"/>
                  <a:pt x="103908" y="1411291"/>
                </a:cubicBezTo>
                <a:cubicBezTo>
                  <a:pt x="-144138" y="987527"/>
                  <a:pt x="70524" y="647047"/>
                  <a:pt x="550099" y="5402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xmlns="" id="{03EA961E-AE36-4B93-A4B6-1B69B7B10A6E}"/>
              </a:ext>
            </a:extLst>
          </p:cNvPr>
          <p:cNvSpPr/>
          <p:nvPr/>
        </p:nvSpPr>
        <p:spPr>
          <a:xfrm rot="3762166">
            <a:off x="11141365" y="3689736"/>
            <a:ext cx="352120" cy="991677"/>
          </a:xfrm>
          <a:custGeom>
            <a:avLst/>
            <a:gdLst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52234 w 552481"/>
              <a:gd name="connsiteY21" fmla="*/ 1420947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32877 w 552481"/>
              <a:gd name="connsiteY3" fmla="*/ 241409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534221 w 580141"/>
              <a:gd name="connsiteY14" fmla="*/ 1044490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7405 w 580141"/>
              <a:gd name="connsiteY20" fmla="*/ 1402284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11048 w 580141"/>
              <a:gd name="connsiteY5" fmla="*/ 431982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11048 w 582162"/>
              <a:gd name="connsiteY4" fmla="*/ 431271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26021 w 582162"/>
              <a:gd name="connsiteY4" fmla="*/ 441538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162" h="1639548">
                <a:moveTo>
                  <a:pt x="550099" y="54028"/>
                </a:moveTo>
                <a:cubicBezTo>
                  <a:pt x="624739" y="-134938"/>
                  <a:pt x="547056" y="229933"/>
                  <a:pt x="536842" y="262190"/>
                </a:cubicBezTo>
                <a:cubicBezTo>
                  <a:pt x="526628" y="294447"/>
                  <a:pt x="489477" y="242030"/>
                  <a:pt x="488816" y="247571"/>
                </a:cubicBezTo>
                <a:lnTo>
                  <a:pt x="532877" y="295437"/>
                </a:lnTo>
                <a:cubicBezTo>
                  <a:pt x="532967" y="355079"/>
                  <a:pt x="525931" y="381896"/>
                  <a:pt x="526021" y="441538"/>
                </a:cubicBezTo>
                <a:lnTo>
                  <a:pt x="440807" y="401237"/>
                </a:lnTo>
                <a:lnTo>
                  <a:pt x="518260" y="473456"/>
                </a:lnTo>
                <a:lnTo>
                  <a:pt x="498587" y="637602"/>
                </a:lnTo>
                <a:lnTo>
                  <a:pt x="372197" y="546012"/>
                </a:lnTo>
                <a:lnTo>
                  <a:pt x="498617" y="657667"/>
                </a:lnTo>
                <a:cubicBezTo>
                  <a:pt x="498709" y="718576"/>
                  <a:pt x="483958" y="759148"/>
                  <a:pt x="484050" y="820057"/>
                </a:cubicBezTo>
                <a:lnTo>
                  <a:pt x="270832" y="673231"/>
                </a:lnTo>
                <a:lnTo>
                  <a:pt x="478917" y="852083"/>
                </a:lnTo>
                <a:lnTo>
                  <a:pt x="469294" y="1002645"/>
                </a:lnTo>
                <a:lnTo>
                  <a:pt x="184579" y="795959"/>
                </a:lnTo>
                <a:lnTo>
                  <a:pt x="466579" y="1042397"/>
                </a:lnTo>
                <a:lnTo>
                  <a:pt x="459783" y="1179874"/>
                </a:lnTo>
                <a:lnTo>
                  <a:pt x="119129" y="943486"/>
                </a:lnTo>
                <a:lnTo>
                  <a:pt x="467006" y="1228896"/>
                </a:lnTo>
                <a:cubicBezTo>
                  <a:pt x="467092" y="1286367"/>
                  <a:pt x="479997" y="1326381"/>
                  <a:pt x="480083" y="1383852"/>
                </a:cubicBezTo>
                <a:lnTo>
                  <a:pt x="184579" y="1186679"/>
                </a:lnTo>
                <a:lnTo>
                  <a:pt x="480050" y="1411085"/>
                </a:lnTo>
                <a:cubicBezTo>
                  <a:pt x="480132" y="1465879"/>
                  <a:pt x="497607" y="1538525"/>
                  <a:pt x="552481" y="1639356"/>
                </a:cubicBezTo>
                <a:cubicBezTo>
                  <a:pt x="331520" y="1644295"/>
                  <a:pt x="189138" y="1553987"/>
                  <a:pt x="103908" y="1411291"/>
                </a:cubicBezTo>
                <a:cubicBezTo>
                  <a:pt x="-144138" y="987527"/>
                  <a:pt x="70524" y="647047"/>
                  <a:pt x="550099" y="5402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xmlns="" id="{839B19C6-748E-4881-9A5E-56876D0F37BF}"/>
              </a:ext>
            </a:extLst>
          </p:cNvPr>
          <p:cNvSpPr/>
          <p:nvPr/>
        </p:nvSpPr>
        <p:spPr>
          <a:xfrm rot="6040617" flipV="1">
            <a:off x="9925547" y="2769812"/>
            <a:ext cx="430914" cy="1213583"/>
          </a:xfrm>
          <a:custGeom>
            <a:avLst/>
            <a:gdLst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52234 w 552481"/>
              <a:gd name="connsiteY21" fmla="*/ 1420947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52201 w 552481"/>
              <a:gd name="connsiteY19" fmla="*/ 1398749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51942 w 552481"/>
              <a:gd name="connsiteY18" fmla="*/ 1226335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51910 w 552481"/>
              <a:gd name="connsiteY16" fmla="*/ 1205103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51646 w 552481"/>
              <a:gd name="connsiteY15" fmla="*/ 1029766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51613 w 552481"/>
              <a:gd name="connsiteY13" fmla="*/ 1007603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51364 w 552481"/>
              <a:gd name="connsiteY12" fmla="*/ 841805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51331 w 552481"/>
              <a:gd name="connsiteY10" fmla="*/ 81978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51056 w 552481"/>
              <a:gd name="connsiteY9" fmla="*/ 637056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51026 w 552481"/>
              <a:gd name="connsiteY7" fmla="*/ 616991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50756 w 552481"/>
              <a:gd name="connsiteY6" fmla="*/ 437477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50735 w 552481"/>
              <a:gd name="connsiteY4" fmla="*/ 423083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50466 w 552481"/>
              <a:gd name="connsiteY3" fmla="*/ 244157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52481"/>
              <a:gd name="connsiteY0" fmla="*/ 0 h 1585520"/>
              <a:gd name="connsiteX1" fmla="*/ 550454 w 552481"/>
              <a:gd name="connsiteY1" fmla="*/ 236086 h 1585520"/>
              <a:gd name="connsiteX2" fmla="*/ 488816 w 552481"/>
              <a:gd name="connsiteY2" fmla="*/ 193543 h 1585520"/>
              <a:gd name="connsiteX3" fmla="*/ 532877 w 552481"/>
              <a:gd name="connsiteY3" fmla="*/ 241409 h 1585520"/>
              <a:gd name="connsiteX4" fmla="*/ 528440 w 552481"/>
              <a:gd name="connsiteY4" fmla="*/ 395095 h 1585520"/>
              <a:gd name="connsiteX5" fmla="*/ 440807 w 552481"/>
              <a:gd name="connsiteY5" fmla="*/ 347209 h 1585520"/>
              <a:gd name="connsiteX6" fmla="*/ 530748 w 552481"/>
              <a:gd name="connsiteY6" fmla="*/ 427144 h 1585520"/>
              <a:gd name="connsiteX7" fmla="*/ 523630 w 552481"/>
              <a:gd name="connsiteY7" fmla="*/ 593972 h 1585520"/>
              <a:gd name="connsiteX8" fmla="*/ 372197 w 552481"/>
              <a:gd name="connsiteY8" fmla="*/ 491984 h 1585520"/>
              <a:gd name="connsiteX9" fmla="*/ 521176 w 552481"/>
              <a:gd name="connsiteY9" fmla="*/ 611487 h 1585520"/>
              <a:gd name="connsiteX10" fmla="*/ 508896 w 552481"/>
              <a:gd name="connsiteY10" fmla="*/ 791532 h 1585520"/>
              <a:gd name="connsiteX11" fmla="*/ 270832 w 552481"/>
              <a:gd name="connsiteY11" fmla="*/ 619203 h 1585520"/>
              <a:gd name="connsiteX12" fmla="*/ 501344 w 552481"/>
              <a:gd name="connsiteY12" fmla="*/ 815973 h 1585520"/>
              <a:gd name="connsiteX13" fmla="*/ 534221 w 552481"/>
              <a:gd name="connsiteY13" fmla="*/ 989751 h 1585520"/>
              <a:gd name="connsiteX14" fmla="*/ 184579 w 552481"/>
              <a:gd name="connsiteY14" fmla="*/ 741931 h 1585520"/>
              <a:gd name="connsiteX15" fmla="*/ 521700 w 552481"/>
              <a:gd name="connsiteY15" fmla="*/ 1009232 h 1585520"/>
              <a:gd name="connsiteX16" fmla="*/ 507056 w 552481"/>
              <a:gd name="connsiteY16" fmla="*/ 1169267 h 1585520"/>
              <a:gd name="connsiteX17" fmla="*/ 119129 w 552481"/>
              <a:gd name="connsiteY17" fmla="*/ 889458 h 1585520"/>
              <a:gd name="connsiteX18" fmla="*/ 504472 w 552481"/>
              <a:gd name="connsiteY18" fmla="*/ 1198018 h 1585520"/>
              <a:gd name="connsiteX19" fmla="*/ 519836 w 552481"/>
              <a:gd name="connsiteY19" fmla="*/ 1370630 h 1585520"/>
              <a:gd name="connsiteX20" fmla="*/ 184579 w 552481"/>
              <a:gd name="connsiteY20" fmla="*/ 1132651 h 1585520"/>
              <a:gd name="connsiteX21" fmla="*/ 509865 w 552481"/>
              <a:gd name="connsiteY21" fmla="*/ 1387661 h 1585520"/>
              <a:gd name="connsiteX22" fmla="*/ 552481 w 552481"/>
              <a:gd name="connsiteY22" fmla="*/ 1585328 h 1585520"/>
              <a:gd name="connsiteX23" fmla="*/ 103908 w 552481"/>
              <a:gd name="connsiteY23" fmla="*/ 1357263 h 1585520"/>
              <a:gd name="connsiteX24" fmla="*/ 550099 w 552481"/>
              <a:gd name="connsiteY24" fmla="*/ 0 h 1585520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534221 w 580141"/>
              <a:gd name="connsiteY14" fmla="*/ 1044490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521700 w 580141"/>
              <a:gd name="connsiteY16" fmla="*/ 1063971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507056 w 580141"/>
              <a:gd name="connsiteY17" fmla="*/ 1224006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504472 w 580141"/>
              <a:gd name="connsiteY19" fmla="*/ 125275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509865 w 580141"/>
              <a:gd name="connsiteY22" fmla="*/ 1442400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519836 w 580141"/>
              <a:gd name="connsiteY20" fmla="*/ 1425369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7405 w 580141"/>
              <a:gd name="connsiteY20" fmla="*/ 1402284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521176 w 580141"/>
              <a:gd name="connsiteY10" fmla="*/ 666226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523630 w 580141"/>
              <a:gd name="connsiteY8" fmla="*/ 648711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30748 w 580141"/>
              <a:gd name="connsiteY7" fmla="*/ 481883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508896 w 580141"/>
              <a:gd name="connsiteY11" fmla="*/ 846271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501344 w 580141"/>
              <a:gd name="connsiteY13" fmla="*/ 870712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74625 w 580141"/>
              <a:gd name="connsiteY17" fmla="*/ 1200922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79002 w 580141"/>
              <a:gd name="connsiteY16" fmla="*/ 1055860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84201 w 580141"/>
              <a:gd name="connsiteY14" fmla="*/ 1018658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28440 w 580141"/>
              <a:gd name="connsiteY5" fmla="*/ 449834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0141"/>
              <a:gd name="connsiteY0" fmla="*/ 54739 h 1640259"/>
              <a:gd name="connsiteX1" fmla="*/ 536842 w 580141"/>
              <a:gd name="connsiteY1" fmla="*/ 262901 h 1640259"/>
              <a:gd name="connsiteX2" fmla="*/ 550454 w 580141"/>
              <a:gd name="connsiteY2" fmla="*/ 290825 h 1640259"/>
              <a:gd name="connsiteX3" fmla="*/ 488816 w 580141"/>
              <a:gd name="connsiteY3" fmla="*/ 248282 h 1640259"/>
              <a:gd name="connsiteX4" fmla="*/ 532877 w 580141"/>
              <a:gd name="connsiteY4" fmla="*/ 296148 h 1640259"/>
              <a:gd name="connsiteX5" fmla="*/ 511048 w 580141"/>
              <a:gd name="connsiteY5" fmla="*/ 431982 h 1640259"/>
              <a:gd name="connsiteX6" fmla="*/ 440807 w 580141"/>
              <a:gd name="connsiteY6" fmla="*/ 401948 h 1640259"/>
              <a:gd name="connsiteX7" fmla="*/ 518260 w 580141"/>
              <a:gd name="connsiteY7" fmla="*/ 474167 h 1640259"/>
              <a:gd name="connsiteX8" fmla="*/ 498587 w 580141"/>
              <a:gd name="connsiteY8" fmla="*/ 638313 h 1640259"/>
              <a:gd name="connsiteX9" fmla="*/ 372197 w 580141"/>
              <a:gd name="connsiteY9" fmla="*/ 546723 h 1640259"/>
              <a:gd name="connsiteX10" fmla="*/ 498617 w 580141"/>
              <a:gd name="connsiteY10" fmla="*/ 658378 h 1640259"/>
              <a:gd name="connsiteX11" fmla="*/ 484050 w 580141"/>
              <a:gd name="connsiteY11" fmla="*/ 820768 h 1640259"/>
              <a:gd name="connsiteX12" fmla="*/ 270832 w 580141"/>
              <a:gd name="connsiteY12" fmla="*/ 673942 h 1640259"/>
              <a:gd name="connsiteX13" fmla="*/ 478917 w 580141"/>
              <a:gd name="connsiteY13" fmla="*/ 852794 h 1640259"/>
              <a:gd name="connsiteX14" fmla="*/ 469294 w 580141"/>
              <a:gd name="connsiteY14" fmla="*/ 1003356 h 1640259"/>
              <a:gd name="connsiteX15" fmla="*/ 184579 w 580141"/>
              <a:gd name="connsiteY15" fmla="*/ 796670 h 1640259"/>
              <a:gd name="connsiteX16" fmla="*/ 466579 w 580141"/>
              <a:gd name="connsiteY16" fmla="*/ 1043108 h 1640259"/>
              <a:gd name="connsiteX17" fmla="*/ 459783 w 580141"/>
              <a:gd name="connsiteY17" fmla="*/ 1180585 h 1640259"/>
              <a:gd name="connsiteX18" fmla="*/ 119129 w 580141"/>
              <a:gd name="connsiteY18" fmla="*/ 944197 h 1640259"/>
              <a:gd name="connsiteX19" fmla="*/ 467006 w 580141"/>
              <a:gd name="connsiteY19" fmla="*/ 1229607 h 1640259"/>
              <a:gd name="connsiteX20" fmla="*/ 480083 w 580141"/>
              <a:gd name="connsiteY20" fmla="*/ 1384563 h 1640259"/>
              <a:gd name="connsiteX21" fmla="*/ 184579 w 580141"/>
              <a:gd name="connsiteY21" fmla="*/ 1187390 h 1640259"/>
              <a:gd name="connsiteX22" fmla="*/ 480050 w 580141"/>
              <a:gd name="connsiteY22" fmla="*/ 1411796 h 1640259"/>
              <a:gd name="connsiteX23" fmla="*/ 552481 w 580141"/>
              <a:gd name="connsiteY23" fmla="*/ 1640067 h 1640259"/>
              <a:gd name="connsiteX24" fmla="*/ 103908 w 580141"/>
              <a:gd name="connsiteY24" fmla="*/ 1412002 h 1640259"/>
              <a:gd name="connsiteX25" fmla="*/ 550099 w 580141"/>
              <a:gd name="connsiteY25" fmla="*/ 54739 h 1640259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11048 w 582162"/>
              <a:gd name="connsiteY4" fmla="*/ 431271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  <a:gd name="connsiteX0" fmla="*/ 550099 w 582162"/>
              <a:gd name="connsiteY0" fmla="*/ 54028 h 1639548"/>
              <a:gd name="connsiteX1" fmla="*/ 536842 w 582162"/>
              <a:gd name="connsiteY1" fmla="*/ 262190 h 1639548"/>
              <a:gd name="connsiteX2" fmla="*/ 488816 w 582162"/>
              <a:gd name="connsiteY2" fmla="*/ 247571 h 1639548"/>
              <a:gd name="connsiteX3" fmla="*/ 532877 w 582162"/>
              <a:gd name="connsiteY3" fmla="*/ 295437 h 1639548"/>
              <a:gd name="connsiteX4" fmla="*/ 526021 w 582162"/>
              <a:gd name="connsiteY4" fmla="*/ 441538 h 1639548"/>
              <a:gd name="connsiteX5" fmla="*/ 440807 w 582162"/>
              <a:gd name="connsiteY5" fmla="*/ 401237 h 1639548"/>
              <a:gd name="connsiteX6" fmla="*/ 518260 w 582162"/>
              <a:gd name="connsiteY6" fmla="*/ 473456 h 1639548"/>
              <a:gd name="connsiteX7" fmla="*/ 498587 w 582162"/>
              <a:gd name="connsiteY7" fmla="*/ 637602 h 1639548"/>
              <a:gd name="connsiteX8" fmla="*/ 372197 w 582162"/>
              <a:gd name="connsiteY8" fmla="*/ 546012 h 1639548"/>
              <a:gd name="connsiteX9" fmla="*/ 498617 w 582162"/>
              <a:gd name="connsiteY9" fmla="*/ 657667 h 1639548"/>
              <a:gd name="connsiteX10" fmla="*/ 484050 w 582162"/>
              <a:gd name="connsiteY10" fmla="*/ 820057 h 1639548"/>
              <a:gd name="connsiteX11" fmla="*/ 270832 w 582162"/>
              <a:gd name="connsiteY11" fmla="*/ 673231 h 1639548"/>
              <a:gd name="connsiteX12" fmla="*/ 478917 w 582162"/>
              <a:gd name="connsiteY12" fmla="*/ 852083 h 1639548"/>
              <a:gd name="connsiteX13" fmla="*/ 469294 w 582162"/>
              <a:gd name="connsiteY13" fmla="*/ 1002645 h 1639548"/>
              <a:gd name="connsiteX14" fmla="*/ 184579 w 582162"/>
              <a:gd name="connsiteY14" fmla="*/ 795959 h 1639548"/>
              <a:gd name="connsiteX15" fmla="*/ 466579 w 582162"/>
              <a:gd name="connsiteY15" fmla="*/ 1042397 h 1639548"/>
              <a:gd name="connsiteX16" fmla="*/ 459783 w 582162"/>
              <a:gd name="connsiteY16" fmla="*/ 1179874 h 1639548"/>
              <a:gd name="connsiteX17" fmla="*/ 119129 w 582162"/>
              <a:gd name="connsiteY17" fmla="*/ 943486 h 1639548"/>
              <a:gd name="connsiteX18" fmla="*/ 467006 w 582162"/>
              <a:gd name="connsiteY18" fmla="*/ 1228896 h 1639548"/>
              <a:gd name="connsiteX19" fmla="*/ 480083 w 582162"/>
              <a:gd name="connsiteY19" fmla="*/ 1383852 h 1639548"/>
              <a:gd name="connsiteX20" fmla="*/ 184579 w 582162"/>
              <a:gd name="connsiteY20" fmla="*/ 1186679 h 1639548"/>
              <a:gd name="connsiteX21" fmla="*/ 480050 w 582162"/>
              <a:gd name="connsiteY21" fmla="*/ 1411085 h 1639548"/>
              <a:gd name="connsiteX22" fmla="*/ 552481 w 582162"/>
              <a:gd name="connsiteY22" fmla="*/ 1639356 h 1639548"/>
              <a:gd name="connsiteX23" fmla="*/ 103908 w 582162"/>
              <a:gd name="connsiteY23" fmla="*/ 1411291 h 1639548"/>
              <a:gd name="connsiteX24" fmla="*/ 550099 w 582162"/>
              <a:gd name="connsiteY24" fmla="*/ 54028 h 1639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82162" h="1639548">
                <a:moveTo>
                  <a:pt x="550099" y="54028"/>
                </a:moveTo>
                <a:cubicBezTo>
                  <a:pt x="624739" y="-134938"/>
                  <a:pt x="547056" y="229933"/>
                  <a:pt x="536842" y="262190"/>
                </a:cubicBezTo>
                <a:cubicBezTo>
                  <a:pt x="526628" y="294447"/>
                  <a:pt x="489477" y="242030"/>
                  <a:pt x="488816" y="247571"/>
                </a:cubicBezTo>
                <a:lnTo>
                  <a:pt x="532877" y="295437"/>
                </a:lnTo>
                <a:cubicBezTo>
                  <a:pt x="532967" y="355079"/>
                  <a:pt x="525931" y="381896"/>
                  <a:pt x="526021" y="441538"/>
                </a:cubicBezTo>
                <a:lnTo>
                  <a:pt x="440807" y="401237"/>
                </a:lnTo>
                <a:lnTo>
                  <a:pt x="518260" y="473456"/>
                </a:lnTo>
                <a:lnTo>
                  <a:pt x="498587" y="637602"/>
                </a:lnTo>
                <a:lnTo>
                  <a:pt x="372197" y="546012"/>
                </a:lnTo>
                <a:lnTo>
                  <a:pt x="498617" y="657667"/>
                </a:lnTo>
                <a:cubicBezTo>
                  <a:pt x="498709" y="718576"/>
                  <a:pt x="483958" y="759148"/>
                  <a:pt x="484050" y="820057"/>
                </a:cubicBezTo>
                <a:lnTo>
                  <a:pt x="270832" y="673231"/>
                </a:lnTo>
                <a:lnTo>
                  <a:pt x="478917" y="852083"/>
                </a:lnTo>
                <a:lnTo>
                  <a:pt x="469294" y="1002645"/>
                </a:lnTo>
                <a:lnTo>
                  <a:pt x="184579" y="795959"/>
                </a:lnTo>
                <a:lnTo>
                  <a:pt x="466579" y="1042397"/>
                </a:lnTo>
                <a:lnTo>
                  <a:pt x="459783" y="1179874"/>
                </a:lnTo>
                <a:lnTo>
                  <a:pt x="119129" y="943486"/>
                </a:lnTo>
                <a:lnTo>
                  <a:pt x="467006" y="1228896"/>
                </a:lnTo>
                <a:cubicBezTo>
                  <a:pt x="467092" y="1286367"/>
                  <a:pt x="479997" y="1326381"/>
                  <a:pt x="480083" y="1383852"/>
                </a:cubicBezTo>
                <a:lnTo>
                  <a:pt x="184579" y="1186679"/>
                </a:lnTo>
                <a:lnTo>
                  <a:pt x="480050" y="1411085"/>
                </a:lnTo>
                <a:cubicBezTo>
                  <a:pt x="480132" y="1465879"/>
                  <a:pt x="497607" y="1538525"/>
                  <a:pt x="552481" y="1639356"/>
                </a:cubicBezTo>
                <a:cubicBezTo>
                  <a:pt x="331520" y="1644295"/>
                  <a:pt x="189138" y="1553987"/>
                  <a:pt x="103908" y="1411291"/>
                </a:cubicBezTo>
                <a:cubicBezTo>
                  <a:pt x="-144138" y="987527"/>
                  <a:pt x="70524" y="647047"/>
                  <a:pt x="550099" y="54028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9" name="Oval 1">
            <a:extLst>
              <a:ext uri="{FF2B5EF4-FFF2-40B4-BE49-F238E27FC236}">
                <a16:creationId xmlns:a16="http://schemas.microsoft.com/office/drawing/2014/main" xmlns="" id="{8C151102-D4DA-45A2-877F-9EC5E072760C}"/>
              </a:ext>
            </a:extLst>
          </p:cNvPr>
          <p:cNvSpPr/>
          <p:nvPr/>
        </p:nvSpPr>
        <p:spPr>
          <a:xfrm>
            <a:off x="10598725" y="2217469"/>
            <a:ext cx="511534" cy="482610"/>
          </a:xfrm>
          <a:custGeom>
            <a:avLst/>
            <a:gdLst/>
            <a:ahLst/>
            <a:cxnLst/>
            <a:rect l="l" t="t" r="r" b="b"/>
            <a:pathLst>
              <a:path w="543969" h="513210">
                <a:moveTo>
                  <a:pt x="72529" y="368152"/>
                </a:moveTo>
                <a:lnTo>
                  <a:pt x="471440" y="368152"/>
                </a:lnTo>
                <a:lnTo>
                  <a:pt x="471440" y="440681"/>
                </a:lnTo>
                <a:cubicBezTo>
                  <a:pt x="471440" y="480738"/>
                  <a:pt x="382141" y="513210"/>
                  <a:pt x="271985" y="513210"/>
                </a:cubicBezTo>
                <a:cubicBezTo>
                  <a:pt x="161829" y="513210"/>
                  <a:pt x="72529" y="480738"/>
                  <a:pt x="72529" y="440681"/>
                </a:cubicBezTo>
                <a:close/>
                <a:moveTo>
                  <a:pt x="73404" y="245435"/>
                </a:moveTo>
                <a:lnTo>
                  <a:pt x="470566" y="245435"/>
                </a:lnTo>
                <a:cubicBezTo>
                  <a:pt x="491077" y="245435"/>
                  <a:pt x="507705" y="262062"/>
                  <a:pt x="507705" y="282574"/>
                </a:cubicBezTo>
                <a:lnTo>
                  <a:pt x="507705" y="298967"/>
                </a:lnTo>
                <a:cubicBezTo>
                  <a:pt x="507705" y="319478"/>
                  <a:pt x="491077" y="336106"/>
                  <a:pt x="470566" y="336106"/>
                </a:cubicBezTo>
                <a:lnTo>
                  <a:pt x="73404" y="336106"/>
                </a:lnTo>
                <a:cubicBezTo>
                  <a:pt x="52893" y="336106"/>
                  <a:pt x="36265" y="319478"/>
                  <a:pt x="36265" y="298967"/>
                </a:cubicBezTo>
                <a:lnTo>
                  <a:pt x="36265" y="282574"/>
                </a:lnTo>
                <a:cubicBezTo>
                  <a:pt x="36265" y="262062"/>
                  <a:pt x="52893" y="245435"/>
                  <a:pt x="73404" y="245435"/>
                </a:cubicBezTo>
                <a:close/>
                <a:moveTo>
                  <a:pt x="55271" y="122718"/>
                </a:moveTo>
                <a:lnTo>
                  <a:pt x="488697" y="122718"/>
                </a:lnTo>
                <a:cubicBezTo>
                  <a:pt x="509209" y="122718"/>
                  <a:pt x="525837" y="139345"/>
                  <a:pt x="525837" y="159856"/>
                </a:cubicBezTo>
                <a:lnTo>
                  <a:pt x="525837" y="176250"/>
                </a:lnTo>
                <a:cubicBezTo>
                  <a:pt x="525837" y="196761"/>
                  <a:pt x="509209" y="213389"/>
                  <a:pt x="488697" y="213389"/>
                </a:cubicBezTo>
                <a:lnTo>
                  <a:pt x="55271" y="213389"/>
                </a:lnTo>
                <a:cubicBezTo>
                  <a:pt x="34760" y="213389"/>
                  <a:pt x="18132" y="196761"/>
                  <a:pt x="18132" y="176250"/>
                </a:cubicBezTo>
                <a:lnTo>
                  <a:pt x="18132" y="159856"/>
                </a:lnTo>
                <a:cubicBezTo>
                  <a:pt x="18132" y="139345"/>
                  <a:pt x="34760" y="122718"/>
                  <a:pt x="55271" y="122718"/>
                </a:cubicBezTo>
                <a:close/>
                <a:moveTo>
                  <a:pt x="37139" y="0"/>
                </a:moveTo>
                <a:lnTo>
                  <a:pt x="506830" y="0"/>
                </a:lnTo>
                <a:cubicBezTo>
                  <a:pt x="527341" y="0"/>
                  <a:pt x="543969" y="16628"/>
                  <a:pt x="543969" y="37139"/>
                </a:cubicBezTo>
                <a:lnTo>
                  <a:pt x="543969" y="53533"/>
                </a:lnTo>
                <a:cubicBezTo>
                  <a:pt x="543969" y="74043"/>
                  <a:pt x="527341" y="90672"/>
                  <a:pt x="506830" y="90672"/>
                </a:cubicBezTo>
                <a:lnTo>
                  <a:pt x="37139" y="90672"/>
                </a:lnTo>
                <a:cubicBezTo>
                  <a:pt x="16628" y="90672"/>
                  <a:pt x="0" y="74043"/>
                  <a:pt x="0" y="53533"/>
                </a:cubicBezTo>
                <a:lnTo>
                  <a:pt x="0" y="37139"/>
                </a:lnTo>
                <a:cubicBezTo>
                  <a:pt x="0" y="16628"/>
                  <a:pt x="16628" y="0"/>
                  <a:pt x="371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cs typeface="B Nazanin" panose="00000400000000000000" pitchFamily="2" charset="-78"/>
            </a:endParaRPr>
          </a:p>
        </p:txBody>
      </p:sp>
      <p:sp>
        <p:nvSpPr>
          <p:cNvPr id="20" name="Chord 23">
            <a:extLst>
              <a:ext uri="{FF2B5EF4-FFF2-40B4-BE49-F238E27FC236}">
                <a16:creationId xmlns:a16="http://schemas.microsoft.com/office/drawing/2014/main" xmlns="" id="{0788AE06-852E-43EF-9A58-2FB08DDCF567}"/>
              </a:ext>
            </a:extLst>
          </p:cNvPr>
          <p:cNvSpPr/>
          <p:nvPr/>
        </p:nvSpPr>
        <p:spPr>
          <a:xfrm>
            <a:off x="10516516" y="4534662"/>
            <a:ext cx="722992" cy="177384"/>
          </a:xfrm>
          <a:custGeom>
            <a:avLst/>
            <a:gdLst>
              <a:gd name="connsiteX0" fmla="*/ 115433 w 914400"/>
              <a:gd name="connsiteY0" fmla="*/ 153510 h 914400"/>
              <a:gd name="connsiteX1" fmla="*/ 462323 w 914400"/>
              <a:gd name="connsiteY1" fmla="*/ 28 h 914400"/>
              <a:gd name="connsiteX2" fmla="*/ 805686 w 914400"/>
              <a:gd name="connsiteY2" fmla="*/ 161244 h 914400"/>
              <a:gd name="connsiteX3" fmla="*/ 115433 w 914400"/>
              <a:gd name="connsiteY3" fmla="*/ 153510 h 914400"/>
              <a:gd name="connsiteX0" fmla="*/ 0 w 723591"/>
              <a:gd name="connsiteY0" fmla="*/ 177315 h 177532"/>
              <a:gd name="connsiteX1" fmla="*/ 380228 w 723591"/>
              <a:gd name="connsiteY1" fmla="*/ 21 h 177532"/>
              <a:gd name="connsiteX2" fmla="*/ 723591 w 723591"/>
              <a:gd name="connsiteY2" fmla="*/ 161237 h 177532"/>
              <a:gd name="connsiteX3" fmla="*/ 0 w 723591"/>
              <a:gd name="connsiteY3" fmla="*/ 177315 h 177532"/>
              <a:gd name="connsiteX0" fmla="*/ 0 w 759310"/>
              <a:gd name="connsiteY0" fmla="*/ 177315 h 185049"/>
              <a:gd name="connsiteX1" fmla="*/ 380228 w 759310"/>
              <a:gd name="connsiteY1" fmla="*/ 21 h 185049"/>
              <a:gd name="connsiteX2" fmla="*/ 759310 w 759310"/>
              <a:gd name="connsiteY2" fmla="*/ 185049 h 185049"/>
              <a:gd name="connsiteX3" fmla="*/ 0 w 759310"/>
              <a:gd name="connsiteY3" fmla="*/ 177315 h 185049"/>
              <a:gd name="connsiteX0" fmla="*/ 0 w 759310"/>
              <a:gd name="connsiteY0" fmla="*/ 177315 h 188144"/>
              <a:gd name="connsiteX1" fmla="*/ 380228 w 759310"/>
              <a:gd name="connsiteY1" fmla="*/ 21 h 188144"/>
              <a:gd name="connsiteX2" fmla="*/ 759310 w 759310"/>
              <a:gd name="connsiteY2" fmla="*/ 185049 h 188144"/>
              <a:gd name="connsiteX3" fmla="*/ 0 w 759310"/>
              <a:gd name="connsiteY3" fmla="*/ 177315 h 188144"/>
              <a:gd name="connsiteX0" fmla="*/ 0 w 759310"/>
              <a:gd name="connsiteY0" fmla="*/ 177315 h 191233"/>
              <a:gd name="connsiteX1" fmla="*/ 380228 w 759310"/>
              <a:gd name="connsiteY1" fmla="*/ 21 h 191233"/>
              <a:gd name="connsiteX2" fmla="*/ 759310 w 759310"/>
              <a:gd name="connsiteY2" fmla="*/ 185049 h 191233"/>
              <a:gd name="connsiteX3" fmla="*/ 0 w 759310"/>
              <a:gd name="connsiteY3" fmla="*/ 177315 h 191233"/>
              <a:gd name="connsiteX0" fmla="*/ 0 w 759310"/>
              <a:gd name="connsiteY0" fmla="*/ 177315 h 187572"/>
              <a:gd name="connsiteX1" fmla="*/ 380228 w 759310"/>
              <a:gd name="connsiteY1" fmla="*/ 21 h 187572"/>
              <a:gd name="connsiteX2" fmla="*/ 759310 w 759310"/>
              <a:gd name="connsiteY2" fmla="*/ 177905 h 187572"/>
              <a:gd name="connsiteX3" fmla="*/ 0 w 759310"/>
              <a:gd name="connsiteY3" fmla="*/ 177315 h 187572"/>
              <a:gd name="connsiteX0" fmla="*/ 0 w 768835"/>
              <a:gd name="connsiteY0" fmla="*/ 177315 h 188632"/>
              <a:gd name="connsiteX1" fmla="*/ 380228 w 768835"/>
              <a:gd name="connsiteY1" fmla="*/ 21 h 188632"/>
              <a:gd name="connsiteX2" fmla="*/ 768835 w 768835"/>
              <a:gd name="connsiteY2" fmla="*/ 180287 h 188632"/>
              <a:gd name="connsiteX3" fmla="*/ 0 w 768835"/>
              <a:gd name="connsiteY3" fmla="*/ 177315 h 18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835" h="188632">
                <a:moveTo>
                  <a:pt x="0" y="177315"/>
                </a:moveTo>
                <a:cubicBezTo>
                  <a:pt x="87950" y="78338"/>
                  <a:pt x="247828" y="-1462"/>
                  <a:pt x="380228" y="21"/>
                </a:cubicBezTo>
                <a:cubicBezTo>
                  <a:pt x="512627" y="1505"/>
                  <a:pt x="683125" y="79364"/>
                  <a:pt x="768835" y="180287"/>
                </a:cubicBezTo>
                <a:cubicBezTo>
                  <a:pt x="513351" y="189616"/>
                  <a:pt x="257866" y="194180"/>
                  <a:pt x="0" y="17731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F07586A-7C8A-486B-ACE0-8068EBF2E9F4}"/>
              </a:ext>
            </a:extLst>
          </p:cNvPr>
          <p:cNvSpPr txBox="1"/>
          <p:nvPr/>
        </p:nvSpPr>
        <p:spPr>
          <a:xfrm>
            <a:off x="1618904" y="1505858"/>
            <a:ext cx="283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D324B18-4D43-43EC-89FC-856A1C67B11E}"/>
              </a:ext>
            </a:extLst>
          </p:cNvPr>
          <p:cNvSpPr txBox="1"/>
          <p:nvPr/>
        </p:nvSpPr>
        <p:spPr>
          <a:xfrm>
            <a:off x="1618904" y="1182297"/>
            <a:ext cx="283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5654C21-B254-451F-96E7-3966695CDA1E}"/>
              </a:ext>
            </a:extLst>
          </p:cNvPr>
          <p:cNvSpPr txBox="1"/>
          <p:nvPr/>
        </p:nvSpPr>
        <p:spPr>
          <a:xfrm>
            <a:off x="1618904" y="3134682"/>
            <a:ext cx="283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158182C-4C95-41D2-B2DC-06BF5507873D}"/>
              </a:ext>
            </a:extLst>
          </p:cNvPr>
          <p:cNvSpPr txBox="1"/>
          <p:nvPr/>
        </p:nvSpPr>
        <p:spPr>
          <a:xfrm>
            <a:off x="1618904" y="2811121"/>
            <a:ext cx="283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0104D4E-2286-4A9E-904C-48DE9D530988}"/>
              </a:ext>
            </a:extLst>
          </p:cNvPr>
          <p:cNvSpPr txBox="1"/>
          <p:nvPr/>
        </p:nvSpPr>
        <p:spPr>
          <a:xfrm>
            <a:off x="5494864" y="1505858"/>
            <a:ext cx="2849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7789F4D-221C-4594-A1C7-3838A5A17B80}"/>
              </a:ext>
            </a:extLst>
          </p:cNvPr>
          <p:cNvSpPr txBox="1"/>
          <p:nvPr/>
        </p:nvSpPr>
        <p:spPr>
          <a:xfrm>
            <a:off x="5494864" y="1182297"/>
            <a:ext cx="284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91F3C35-B1F6-4473-90CF-32474FF00E80}"/>
              </a:ext>
            </a:extLst>
          </p:cNvPr>
          <p:cNvSpPr txBox="1"/>
          <p:nvPr/>
        </p:nvSpPr>
        <p:spPr>
          <a:xfrm>
            <a:off x="5494864" y="3134682"/>
            <a:ext cx="2849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5419987-B3AA-42F6-A715-A8F36B0BD1FD}"/>
              </a:ext>
            </a:extLst>
          </p:cNvPr>
          <p:cNvSpPr txBox="1"/>
          <p:nvPr/>
        </p:nvSpPr>
        <p:spPr>
          <a:xfrm>
            <a:off x="5494864" y="2811121"/>
            <a:ext cx="284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xmlns="" id="{C641B00E-1DFA-4769-9A54-F507415BAB80}"/>
              </a:ext>
            </a:extLst>
          </p:cNvPr>
          <p:cNvSpPr/>
          <p:nvPr/>
        </p:nvSpPr>
        <p:spPr>
          <a:xfrm>
            <a:off x="4844042" y="1331699"/>
            <a:ext cx="571672" cy="5716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01F8C20D-5BB9-46A5-A568-140356C73121}"/>
              </a:ext>
            </a:extLst>
          </p:cNvPr>
          <p:cNvSpPr/>
          <p:nvPr/>
        </p:nvSpPr>
        <p:spPr>
          <a:xfrm>
            <a:off x="4844042" y="2960525"/>
            <a:ext cx="571672" cy="5716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D6D7E625-A07F-4CD8-9C7D-F30FF3965AC1}"/>
              </a:ext>
            </a:extLst>
          </p:cNvPr>
          <p:cNvSpPr/>
          <p:nvPr/>
        </p:nvSpPr>
        <p:spPr>
          <a:xfrm>
            <a:off x="957396" y="1331699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62C6B9AF-FD1A-4183-91F5-BFE62E4ABF8C}"/>
              </a:ext>
            </a:extLst>
          </p:cNvPr>
          <p:cNvSpPr/>
          <p:nvPr/>
        </p:nvSpPr>
        <p:spPr>
          <a:xfrm>
            <a:off x="957396" y="2960525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B56CBA09-29CF-464E-B065-AC992865B334}"/>
              </a:ext>
            </a:extLst>
          </p:cNvPr>
          <p:cNvSpPr txBox="1"/>
          <p:nvPr/>
        </p:nvSpPr>
        <p:spPr>
          <a:xfrm>
            <a:off x="1618904" y="4763507"/>
            <a:ext cx="2832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603CC0B1-CE01-4562-8EA6-DFE9454F78F6}"/>
              </a:ext>
            </a:extLst>
          </p:cNvPr>
          <p:cNvSpPr txBox="1"/>
          <p:nvPr/>
        </p:nvSpPr>
        <p:spPr>
          <a:xfrm>
            <a:off x="1618904" y="4439946"/>
            <a:ext cx="283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A8C3CA7E-DA28-4C6A-AFAB-0450F83F0E86}"/>
              </a:ext>
            </a:extLst>
          </p:cNvPr>
          <p:cNvSpPr txBox="1"/>
          <p:nvPr/>
        </p:nvSpPr>
        <p:spPr>
          <a:xfrm>
            <a:off x="5494864" y="4763507"/>
            <a:ext cx="2849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B14EDC9A-967E-444B-8AE6-CAFC0EEBFA56}"/>
              </a:ext>
            </a:extLst>
          </p:cNvPr>
          <p:cNvSpPr txBox="1"/>
          <p:nvPr/>
        </p:nvSpPr>
        <p:spPr>
          <a:xfrm>
            <a:off x="5494864" y="4439946"/>
            <a:ext cx="284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1A81D37-A0A5-4A59-BACF-7318AEE76DD6}"/>
              </a:ext>
            </a:extLst>
          </p:cNvPr>
          <p:cNvSpPr/>
          <p:nvPr/>
        </p:nvSpPr>
        <p:spPr>
          <a:xfrm>
            <a:off x="4844042" y="4589349"/>
            <a:ext cx="571672" cy="57167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AB8841A0-09EE-4A07-8AF5-6551CF2ABE31}"/>
              </a:ext>
            </a:extLst>
          </p:cNvPr>
          <p:cNvSpPr/>
          <p:nvPr/>
        </p:nvSpPr>
        <p:spPr>
          <a:xfrm>
            <a:off x="957396" y="4589349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xmlns="" id="{27D62404-EE9A-40F2-BF57-BECF4E24D3AA}"/>
              </a:ext>
            </a:extLst>
          </p:cNvPr>
          <p:cNvSpPr/>
          <p:nvPr/>
        </p:nvSpPr>
        <p:spPr>
          <a:xfrm rot="20700000">
            <a:off x="4952153" y="3079649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46" name="Trapezoid 3">
            <a:extLst>
              <a:ext uri="{FF2B5EF4-FFF2-40B4-BE49-F238E27FC236}">
                <a16:creationId xmlns:a16="http://schemas.microsoft.com/office/drawing/2014/main" xmlns="" id="{205A85E1-36C8-4842-BF0D-00FF04122701}"/>
              </a:ext>
            </a:extLst>
          </p:cNvPr>
          <p:cNvSpPr/>
          <p:nvPr/>
        </p:nvSpPr>
        <p:spPr>
          <a:xfrm>
            <a:off x="4983911" y="4678200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7" name="Down Arrow 1">
            <a:extLst>
              <a:ext uri="{FF2B5EF4-FFF2-40B4-BE49-F238E27FC236}">
                <a16:creationId xmlns:a16="http://schemas.microsoft.com/office/drawing/2014/main" xmlns="" id="{20B82ED8-98B3-45B9-B718-C3DB2361DC00}"/>
              </a:ext>
            </a:extLst>
          </p:cNvPr>
          <p:cNvSpPr/>
          <p:nvPr/>
        </p:nvSpPr>
        <p:spPr>
          <a:xfrm rot="10800000" flipH="1">
            <a:off x="1076313" y="4725539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48" name="Rectangle 15">
            <a:extLst>
              <a:ext uri="{FF2B5EF4-FFF2-40B4-BE49-F238E27FC236}">
                <a16:creationId xmlns:a16="http://schemas.microsoft.com/office/drawing/2014/main" xmlns="" id="{637B546F-E506-4876-8D38-3AA13B955CC8}"/>
              </a:ext>
            </a:extLst>
          </p:cNvPr>
          <p:cNvSpPr/>
          <p:nvPr/>
        </p:nvSpPr>
        <p:spPr>
          <a:xfrm rot="14270044">
            <a:off x="1085152" y="3073542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49" name="Frame 1">
            <a:extLst>
              <a:ext uri="{FF2B5EF4-FFF2-40B4-BE49-F238E27FC236}">
                <a16:creationId xmlns:a16="http://schemas.microsoft.com/office/drawing/2014/main" xmlns="" id="{D72AAA6B-56D0-410C-8D23-982794B96239}"/>
              </a:ext>
            </a:extLst>
          </p:cNvPr>
          <p:cNvSpPr/>
          <p:nvPr/>
        </p:nvSpPr>
        <p:spPr>
          <a:xfrm>
            <a:off x="4993431" y="1458803"/>
            <a:ext cx="301343" cy="301343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0" name="Donut 15">
            <a:extLst>
              <a:ext uri="{FF2B5EF4-FFF2-40B4-BE49-F238E27FC236}">
                <a16:creationId xmlns:a16="http://schemas.microsoft.com/office/drawing/2014/main" xmlns="" id="{36FF452C-B94B-44F6-A27C-2CFA0A4C43AE}"/>
              </a:ext>
            </a:extLst>
          </p:cNvPr>
          <p:cNvSpPr/>
          <p:nvPr/>
        </p:nvSpPr>
        <p:spPr>
          <a:xfrm>
            <a:off x="1076311" y="1441851"/>
            <a:ext cx="333838" cy="33524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319E38DE-26F5-4C83-9D71-A051E062704E}"/>
              </a:ext>
            </a:extLst>
          </p:cNvPr>
          <p:cNvSpPr txBox="1"/>
          <p:nvPr/>
        </p:nvSpPr>
        <p:spPr>
          <a:xfrm>
            <a:off x="520509" y="5485339"/>
            <a:ext cx="6079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defRPr/>
            </a:pPr>
            <a:r>
              <a:rPr lang="fa-I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فناوري مورد استفاده در تولیدات و خدمات‌تان چیست؟ 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در مورد جزئیات اجرای طرح خود صحبت کنید. </a:t>
            </a:r>
          </a:p>
        </p:txBody>
      </p:sp>
    </p:spTree>
    <p:extLst>
      <p:ext uri="{BB962C8B-B14F-4D97-AF65-F5344CB8AC3E}">
        <p14:creationId xmlns:p14="http://schemas.microsoft.com/office/powerpoint/2010/main" val="26871433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 rtl="1"/>
            <a:r>
              <a:rPr lang="fa-IR" sz="3200" b="1" dirty="0" smtClean="0">
                <a:latin typeface="Vazir" panose="020B0603030804020204" pitchFamily="34" charset="-78"/>
                <a:cs typeface="B Titr" panose="00000700000000000000" pitchFamily="2" charset="-78"/>
              </a:rPr>
              <a:t>رویکردهای مهم راهکار</a:t>
            </a:r>
            <a:endParaRPr lang="en-US" sz="3200" b="1" dirty="0">
              <a:latin typeface="Vazir" panose="020B0603030804020204" pitchFamily="34" charset="-78"/>
              <a:cs typeface="B Titr" panose="000007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8E448AB-A403-4BF4-A711-7293C71699FF}"/>
              </a:ext>
            </a:extLst>
          </p:cNvPr>
          <p:cNvGrpSpPr/>
          <p:nvPr/>
        </p:nvGrpSpPr>
        <p:grpSpPr>
          <a:xfrm>
            <a:off x="4045226" y="2441560"/>
            <a:ext cx="4045226" cy="2040445"/>
            <a:chOff x="4035287" y="2912166"/>
            <a:chExt cx="4045226" cy="2040445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6D75EFA-93D6-45E5-9C44-A6792D4C446C}"/>
                </a:ext>
              </a:extLst>
            </p:cNvPr>
            <p:cNvSpPr/>
            <p:nvPr/>
          </p:nvSpPr>
          <p:spPr>
            <a:xfrm>
              <a:off x="5404475" y="2912166"/>
              <a:ext cx="1176005" cy="1305067"/>
            </a:xfrm>
            <a:custGeom>
              <a:avLst/>
              <a:gdLst>
                <a:gd name="connsiteX0" fmla="*/ 585046 w 1176005"/>
                <a:gd name="connsiteY0" fmla="*/ 1156 h 1305067"/>
                <a:gd name="connsiteX1" fmla="*/ 1176005 w 1176005"/>
                <a:gd name="connsiteY1" fmla="*/ 68675 h 1305067"/>
                <a:gd name="connsiteX2" fmla="*/ 849399 w 1176005"/>
                <a:gd name="connsiteY2" fmla="*/ 1289864 h 1305067"/>
                <a:gd name="connsiteX3" fmla="*/ 806878 w 1176005"/>
                <a:gd name="connsiteY3" fmla="*/ 1276665 h 1305067"/>
                <a:gd name="connsiteX4" fmla="*/ 653426 w 1176005"/>
                <a:gd name="connsiteY4" fmla="*/ 1261196 h 1305067"/>
                <a:gd name="connsiteX5" fmla="*/ 499974 w 1176005"/>
                <a:gd name="connsiteY5" fmla="*/ 1276665 h 1305067"/>
                <a:gd name="connsiteX6" fmla="*/ 408481 w 1176005"/>
                <a:gd name="connsiteY6" fmla="*/ 1305067 h 1305067"/>
                <a:gd name="connsiteX7" fmla="*/ 0 w 1176005"/>
                <a:gd name="connsiteY7" fmla="*/ 108455 h 1305067"/>
                <a:gd name="connsiteX8" fmla="*/ 585046 w 1176005"/>
                <a:gd name="connsiteY8" fmla="*/ 1156 h 1305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6005" h="1305067">
                  <a:moveTo>
                    <a:pt x="585046" y="1156"/>
                  </a:moveTo>
                  <a:cubicBezTo>
                    <a:pt x="783212" y="-5548"/>
                    <a:pt x="982364" y="16885"/>
                    <a:pt x="1176005" y="68675"/>
                  </a:cubicBezTo>
                  <a:lnTo>
                    <a:pt x="849399" y="1289864"/>
                  </a:lnTo>
                  <a:lnTo>
                    <a:pt x="806878" y="1276665"/>
                  </a:lnTo>
                  <a:cubicBezTo>
                    <a:pt x="757312" y="1266523"/>
                    <a:pt x="705991" y="1261196"/>
                    <a:pt x="653426" y="1261196"/>
                  </a:cubicBezTo>
                  <a:cubicBezTo>
                    <a:pt x="600861" y="1261196"/>
                    <a:pt x="549540" y="1266523"/>
                    <a:pt x="499974" y="1276665"/>
                  </a:cubicBezTo>
                  <a:lnTo>
                    <a:pt x="408481" y="1305067"/>
                  </a:lnTo>
                  <a:lnTo>
                    <a:pt x="0" y="108455"/>
                  </a:lnTo>
                  <a:cubicBezTo>
                    <a:pt x="189699" y="43699"/>
                    <a:pt x="386879" y="7859"/>
                    <a:pt x="585046" y="11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14F86608-34C9-483A-9C9B-A69A98F0D07A}"/>
                </a:ext>
              </a:extLst>
            </p:cNvPr>
            <p:cNvSpPr/>
            <p:nvPr/>
          </p:nvSpPr>
          <p:spPr>
            <a:xfrm>
              <a:off x="6279639" y="3000664"/>
              <a:ext cx="1377510" cy="1469861"/>
            </a:xfrm>
            <a:custGeom>
              <a:avLst/>
              <a:gdLst>
                <a:gd name="connsiteX0" fmla="*/ 370006 w 1377510"/>
                <a:gd name="connsiteY0" fmla="*/ 0 h 1469861"/>
                <a:gd name="connsiteX1" fmla="*/ 1377510 w 1377510"/>
                <a:gd name="connsiteY1" fmla="*/ 695823 h 1469861"/>
                <a:gd name="connsiteX2" fmla="*/ 377844 w 1377510"/>
                <a:gd name="connsiteY2" fmla="*/ 1469861 h 1469861"/>
                <a:gd name="connsiteX3" fmla="*/ 316666 w 1377510"/>
                <a:gd name="connsiteY3" fmla="*/ 1395712 h 1469861"/>
                <a:gd name="connsiteX4" fmla="*/ 74640 w 1377510"/>
                <a:gd name="connsiteY4" fmla="*/ 1232534 h 1469861"/>
                <a:gd name="connsiteX5" fmla="*/ 0 w 1377510"/>
                <a:gd name="connsiteY5" fmla="*/ 1209364 h 1469861"/>
                <a:gd name="connsiteX6" fmla="*/ 370006 w 1377510"/>
                <a:gd name="connsiteY6" fmla="*/ 0 h 14698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7510" h="1469861">
                  <a:moveTo>
                    <a:pt x="370006" y="0"/>
                  </a:moveTo>
                  <a:cubicBezTo>
                    <a:pt x="769666" y="122277"/>
                    <a:pt x="1121633" y="365359"/>
                    <a:pt x="1377510" y="695823"/>
                  </a:cubicBezTo>
                  <a:lnTo>
                    <a:pt x="377844" y="1469861"/>
                  </a:lnTo>
                  <a:lnTo>
                    <a:pt x="316666" y="1395712"/>
                  </a:lnTo>
                  <a:cubicBezTo>
                    <a:pt x="247771" y="1326817"/>
                    <a:pt x="165735" y="1271064"/>
                    <a:pt x="74640" y="1232534"/>
                  </a:cubicBezTo>
                  <a:lnTo>
                    <a:pt x="0" y="1209364"/>
                  </a:lnTo>
                  <a:lnTo>
                    <a:pt x="37000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B4830EEE-076E-4817-837F-E7AFBF1F8502}"/>
                </a:ext>
              </a:extLst>
            </p:cNvPr>
            <p:cNvSpPr/>
            <p:nvPr/>
          </p:nvSpPr>
          <p:spPr>
            <a:xfrm>
              <a:off x="4418578" y="3041066"/>
              <a:ext cx="1372638" cy="1448841"/>
            </a:xfrm>
            <a:custGeom>
              <a:avLst/>
              <a:gdLst>
                <a:gd name="connsiteX0" fmla="*/ 928820 w 1372638"/>
                <a:gd name="connsiteY0" fmla="*/ 0 h 1448841"/>
                <a:gd name="connsiteX1" fmla="*/ 1372638 w 1372638"/>
                <a:gd name="connsiteY1" fmla="*/ 1182915 h 1448841"/>
                <a:gd name="connsiteX2" fmla="*/ 1342945 w 1372638"/>
                <a:gd name="connsiteY2" fmla="*/ 1192132 h 1448841"/>
                <a:gd name="connsiteX3" fmla="*/ 1100919 w 1372638"/>
                <a:gd name="connsiteY3" fmla="*/ 1355310 h 1448841"/>
                <a:gd name="connsiteX4" fmla="*/ 1023749 w 1372638"/>
                <a:gd name="connsiteY4" fmla="*/ 1448841 h 1448841"/>
                <a:gd name="connsiteX5" fmla="*/ 0 w 1372638"/>
                <a:gd name="connsiteY5" fmla="*/ 708983 h 1448841"/>
                <a:gd name="connsiteX6" fmla="*/ 928820 w 1372638"/>
                <a:gd name="connsiteY6" fmla="*/ 0 h 1448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72638" h="1448841">
                  <a:moveTo>
                    <a:pt x="928820" y="0"/>
                  </a:moveTo>
                  <a:lnTo>
                    <a:pt x="1372638" y="1182915"/>
                  </a:lnTo>
                  <a:lnTo>
                    <a:pt x="1342945" y="1192132"/>
                  </a:lnTo>
                  <a:cubicBezTo>
                    <a:pt x="1251850" y="1230662"/>
                    <a:pt x="1169814" y="1286415"/>
                    <a:pt x="1100919" y="1355310"/>
                  </a:cubicBezTo>
                  <a:lnTo>
                    <a:pt x="1023749" y="1448841"/>
                  </a:lnTo>
                  <a:lnTo>
                    <a:pt x="0" y="708983"/>
                  </a:lnTo>
                  <a:cubicBezTo>
                    <a:pt x="233113" y="386423"/>
                    <a:pt x="556205" y="139801"/>
                    <a:pt x="9288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E7CF6684-0DC1-41B0-BFF2-DD5ECF8C8F2B}"/>
                </a:ext>
              </a:extLst>
            </p:cNvPr>
            <p:cNvSpPr/>
            <p:nvPr/>
          </p:nvSpPr>
          <p:spPr>
            <a:xfrm>
              <a:off x="6669052" y="3735121"/>
              <a:ext cx="1411461" cy="1217490"/>
            </a:xfrm>
            <a:custGeom>
              <a:avLst/>
              <a:gdLst>
                <a:gd name="connsiteX0" fmla="*/ 1017278 w 1411461"/>
                <a:gd name="connsiteY0" fmla="*/ 0 h 1217490"/>
                <a:gd name="connsiteX1" fmla="*/ 1411383 w 1411461"/>
                <a:gd name="connsiteY1" fmla="*/ 1217490 h 1217490"/>
                <a:gd name="connsiteX2" fmla="*/ 149928 w 1411461"/>
                <a:gd name="connsiteY2" fmla="*/ 1206368 h 1217490"/>
                <a:gd name="connsiteX3" fmla="*/ 150267 w 1411461"/>
                <a:gd name="connsiteY3" fmla="*/ 1199659 h 1217490"/>
                <a:gd name="connsiteX4" fmla="*/ 20229 w 1411461"/>
                <a:gd name="connsiteY4" fmla="*/ 773943 h 1217490"/>
                <a:gd name="connsiteX5" fmla="*/ 0 w 1411461"/>
                <a:gd name="connsiteY5" fmla="*/ 749425 h 1217490"/>
                <a:gd name="connsiteX6" fmla="*/ 1017278 w 1411461"/>
                <a:gd name="connsiteY6" fmla="*/ 0 h 1217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11461" h="1217490">
                  <a:moveTo>
                    <a:pt x="1017278" y="0"/>
                  </a:moveTo>
                  <a:cubicBezTo>
                    <a:pt x="1276950" y="352481"/>
                    <a:pt x="1415242" y="779702"/>
                    <a:pt x="1411383" y="1217490"/>
                  </a:cubicBezTo>
                  <a:lnTo>
                    <a:pt x="149928" y="1206368"/>
                  </a:lnTo>
                  <a:lnTo>
                    <a:pt x="150267" y="1199659"/>
                  </a:lnTo>
                  <a:cubicBezTo>
                    <a:pt x="150267" y="1041964"/>
                    <a:pt x="102328" y="895466"/>
                    <a:pt x="20229" y="773943"/>
                  </a:cubicBezTo>
                  <a:lnTo>
                    <a:pt x="0" y="749425"/>
                  </a:lnTo>
                  <a:lnTo>
                    <a:pt x="101727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AC10CD9F-42D2-4CAE-AFC9-BAF52E14FA82}"/>
                </a:ext>
              </a:extLst>
            </p:cNvPr>
            <p:cNvSpPr/>
            <p:nvPr/>
          </p:nvSpPr>
          <p:spPr>
            <a:xfrm>
              <a:off x="4035287" y="3804779"/>
              <a:ext cx="1391072" cy="1141395"/>
            </a:xfrm>
            <a:custGeom>
              <a:avLst/>
              <a:gdLst>
                <a:gd name="connsiteX0" fmla="*/ 345096 w 1391072"/>
                <a:gd name="connsiteY0" fmla="*/ 0 h 1141395"/>
                <a:gd name="connsiteX1" fmla="*/ 1391072 w 1391072"/>
                <a:gd name="connsiteY1" fmla="*/ 704585 h 1141395"/>
                <a:gd name="connsiteX2" fmla="*/ 1321032 w 1391072"/>
                <a:gd name="connsiteY2" fmla="*/ 833623 h 1141395"/>
                <a:gd name="connsiteX3" fmla="*/ 1261196 w 1391072"/>
                <a:gd name="connsiteY3" fmla="*/ 1130001 h 1141395"/>
                <a:gd name="connsiteX4" fmla="*/ 1261413 w 1391072"/>
                <a:gd name="connsiteY4" fmla="*/ 1134289 h 1141395"/>
                <a:gd name="connsiteX5" fmla="*/ 32 w 1391072"/>
                <a:gd name="connsiteY5" fmla="*/ 1141395 h 1141395"/>
                <a:gd name="connsiteX6" fmla="*/ 345096 w 1391072"/>
                <a:gd name="connsiteY6" fmla="*/ 0 h 1141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91072" h="1141395">
                  <a:moveTo>
                    <a:pt x="345096" y="0"/>
                  </a:moveTo>
                  <a:lnTo>
                    <a:pt x="1391072" y="704585"/>
                  </a:lnTo>
                  <a:lnTo>
                    <a:pt x="1321032" y="833623"/>
                  </a:lnTo>
                  <a:cubicBezTo>
                    <a:pt x="1282502" y="924718"/>
                    <a:pt x="1261196" y="1024871"/>
                    <a:pt x="1261196" y="1130001"/>
                  </a:cubicBezTo>
                  <a:lnTo>
                    <a:pt x="1261413" y="1134289"/>
                  </a:lnTo>
                  <a:lnTo>
                    <a:pt x="32" y="1141395"/>
                  </a:lnTo>
                  <a:cubicBezTo>
                    <a:pt x="-2258" y="734899"/>
                    <a:pt x="117990" y="337145"/>
                    <a:pt x="345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sp>
        <p:nvSpPr>
          <p:cNvPr id="9" name="Block Arc 8">
            <a:extLst>
              <a:ext uri="{FF2B5EF4-FFF2-40B4-BE49-F238E27FC236}">
                <a16:creationId xmlns:a16="http://schemas.microsoft.com/office/drawing/2014/main" xmlns="" id="{E358F2E1-090C-40E4-9E5E-B68605E3E60D}"/>
              </a:ext>
            </a:extLst>
          </p:cNvPr>
          <p:cNvSpPr/>
          <p:nvPr/>
        </p:nvSpPr>
        <p:spPr>
          <a:xfrm>
            <a:off x="3482938" y="1875031"/>
            <a:ext cx="5169802" cy="5169802"/>
          </a:xfrm>
          <a:prstGeom prst="blockArc">
            <a:avLst>
              <a:gd name="adj1" fmla="val 10770735"/>
              <a:gd name="adj2" fmla="val 23394"/>
              <a:gd name="adj3" fmla="val 965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CF1F7C62-F881-42F4-99A8-489A6B0DC423}"/>
              </a:ext>
            </a:extLst>
          </p:cNvPr>
          <p:cNvSpPr/>
          <p:nvPr/>
        </p:nvSpPr>
        <p:spPr>
          <a:xfrm>
            <a:off x="4553529" y="4064113"/>
            <a:ext cx="1732971" cy="614480"/>
          </a:xfrm>
          <a:custGeom>
            <a:avLst/>
            <a:gdLst>
              <a:gd name="connsiteX0" fmla="*/ 47316 w 1732971"/>
              <a:gd name="connsiteY0" fmla="*/ 214 h 614480"/>
              <a:gd name="connsiteX1" fmla="*/ 1231518 w 1732971"/>
              <a:gd name="connsiteY1" fmla="*/ 184648 h 614480"/>
              <a:gd name="connsiteX2" fmla="*/ 1403782 w 1732971"/>
              <a:gd name="connsiteY2" fmla="*/ 211478 h 614480"/>
              <a:gd name="connsiteX3" fmla="*/ 1429198 w 1732971"/>
              <a:gd name="connsiteY3" fmla="*/ 194342 h 614480"/>
              <a:gd name="connsiteX4" fmla="*/ 1514310 w 1732971"/>
              <a:gd name="connsiteY4" fmla="*/ 177158 h 614480"/>
              <a:gd name="connsiteX5" fmla="*/ 1732971 w 1732971"/>
              <a:gd name="connsiteY5" fmla="*/ 395819 h 614480"/>
              <a:gd name="connsiteX6" fmla="*/ 1514310 w 1732971"/>
              <a:gd name="connsiteY6" fmla="*/ 614480 h 614480"/>
              <a:gd name="connsiteX7" fmla="*/ 1312833 w 1732971"/>
              <a:gd name="connsiteY7" fmla="*/ 480932 h 614480"/>
              <a:gd name="connsiteX8" fmla="*/ 1305325 w 1732971"/>
              <a:gd name="connsiteY8" fmla="*/ 443746 h 614480"/>
              <a:gd name="connsiteX9" fmla="*/ 1180404 w 1732971"/>
              <a:gd name="connsiteY9" fmla="*/ 404500 h 614480"/>
              <a:gd name="connsiteX10" fmla="*/ 114 w 1732971"/>
              <a:gd name="connsiteY10" fmla="*/ 14432 h 614480"/>
              <a:gd name="connsiteX11" fmla="*/ 47316 w 1732971"/>
              <a:gd name="connsiteY11" fmla="*/ 214 h 614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2971" h="614480">
                <a:moveTo>
                  <a:pt x="47316" y="214"/>
                </a:moveTo>
                <a:cubicBezTo>
                  <a:pt x="216803" y="-5743"/>
                  <a:pt x="804606" y="113536"/>
                  <a:pt x="1231518" y="184648"/>
                </a:cubicBezTo>
                <a:lnTo>
                  <a:pt x="1403782" y="211478"/>
                </a:lnTo>
                <a:lnTo>
                  <a:pt x="1429198" y="194342"/>
                </a:lnTo>
                <a:cubicBezTo>
                  <a:pt x="1455358" y="183277"/>
                  <a:pt x="1484119" y="177158"/>
                  <a:pt x="1514310" y="177158"/>
                </a:cubicBezTo>
                <a:cubicBezTo>
                  <a:pt x="1635073" y="177158"/>
                  <a:pt x="1732971" y="275056"/>
                  <a:pt x="1732971" y="395819"/>
                </a:cubicBezTo>
                <a:cubicBezTo>
                  <a:pt x="1732971" y="516582"/>
                  <a:pt x="1635073" y="614480"/>
                  <a:pt x="1514310" y="614480"/>
                </a:cubicBezTo>
                <a:cubicBezTo>
                  <a:pt x="1423738" y="614480"/>
                  <a:pt x="1346027" y="559413"/>
                  <a:pt x="1312833" y="480932"/>
                </a:cubicBezTo>
                <a:lnTo>
                  <a:pt x="1305325" y="443746"/>
                </a:lnTo>
                <a:lnTo>
                  <a:pt x="1180404" y="404500"/>
                </a:lnTo>
                <a:cubicBezTo>
                  <a:pt x="697224" y="257518"/>
                  <a:pt x="-10332" y="68135"/>
                  <a:pt x="114" y="14432"/>
                </a:cubicBezTo>
                <a:cubicBezTo>
                  <a:pt x="2441" y="5679"/>
                  <a:pt x="19069" y="1207"/>
                  <a:pt x="47316" y="214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F458DFA-C91E-475D-92C1-4361C7EE073C}"/>
              </a:ext>
            </a:extLst>
          </p:cNvPr>
          <p:cNvSpPr txBox="1"/>
          <p:nvPr/>
        </p:nvSpPr>
        <p:spPr>
          <a:xfrm>
            <a:off x="5272627" y="4835816"/>
            <a:ext cx="15984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B Nazanin" panose="00000400000000000000" pitchFamily="2" charset="-78"/>
              </a:rPr>
              <a:t>RISK</a:t>
            </a:r>
            <a:endParaRPr lang="ko-KR" altLang="en-US" sz="44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E8AC4E2-4A78-4933-BD65-6010430A507D}"/>
              </a:ext>
            </a:extLst>
          </p:cNvPr>
          <p:cNvSpPr txBox="1"/>
          <p:nvPr/>
        </p:nvSpPr>
        <p:spPr>
          <a:xfrm rot="16795849">
            <a:off x="3273425" y="3639661"/>
            <a:ext cx="109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spc="300" dirty="0">
                <a:solidFill>
                  <a:schemeClr val="bg1"/>
                </a:solidFill>
                <a:cs typeface="B Nazanin" panose="00000400000000000000" pitchFamily="2" charset="-78"/>
              </a:rPr>
              <a:t>LOW</a:t>
            </a:r>
            <a:endParaRPr lang="ko-KR" altLang="en-US" sz="2400" b="1" spc="3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17641EC-451D-461A-B5BA-4483F7EF656F}"/>
              </a:ext>
            </a:extLst>
          </p:cNvPr>
          <p:cNvSpPr txBox="1"/>
          <p:nvPr/>
        </p:nvSpPr>
        <p:spPr>
          <a:xfrm rot="4796263">
            <a:off x="7748972" y="3663759"/>
            <a:ext cx="1147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spc="300" dirty="0">
                <a:solidFill>
                  <a:schemeClr val="bg1"/>
                </a:solidFill>
                <a:cs typeface="B Nazanin" panose="00000400000000000000" pitchFamily="2" charset="-78"/>
              </a:rPr>
              <a:t>HIGH</a:t>
            </a:r>
            <a:endParaRPr lang="ko-KR" altLang="en-US" sz="2400" b="1" spc="3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4" name="Right Arrow 7">
            <a:extLst>
              <a:ext uri="{FF2B5EF4-FFF2-40B4-BE49-F238E27FC236}">
                <a16:creationId xmlns:a16="http://schemas.microsoft.com/office/drawing/2014/main" xmlns="" id="{E0B5B270-BAF6-43D4-82FB-5ECF28FEE9A4}"/>
              </a:ext>
            </a:extLst>
          </p:cNvPr>
          <p:cNvSpPr/>
          <p:nvPr/>
        </p:nvSpPr>
        <p:spPr>
          <a:xfrm rot="16200000">
            <a:off x="6781394" y="4807438"/>
            <a:ext cx="874767" cy="826196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5" name="Right Arrow 56">
            <a:extLst>
              <a:ext uri="{FF2B5EF4-FFF2-40B4-BE49-F238E27FC236}">
                <a16:creationId xmlns:a16="http://schemas.microsoft.com/office/drawing/2014/main" xmlns="" id="{3485807C-7306-4454-8025-AD8CADE6C9B3}"/>
              </a:ext>
            </a:extLst>
          </p:cNvPr>
          <p:cNvSpPr/>
          <p:nvPr/>
        </p:nvSpPr>
        <p:spPr>
          <a:xfrm rot="5400000">
            <a:off x="4487514" y="4807438"/>
            <a:ext cx="874767" cy="82619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CDA59E80-ECF4-4CAA-8AC6-38B662A5059E}"/>
              </a:ext>
            </a:extLst>
          </p:cNvPr>
          <p:cNvGrpSpPr/>
          <p:nvPr/>
        </p:nvGrpSpPr>
        <p:grpSpPr>
          <a:xfrm>
            <a:off x="8277711" y="4886896"/>
            <a:ext cx="3384391" cy="593592"/>
            <a:chOff x="4965552" y="1724492"/>
            <a:chExt cx="2583556" cy="59359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CFD4D20-B16E-40AF-8D71-89107740BEE7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1"/>
              <a:r>
                <a:rPr lang="fa-IR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این عنوان را اینجا وارد کنید ...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DE80EAF7-F817-40D9-8467-8CA68A0694C5}"/>
                </a:ext>
              </a:extLst>
            </p:cNvPr>
            <p:cNvSpPr txBox="1"/>
            <p:nvPr/>
          </p:nvSpPr>
          <p:spPr>
            <a:xfrm>
              <a:off x="4965552" y="1724492"/>
              <a:ext cx="2583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44A8CCCD-3539-4DEF-B46C-3F1862AAEA5D}"/>
              </a:ext>
            </a:extLst>
          </p:cNvPr>
          <p:cNvGrpSpPr/>
          <p:nvPr/>
        </p:nvGrpSpPr>
        <p:grpSpPr>
          <a:xfrm>
            <a:off x="8277711" y="5617615"/>
            <a:ext cx="3384391" cy="593592"/>
            <a:chOff x="4965552" y="1724492"/>
            <a:chExt cx="2583556" cy="59359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A19D2846-6B8E-4C75-86FA-14039F144049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1"/>
              <a:r>
                <a:rPr lang="fa-IR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این عنوان را اینجا وارد کنید ...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508EFE09-9F76-4910-B006-377F65BD40EB}"/>
                </a:ext>
              </a:extLst>
            </p:cNvPr>
            <p:cNvSpPr txBox="1"/>
            <p:nvPr/>
          </p:nvSpPr>
          <p:spPr>
            <a:xfrm>
              <a:off x="4965552" y="1724492"/>
              <a:ext cx="2583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sp>
        <p:nvSpPr>
          <p:cNvPr id="22" name="Freeform 17">
            <a:extLst>
              <a:ext uri="{FF2B5EF4-FFF2-40B4-BE49-F238E27FC236}">
                <a16:creationId xmlns:a16="http://schemas.microsoft.com/office/drawing/2014/main" xmlns="" id="{4CBD2B85-9E5A-4174-BCFB-932160386419}"/>
              </a:ext>
            </a:extLst>
          </p:cNvPr>
          <p:cNvSpPr/>
          <p:nvPr/>
        </p:nvSpPr>
        <p:spPr>
          <a:xfrm>
            <a:off x="7360801" y="5998161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xmlns="" id="{91B97879-C9EF-4699-BF4B-221CEDA497F1}"/>
              </a:ext>
            </a:extLst>
          </p:cNvPr>
          <p:cNvSpPr/>
          <p:nvPr/>
        </p:nvSpPr>
        <p:spPr>
          <a:xfrm>
            <a:off x="7774457" y="5267442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A794D7B2-C3FF-4180-A5EB-1AC0ABABADF3}"/>
              </a:ext>
            </a:extLst>
          </p:cNvPr>
          <p:cNvGrpSpPr/>
          <p:nvPr/>
        </p:nvGrpSpPr>
        <p:grpSpPr>
          <a:xfrm>
            <a:off x="529899" y="4886896"/>
            <a:ext cx="3391027" cy="593592"/>
            <a:chOff x="4965552" y="1724492"/>
            <a:chExt cx="2583556" cy="59359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2094DA43-FA0B-4065-ABBE-E074C215105E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این عنوان را اینجا وارد کنید ...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106B38A7-D04E-4334-B335-27F9C3BF24B1}"/>
                </a:ext>
              </a:extLst>
            </p:cNvPr>
            <p:cNvSpPr txBox="1"/>
            <p:nvPr/>
          </p:nvSpPr>
          <p:spPr>
            <a:xfrm>
              <a:off x="4965552" y="1724492"/>
              <a:ext cx="2583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FE929162-875B-4F28-A857-12232DC233DC}"/>
              </a:ext>
            </a:extLst>
          </p:cNvPr>
          <p:cNvGrpSpPr/>
          <p:nvPr/>
        </p:nvGrpSpPr>
        <p:grpSpPr>
          <a:xfrm>
            <a:off x="529899" y="5617615"/>
            <a:ext cx="3391027" cy="593592"/>
            <a:chOff x="4965552" y="1724492"/>
            <a:chExt cx="2583556" cy="59359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F6319C59-2E3F-4B89-AF8A-EE33FBB2BD2A}"/>
                </a:ext>
              </a:extLst>
            </p:cNvPr>
            <p:cNvSpPr txBox="1"/>
            <p:nvPr/>
          </p:nvSpPr>
          <p:spPr>
            <a:xfrm>
              <a:off x="4965552" y="1979530"/>
              <a:ext cx="2583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این عنوان را اینجا وارد کنید ...</a:t>
              </a:r>
              <a:endPara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93B44538-911E-44C4-896A-834A4F2C9B5B}"/>
                </a:ext>
              </a:extLst>
            </p:cNvPr>
            <p:cNvSpPr txBox="1"/>
            <p:nvPr/>
          </p:nvSpPr>
          <p:spPr>
            <a:xfrm>
              <a:off x="4965552" y="1724492"/>
              <a:ext cx="25835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sp>
        <p:nvSpPr>
          <p:cNvPr id="30" name="Freeform 80">
            <a:extLst>
              <a:ext uri="{FF2B5EF4-FFF2-40B4-BE49-F238E27FC236}">
                <a16:creationId xmlns:a16="http://schemas.microsoft.com/office/drawing/2014/main" xmlns="" id="{C5F23E6D-7BC6-4992-8865-ADC1205C7A39}"/>
              </a:ext>
            </a:extLst>
          </p:cNvPr>
          <p:cNvSpPr/>
          <p:nvPr/>
        </p:nvSpPr>
        <p:spPr>
          <a:xfrm rot="10800000">
            <a:off x="3938555" y="5998161"/>
            <a:ext cx="881743" cy="0"/>
          </a:xfrm>
          <a:custGeom>
            <a:avLst/>
            <a:gdLst>
              <a:gd name="connsiteX0" fmla="*/ 0 w 881743"/>
              <a:gd name="connsiteY0" fmla="*/ 0 h 0"/>
              <a:gd name="connsiteX1" fmla="*/ 881743 w 881743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81743">
                <a:moveTo>
                  <a:pt x="0" y="0"/>
                </a:moveTo>
                <a:lnTo>
                  <a:pt x="881743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31" name="Freeform 81">
            <a:extLst>
              <a:ext uri="{FF2B5EF4-FFF2-40B4-BE49-F238E27FC236}">
                <a16:creationId xmlns:a16="http://schemas.microsoft.com/office/drawing/2014/main" xmlns="" id="{107591E0-7ED5-4E57-9D01-8DDF7F118BDF}"/>
              </a:ext>
            </a:extLst>
          </p:cNvPr>
          <p:cNvSpPr/>
          <p:nvPr/>
        </p:nvSpPr>
        <p:spPr>
          <a:xfrm rot="10800000">
            <a:off x="3938555" y="5267442"/>
            <a:ext cx="468086" cy="0"/>
          </a:xfrm>
          <a:custGeom>
            <a:avLst/>
            <a:gdLst>
              <a:gd name="connsiteX0" fmla="*/ 0 w 468086"/>
              <a:gd name="connsiteY0" fmla="*/ 0 h 0"/>
              <a:gd name="connsiteX1" fmla="*/ 468086 w 468086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8086">
                <a:moveTo>
                  <a:pt x="0" y="0"/>
                </a:moveTo>
                <a:lnTo>
                  <a:pt x="468086" y="0"/>
                </a:lnTo>
              </a:path>
            </a:pathLst>
          </a:cu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506A932-E468-4F1C-B1D6-D4B88A531A84}"/>
              </a:ext>
            </a:extLst>
          </p:cNvPr>
          <p:cNvGrpSpPr/>
          <p:nvPr/>
        </p:nvGrpSpPr>
        <p:grpSpPr>
          <a:xfrm>
            <a:off x="8516065" y="2007178"/>
            <a:ext cx="2711712" cy="610673"/>
            <a:chOff x="270023" y="1644403"/>
            <a:chExt cx="2279585" cy="61678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55302D6-2840-4786-BE4C-E52AE33C8DC2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349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  <a:defRPr/>
              </a:pPr>
              <a:r>
                <a:rPr lang="fa-I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خود را وارد کنید</a:t>
              </a:r>
              <a:endParaRPr lang="fa-I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27EEB905-49FF-4A8F-946E-5DEB3C7EFE8F}"/>
                </a:ext>
              </a:extLst>
            </p:cNvPr>
            <p:cNvSpPr txBox="1"/>
            <p:nvPr/>
          </p:nvSpPr>
          <p:spPr>
            <a:xfrm>
              <a:off x="270023" y="1644403"/>
              <a:ext cx="2279584" cy="373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075E1E5D-7FC3-4F58-90EE-C9D284D80653}"/>
              </a:ext>
            </a:extLst>
          </p:cNvPr>
          <p:cNvGrpSpPr/>
          <p:nvPr/>
        </p:nvGrpSpPr>
        <p:grpSpPr>
          <a:xfrm>
            <a:off x="952166" y="2007178"/>
            <a:ext cx="2734154" cy="610673"/>
            <a:chOff x="270023" y="1644403"/>
            <a:chExt cx="2279585" cy="61678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30143B4-4734-498F-AA5B-C444FD0EA25C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3497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>
                <a:lnSpc>
                  <a:spcPct val="150000"/>
                </a:lnSpc>
                <a:defRPr/>
              </a:pPr>
              <a:r>
                <a:rPr lang="fa-IR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خود را وارد کنید</a:t>
              </a:r>
              <a:endParaRPr lang="fa-I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4684969D-4EDC-44FD-9438-8083F09E45B1}"/>
                </a:ext>
              </a:extLst>
            </p:cNvPr>
            <p:cNvSpPr txBox="1"/>
            <p:nvPr/>
          </p:nvSpPr>
          <p:spPr>
            <a:xfrm>
              <a:off x="270023" y="1644403"/>
              <a:ext cx="2279584" cy="373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5745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 rtl="1"/>
            <a:r>
              <a:rPr lang="fa-IR" sz="3600" b="1" dirty="0" smtClean="0">
                <a:latin typeface="Vazir" panose="020B0603030804020204" pitchFamily="34" charset="-78"/>
                <a:cs typeface="B Titr" panose="00000700000000000000" pitchFamily="2" charset="-78"/>
              </a:rPr>
              <a:t>آمار و دستاوردها</a:t>
            </a:r>
            <a:endParaRPr lang="en-US" sz="3600" b="1" dirty="0">
              <a:latin typeface="Vazir" panose="020B0603030804020204" pitchFamily="34" charset="-78"/>
              <a:cs typeface="B Titr" panose="00000700000000000000" pitchFamily="2" charset="-78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xmlns="" id="{69E8171C-A0AF-4B12-ADD4-3E0AE7A3A0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0627255"/>
              </p:ext>
            </p:extLst>
          </p:nvPr>
        </p:nvGraphicFramePr>
        <p:xfrm>
          <a:off x="896816" y="1769302"/>
          <a:ext cx="10436469" cy="2967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B7A69D3-11FC-4268-A6CD-EBDD821FF91E}"/>
              </a:ext>
            </a:extLst>
          </p:cNvPr>
          <p:cNvSpPr txBox="1"/>
          <p:nvPr/>
        </p:nvSpPr>
        <p:spPr>
          <a:xfrm>
            <a:off x="517872" y="5255388"/>
            <a:ext cx="395371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F7E4E41-9B69-4462-B894-6690A47FCB77}"/>
              </a:ext>
            </a:extLst>
          </p:cNvPr>
          <p:cNvSpPr txBox="1"/>
          <p:nvPr/>
        </p:nvSpPr>
        <p:spPr>
          <a:xfrm>
            <a:off x="526747" y="5606830"/>
            <a:ext cx="3953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531F74-93C2-425A-8515-6C4FC80C0499}"/>
              </a:ext>
            </a:extLst>
          </p:cNvPr>
          <p:cNvSpPr txBox="1"/>
          <p:nvPr/>
        </p:nvSpPr>
        <p:spPr>
          <a:xfrm>
            <a:off x="5089404" y="5357078"/>
            <a:ext cx="8073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a-IR" altLang="ko-KR" sz="2400" b="1" dirty="0">
                <a:solidFill>
                  <a:schemeClr val="accent2"/>
                </a:solidFill>
                <a:cs typeface="B Nazanin" panose="00000400000000000000" pitchFamily="2" charset="-78"/>
              </a:rPr>
              <a:t>87%</a:t>
            </a:r>
            <a:endParaRPr lang="ko-KR" altLang="en-US" sz="2400" b="1" dirty="0">
              <a:solidFill>
                <a:schemeClr val="accent2"/>
              </a:solidFill>
              <a:cs typeface="B Nazanin" panose="00000400000000000000" pitchFamily="2" charset="-7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06A517AA-B1F0-418A-80F0-B40D8E084979}"/>
              </a:ext>
            </a:extLst>
          </p:cNvPr>
          <p:cNvSpPr/>
          <p:nvPr/>
        </p:nvSpPr>
        <p:spPr>
          <a:xfrm>
            <a:off x="4515424" y="5301765"/>
            <a:ext cx="569210" cy="56921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DAEE5B-211F-411A-A5E0-D5A6022E2ADE}"/>
              </a:ext>
            </a:extLst>
          </p:cNvPr>
          <p:cNvSpPr txBox="1"/>
          <p:nvPr/>
        </p:nvSpPr>
        <p:spPr>
          <a:xfrm>
            <a:off x="5690591" y="5255389"/>
            <a:ext cx="395371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F655A56-61EC-47A1-9E05-96D408ECE7AD}"/>
              </a:ext>
            </a:extLst>
          </p:cNvPr>
          <p:cNvSpPr txBox="1"/>
          <p:nvPr/>
        </p:nvSpPr>
        <p:spPr>
          <a:xfrm>
            <a:off x="5699466" y="5606831"/>
            <a:ext cx="3953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3E7B675-EA41-4678-A3F8-11D58A0550B2}"/>
              </a:ext>
            </a:extLst>
          </p:cNvPr>
          <p:cNvSpPr txBox="1"/>
          <p:nvPr/>
        </p:nvSpPr>
        <p:spPr>
          <a:xfrm>
            <a:off x="10262123" y="5357078"/>
            <a:ext cx="8073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a-IR" altLang="ko-KR" sz="2400" b="1" dirty="0">
                <a:solidFill>
                  <a:schemeClr val="accent3"/>
                </a:solidFill>
                <a:cs typeface="B Nazanin" panose="00000400000000000000" pitchFamily="2" charset="-78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15FD510F-BF84-44CC-8109-3565ACFE2393}"/>
              </a:ext>
            </a:extLst>
          </p:cNvPr>
          <p:cNvSpPr/>
          <p:nvPr/>
        </p:nvSpPr>
        <p:spPr>
          <a:xfrm>
            <a:off x="9688144" y="5301765"/>
            <a:ext cx="569210" cy="56921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14" name="Rounded Rectangle 27">
            <a:extLst>
              <a:ext uri="{FF2B5EF4-FFF2-40B4-BE49-F238E27FC236}">
                <a16:creationId xmlns:a16="http://schemas.microsoft.com/office/drawing/2014/main" xmlns="" id="{69EDF70A-492C-44CA-ACB6-1C0DE1F4DFEE}"/>
              </a:ext>
            </a:extLst>
          </p:cNvPr>
          <p:cNvSpPr/>
          <p:nvPr/>
        </p:nvSpPr>
        <p:spPr>
          <a:xfrm>
            <a:off x="4684763" y="5471089"/>
            <a:ext cx="286749" cy="22026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5" name="Rounded Rectangle 7">
            <a:extLst>
              <a:ext uri="{FF2B5EF4-FFF2-40B4-BE49-F238E27FC236}">
                <a16:creationId xmlns:a16="http://schemas.microsoft.com/office/drawing/2014/main" xmlns="" id="{286582AB-9A14-4F1A-8D34-D07AFA7152DD}"/>
              </a:ext>
            </a:extLst>
          </p:cNvPr>
          <p:cNvSpPr/>
          <p:nvPr/>
        </p:nvSpPr>
        <p:spPr>
          <a:xfrm>
            <a:off x="9829220" y="5455425"/>
            <a:ext cx="291534" cy="2515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19986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2" y="339509"/>
            <a:ext cx="11573197" cy="724247"/>
          </a:xfrm>
        </p:spPr>
        <p:txBody>
          <a:bodyPr/>
          <a:lstStyle/>
          <a:p>
            <a:pPr algn="r" rtl="1"/>
            <a:r>
              <a:rPr lang="fa-IR" sz="3600" b="1" dirty="0" smtClean="0">
                <a:latin typeface="Vazir" panose="020B0603030804020204" pitchFamily="34" charset="-78"/>
                <a:cs typeface="B Titr" panose="00000700000000000000" pitchFamily="2" charset="-78"/>
              </a:rPr>
              <a:t>مسیر پیش رو</a:t>
            </a:r>
            <a:endParaRPr lang="en-US" sz="3600" b="1" dirty="0">
              <a:latin typeface="Vazir" panose="020B0603030804020204" pitchFamily="34" charset="-78"/>
              <a:cs typeface="B Titr" panose="00000700000000000000" pitchFamily="2" charset="-78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E70CB50A-99B7-1E49-9E54-56713AE56A8B}"/>
              </a:ext>
            </a:extLst>
          </p:cNvPr>
          <p:cNvGrpSpPr/>
          <p:nvPr/>
        </p:nvGrpSpPr>
        <p:grpSpPr>
          <a:xfrm rot="10800000">
            <a:off x="1036382" y="2015128"/>
            <a:ext cx="11155618" cy="923370"/>
            <a:chOff x="0" y="2015128"/>
            <a:chExt cx="11155618" cy="923370"/>
          </a:xfrm>
        </p:grpSpPr>
        <p:sp>
          <p:nvSpPr>
            <p:cNvPr id="9" name="Round Same Side Corner Rectangle 39">
              <a:extLst>
                <a:ext uri="{FF2B5EF4-FFF2-40B4-BE49-F238E27FC236}">
                  <a16:creationId xmlns:a16="http://schemas.microsoft.com/office/drawing/2014/main" xmlns="" id="{CE80729D-3171-4092-BC2A-7357132DAE06}"/>
                </a:ext>
              </a:extLst>
            </p:cNvPr>
            <p:cNvSpPr/>
            <p:nvPr/>
          </p:nvSpPr>
          <p:spPr>
            <a:xfrm rot="18900000">
              <a:off x="10232248" y="2015128"/>
              <a:ext cx="923370" cy="923370"/>
            </a:xfrm>
            <a:custGeom>
              <a:avLst/>
              <a:gdLst/>
              <a:ahLst/>
              <a:cxnLst/>
              <a:rect l="l" t="t" r="r" b="b"/>
              <a:pathLst>
                <a:path w="923370" h="923370">
                  <a:moveTo>
                    <a:pt x="870649" y="52721"/>
                  </a:moveTo>
                  <a:cubicBezTo>
                    <a:pt x="903223" y="85294"/>
                    <a:pt x="923370" y="130294"/>
                    <a:pt x="923370" y="180000"/>
                  </a:cubicBezTo>
                  <a:lnTo>
                    <a:pt x="923370" y="914399"/>
                  </a:lnTo>
                  <a:lnTo>
                    <a:pt x="914399" y="914399"/>
                  </a:lnTo>
                  <a:lnTo>
                    <a:pt x="914399" y="923370"/>
                  </a:lnTo>
                  <a:lnTo>
                    <a:pt x="180000" y="923370"/>
                  </a:lnTo>
                  <a:cubicBezTo>
                    <a:pt x="80589" y="923370"/>
                    <a:pt x="0" y="842781"/>
                    <a:pt x="0" y="743370"/>
                  </a:cubicBezTo>
                  <a:cubicBezTo>
                    <a:pt x="0" y="643959"/>
                    <a:pt x="80589" y="563370"/>
                    <a:pt x="179999" y="563370"/>
                  </a:cubicBezTo>
                  <a:lnTo>
                    <a:pt x="563370" y="563370"/>
                  </a:lnTo>
                  <a:lnTo>
                    <a:pt x="563370" y="180000"/>
                  </a:lnTo>
                  <a:cubicBezTo>
                    <a:pt x="563370" y="80589"/>
                    <a:pt x="643959" y="0"/>
                    <a:pt x="743370" y="0"/>
                  </a:cubicBezTo>
                  <a:cubicBezTo>
                    <a:pt x="793076" y="0"/>
                    <a:pt x="838076" y="20147"/>
                    <a:pt x="870649" y="527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93D16E96-0D73-4830-F167-6772D27C7D9E}"/>
                </a:ext>
              </a:extLst>
            </p:cNvPr>
            <p:cNvGrpSpPr/>
            <p:nvPr/>
          </p:nvGrpSpPr>
          <p:grpSpPr>
            <a:xfrm>
              <a:off x="0" y="2200926"/>
              <a:ext cx="11096868" cy="557097"/>
              <a:chOff x="0" y="2200926"/>
              <a:chExt cx="11096868" cy="557097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E1C442ED-AA4C-424F-A6B7-41F5E6AD44E0}"/>
                  </a:ext>
                </a:extLst>
              </p:cNvPr>
              <p:cNvSpPr/>
              <p:nvPr/>
            </p:nvSpPr>
            <p:spPr>
              <a:xfrm>
                <a:off x="0" y="2300598"/>
                <a:ext cx="1898007" cy="36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50532C8F-2658-4A68-9B1C-BB1352EB1A36}"/>
                  </a:ext>
                </a:extLst>
              </p:cNvPr>
              <p:cNvSpPr/>
              <p:nvPr/>
            </p:nvSpPr>
            <p:spPr>
              <a:xfrm>
                <a:off x="1886818" y="2296813"/>
                <a:ext cx="1836000" cy="360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374DE36E-F302-4FC0-B37A-BDF621D45269}"/>
                  </a:ext>
                </a:extLst>
              </p:cNvPr>
              <p:cNvSpPr/>
              <p:nvPr/>
            </p:nvSpPr>
            <p:spPr>
              <a:xfrm>
                <a:off x="3725964" y="2296813"/>
                <a:ext cx="1836000" cy="36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C2DB55A2-045C-471A-94C1-06F578006A0D}"/>
                  </a:ext>
                </a:extLst>
              </p:cNvPr>
              <p:cNvSpPr/>
              <p:nvPr/>
            </p:nvSpPr>
            <p:spPr>
              <a:xfrm>
                <a:off x="5571857" y="2296813"/>
                <a:ext cx="1836000" cy="36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67081E53-47FB-41F2-B750-E8D9C711A091}"/>
                  </a:ext>
                </a:extLst>
              </p:cNvPr>
              <p:cNvSpPr/>
              <p:nvPr/>
            </p:nvSpPr>
            <p:spPr>
              <a:xfrm>
                <a:off x="7409204" y="2296813"/>
                <a:ext cx="1836000" cy="36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D91144F2-3E2F-4F50-9008-A776EEC67D64}"/>
                  </a:ext>
                </a:extLst>
              </p:cNvPr>
              <p:cNvSpPr/>
              <p:nvPr/>
            </p:nvSpPr>
            <p:spPr>
              <a:xfrm>
                <a:off x="9260868" y="2296813"/>
                <a:ext cx="1836000" cy="36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B Nazanin" panose="00000400000000000000" pitchFamily="2" charset="-78"/>
                </a:endParaRPr>
              </a:p>
            </p:txBody>
          </p:sp>
          <p:grpSp>
            <p:nvGrpSpPr>
              <p:cNvPr id="10" name="그룹 48">
                <a:extLst>
                  <a:ext uri="{FF2B5EF4-FFF2-40B4-BE49-F238E27FC236}">
                    <a16:creationId xmlns:a16="http://schemas.microsoft.com/office/drawing/2014/main" xmlns="" id="{31D60511-13E2-43F1-B8AB-1E7AC3AAE0F2}"/>
                  </a:ext>
                </a:extLst>
              </p:cNvPr>
              <p:cNvGrpSpPr/>
              <p:nvPr/>
            </p:nvGrpSpPr>
            <p:grpSpPr>
              <a:xfrm>
                <a:off x="3464303" y="2200926"/>
                <a:ext cx="540000" cy="540000"/>
                <a:chOff x="3064244" y="3659540"/>
                <a:chExt cx="540000" cy="540000"/>
              </a:xfrm>
            </p:grpSpPr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xmlns="" id="{DF5DA523-0E90-4ADD-9D9B-41656225BFAD}"/>
                    </a:ext>
                  </a:extLst>
                </p:cNvPr>
                <p:cNvSpPr/>
                <p:nvPr/>
              </p:nvSpPr>
              <p:spPr>
                <a:xfrm>
                  <a:off x="3064244" y="3659540"/>
                  <a:ext cx="540000" cy="540000"/>
                </a:xfrm>
                <a:prstGeom prst="ellipse">
                  <a:avLst/>
                </a:prstGeom>
                <a:solidFill>
                  <a:schemeClr val="accent1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xmlns="" id="{44A06B7D-C941-4E86-8C74-21289AB39FB8}"/>
                    </a:ext>
                  </a:extLst>
                </p:cNvPr>
                <p:cNvSpPr/>
                <p:nvPr/>
              </p:nvSpPr>
              <p:spPr>
                <a:xfrm>
                  <a:off x="3146819" y="3742115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3" name="그룹 47">
                <a:extLst>
                  <a:ext uri="{FF2B5EF4-FFF2-40B4-BE49-F238E27FC236}">
                    <a16:creationId xmlns:a16="http://schemas.microsoft.com/office/drawing/2014/main" xmlns="" id="{A1D34067-E1EB-492B-A687-F6DA4995B12A}"/>
                  </a:ext>
                </a:extLst>
              </p:cNvPr>
              <p:cNvGrpSpPr/>
              <p:nvPr/>
            </p:nvGrpSpPr>
            <p:grpSpPr>
              <a:xfrm>
                <a:off x="5304362" y="2206625"/>
                <a:ext cx="540000" cy="540000"/>
                <a:chOff x="4504969" y="3665239"/>
                <a:chExt cx="540000" cy="540000"/>
              </a:xfrm>
            </p:grpSpPr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xmlns="" id="{056E0FD4-6961-4325-8EC0-0E670D658926}"/>
                    </a:ext>
                  </a:extLst>
                </p:cNvPr>
                <p:cNvSpPr/>
                <p:nvPr/>
              </p:nvSpPr>
              <p:spPr>
                <a:xfrm>
                  <a:off x="4504969" y="3665239"/>
                  <a:ext cx="540000" cy="540000"/>
                </a:xfrm>
                <a:prstGeom prst="ellipse">
                  <a:avLst/>
                </a:prstGeom>
                <a:solidFill>
                  <a:schemeClr val="accent2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xmlns="" id="{0C5529B9-D396-4610-9147-B42AEFDAA8F2}"/>
                    </a:ext>
                  </a:extLst>
                </p:cNvPr>
                <p:cNvSpPr/>
                <p:nvPr/>
              </p:nvSpPr>
              <p:spPr>
                <a:xfrm>
                  <a:off x="4587544" y="3747814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6" name="그룹 27">
                <a:extLst>
                  <a:ext uri="{FF2B5EF4-FFF2-40B4-BE49-F238E27FC236}">
                    <a16:creationId xmlns:a16="http://schemas.microsoft.com/office/drawing/2014/main" xmlns="" id="{0E14BEA3-3486-40B8-8ABB-6EB4537AB429}"/>
                  </a:ext>
                </a:extLst>
              </p:cNvPr>
              <p:cNvGrpSpPr/>
              <p:nvPr/>
            </p:nvGrpSpPr>
            <p:grpSpPr>
              <a:xfrm>
                <a:off x="7144421" y="2212324"/>
                <a:ext cx="540000" cy="540000"/>
                <a:chOff x="5945694" y="3670938"/>
                <a:chExt cx="540000" cy="540000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xmlns="" id="{72043D62-0FD8-4210-85E5-8B05B681618F}"/>
                    </a:ext>
                  </a:extLst>
                </p:cNvPr>
                <p:cNvSpPr/>
                <p:nvPr/>
              </p:nvSpPr>
              <p:spPr>
                <a:xfrm>
                  <a:off x="5945694" y="3670938"/>
                  <a:ext cx="540000" cy="540000"/>
                </a:xfrm>
                <a:prstGeom prst="ellipse">
                  <a:avLst/>
                </a:prstGeom>
                <a:solidFill>
                  <a:schemeClr val="accent3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xmlns="" id="{7F623BDD-928A-43E3-A015-281A90C2C95C}"/>
                    </a:ext>
                  </a:extLst>
                </p:cNvPr>
                <p:cNvSpPr/>
                <p:nvPr/>
              </p:nvSpPr>
              <p:spPr>
                <a:xfrm>
                  <a:off x="6028269" y="3753513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9" name="그룹 26">
                <a:extLst>
                  <a:ext uri="{FF2B5EF4-FFF2-40B4-BE49-F238E27FC236}">
                    <a16:creationId xmlns:a16="http://schemas.microsoft.com/office/drawing/2014/main" xmlns="" id="{692C72E3-B01C-4948-8839-DE4B0EAFD89B}"/>
                  </a:ext>
                </a:extLst>
              </p:cNvPr>
              <p:cNvGrpSpPr/>
              <p:nvPr/>
            </p:nvGrpSpPr>
            <p:grpSpPr>
              <a:xfrm>
                <a:off x="8984481" y="2218023"/>
                <a:ext cx="540000" cy="540000"/>
                <a:chOff x="8984481" y="3676637"/>
                <a:chExt cx="540000" cy="540000"/>
              </a:xfrm>
            </p:grpSpPr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xmlns="" id="{92A16CB4-EE75-4442-89C4-951066107360}"/>
                    </a:ext>
                  </a:extLst>
                </p:cNvPr>
                <p:cNvSpPr/>
                <p:nvPr/>
              </p:nvSpPr>
              <p:spPr>
                <a:xfrm>
                  <a:off x="8984481" y="3676637"/>
                  <a:ext cx="540000" cy="540000"/>
                </a:xfrm>
                <a:prstGeom prst="ellipse">
                  <a:avLst/>
                </a:prstGeom>
                <a:solidFill>
                  <a:schemeClr val="accent4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xmlns="" id="{D660814D-9792-4311-A1C7-3B49EEEC99E6}"/>
                    </a:ext>
                  </a:extLst>
                </p:cNvPr>
                <p:cNvSpPr/>
                <p:nvPr/>
              </p:nvSpPr>
              <p:spPr>
                <a:xfrm>
                  <a:off x="9067056" y="3759212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22" name="그룹 49">
                <a:extLst>
                  <a:ext uri="{FF2B5EF4-FFF2-40B4-BE49-F238E27FC236}">
                    <a16:creationId xmlns:a16="http://schemas.microsoft.com/office/drawing/2014/main" xmlns="" id="{26AADA7F-3162-4FA0-BA46-37C1B91FDDF5}"/>
                  </a:ext>
                </a:extLst>
              </p:cNvPr>
              <p:cNvGrpSpPr/>
              <p:nvPr/>
            </p:nvGrpSpPr>
            <p:grpSpPr>
              <a:xfrm>
                <a:off x="1624244" y="2206625"/>
                <a:ext cx="540000" cy="540000"/>
                <a:chOff x="1624244" y="3665239"/>
                <a:chExt cx="540000" cy="540000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xmlns="" id="{CDF8A700-0F03-4C92-8A24-C2A86F2330E0}"/>
                    </a:ext>
                  </a:extLst>
                </p:cNvPr>
                <p:cNvSpPr/>
                <p:nvPr/>
              </p:nvSpPr>
              <p:spPr>
                <a:xfrm>
                  <a:off x="1624244" y="3665239"/>
                  <a:ext cx="540000" cy="540000"/>
                </a:xfrm>
                <a:prstGeom prst="ellipse">
                  <a:avLst/>
                </a:prstGeom>
                <a:solidFill>
                  <a:schemeClr val="accent6"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xmlns="" id="{B273A89B-903B-40EF-9976-497180CC0F96}"/>
                    </a:ext>
                  </a:extLst>
                </p:cNvPr>
                <p:cNvSpPr/>
                <p:nvPr/>
              </p:nvSpPr>
              <p:spPr>
                <a:xfrm>
                  <a:off x="1706819" y="3747814"/>
                  <a:ext cx="360000" cy="360000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4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B Nazanin" panose="00000400000000000000" pitchFamily="2" charset="-78"/>
                  </a:endParaRPr>
                </a:p>
              </p:txBody>
            </p:sp>
          </p:grpSp>
        </p:grpSp>
      </p:grpSp>
      <p:sp>
        <p:nvSpPr>
          <p:cNvPr id="25" name="직사각형 113">
            <a:extLst>
              <a:ext uri="{FF2B5EF4-FFF2-40B4-BE49-F238E27FC236}">
                <a16:creationId xmlns:a16="http://schemas.microsoft.com/office/drawing/2014/main" xmlns="" id="{3F247D75-8FD7-4643-B316-B4121B593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6302" y="1633111"/>
            <a:ext cx="13331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1401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1774742-62EF-4965-A4DA-4E2EE8FDE108}"/>
              </a:ext>
            </a:extLst>
          </p:cNvPr>
          <p:cNvSpPr txBox="1"/>
          <p:nvPr/>
        </p:nvSpPr>
        <p:spPr>
          <a:xfrm>
            <a:off x="4068830" y="1633111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1400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F252C25-6295-4F38-8CF1-DE5110E988FF}"/>
              </a:ext>
            </a:extLst>
          </p:cNvPr>
          <p:cNvSpPr txBox="1"/>
          <p:nvPr/>
        </p:nvSpPr>
        <p:spPr>
          <a:xfrm>
            <a:off x="5916238" y="1633111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1399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63B624D-037F-41AE-9D7B-DBF1896CEC56}"/>
              </a:ext>
            </a:extLst>
          </p:cNvPr>
          <p:cNvSpPr txBox="1"/>
          <p:nvPr/>
        </p:nvSpPr>
        <p:spPr>
          <a:xfrm>
            <a:off x="7763646" y="1633111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1398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ACABEAB2-D410-402A-89BF-1CFDDC2F6ECD}"/>
              </a:ext>
            </a:extLst>
          </p:cNvPr>
          <p:cNvSpPr txBox="1"/>
          <p:nvPr/>
        </p:nvSpPr>
        <p:spPr>
          <a:xfrm>
            <a:off x="9611052" y="1633111"/>
            <a:ext cx="1353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1397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F953B1BF-CD5E-4808-ABCD-0B63BC3A245E}"/>
              </a:ext>
            </a:extLst>
          </p:cNvPr>
          <p:cNvGrpSpPr/>
          <p:nvPr/>
        </p:nvGrpSpPr>
        <p:grpSpPr>
          <a:xfrm>
            <a:off x="2023972" y="2888718"/>
            <a:ext cx="1835674" cy="984885"/>
            <a:chOff x="1099970" y="4759849"/>
            <a:chExt cx="1727399" cy="98488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CE234BD1-819E-40FB-A6AC-7BD40901B165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این عنوان را اینجا وارد کنید</a:t>
              </a:r>
            </a:p>
            <a:p>
              <a:pPr algn="ct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...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F839A27E-CF42-45F9-90B1-DB02F77A2342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643D098A-3CCA-46BB-B9D5-C3CF0AF333E3}"/>
              </a:ext>
            </a:extLst>
          </p:cNvPr>
          <p:cNvGrpSpPr/>
          <p:nvPr/>
        </p:nvGrpSpPr>
        <p:grpSpPr>
          <a:xfrm>
            <a:off x="3865628" y="2888718"/>
            <a:ext cx="1835674" cy="984885"/>
            <a:chOff x="1099970" y="4759849"/>
            <a:chExt cx="1727399" cy="98488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xmlns="" id="{68B86D79-67DD-4852-912E-CFAAB9DB980B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این عنوان را اینجا وارد کنید</a:t>
              </a:r>
            </a:p>
            <a:p>
              <a:pPr algn="ct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...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96EA6C96-4268-4660-8C62-62C1D2097132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C1096BE3-3E59-48C6-A785-49D9591CB08E}"/>
              </a:ext>
            </a:extLst>
          </p:cNvPr>
          <p:cNvGrpSpPr/>
          <p:nvPr/>
        </p:nvGrpSpPr>
        <p:grpSpPr>
          <a:xfrm>
            <a:off x="5707284" y="2888718"/>
            <a:ext cx="1835674" cy="984885"/>
            <a:chOff x="1099970" y="4759849"/>
            <a:chExt cx="1727399" cy="98488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88C5488A-9BD5-4A85-A1FC-5D63C12D1334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این عنوان را اینجا وارد کنید</a:t>
              </a:r>
            </a:p>
            <a:p>
              <a:pPr algn="ct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...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449823C3-D38A-431B-AA51-25FD573EB7AA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6E0B25AD-4B53-4B41-84F5-29972718517F}"/>
              </a:ext>
            </a:extLst>
          </p:cNvPr>
          <p:cNvGrpSpPr/>
          <p:nvPr/>
        </p:nvGrpSpPr>
        <p:grpSpPr>
          <a:xfrm>
            <a:off x="7548940" y="2888718"/>
            <a:ext cx="1835674" cy="984885"/>
            <a:chOff x="1099970" y="4759849"/>
            <a:chExt cx="1727399" cy="98488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2FFFF527-52C8-4FDE-A492-C03CAB8C73E3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این عنوان را اینجا وارد کنید</a:t>
              </a:r>
            </a:p>
            <a:p>
              <a:pPr algn="ct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...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2AA7D6DE-CFF5-406F-BF01-715A7F5E223D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FB555C00-4B78-482D-B550-A72BF23A7C49}"/>
              </a:ext>
            </a:extLst>
          </p:cNvPr>
          <p:cNvGrpSpPr/>
          <p:nvPr/>
        </p:nvGrpSpPr>
        <p:grpSpPr>
          <a:xfrm>
            <a:off x="9390596" y="2888718"/>
            <a:ext cx="1835674" cy="984885"/>
            <a:chOff x="1099970" y="4759849"/>
            <a:chExt cx="1727399" cy="98488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26AE625F-969F-4D68-AF56-2101095FC6E9}"/>
                </a:ext>
              </a:extLst>
            </p:cNvPr>
            <p:cNvSpPr txBox="1"/>
            <p:nvPr/>
          </p:nvSpPr>
          <p:spPr>
            <a:xfrm>
              <a:off x="1109104" y="5006070"/>
              <a:ext cx="17182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این عنوان را اینجا وارد کنید</a:t>
              </a:r>
            </a:p>
            <a:p>
              <a:pPr algn="ctr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...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xmlns="" id="{F645B9D3-0187-4B05-9183-B0C1FBC09C16}"/>
                </a:ext>
              </a:extLst>
            </p:cNvPr>
            <p:cNvSpPr txBox="1"/>
            <p:nvPr/>
          </p:nvSpPr>
          <p:spPr>
            <a:xfrm>
              <a:off x="1099970" y="4759849"/>
              <a:ext cx="1727399" cy="338554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fa-IR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sp>
        <p:nvSpPr>
          <p:cNvPr id="33" name="직사각형 1">
            <a:extLst>
              <a:ext uri="{FF2B5EF4-FFF2-40B4-BE49-F238E27FC236}">
                <a16:creationId xmlns:a16="http://schemas.microsoft.com/office/drawing/2014/main" xmlns="" id="{C69707AC-3ECE-4B59-9A62-95858BE3F65A}"/>
              </a:ext>
            </a:extLst>
          </p:cNvPr>
          <p:cNvSpPr/>
          <p:nvPr/>
        </p:nvSpPr>
        <p:spPr>
          <a:xfrm>
            <a:off x="6351530" y="4378022"/>
            <a:ext cx="4868717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defRPr/>
            </a:pPr>
            <a:r>
              <a:rPr lang="fa-I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پیش‌بینی ‌۳ تا ۵ ساله‌ای در مورد فروش، درآمد و همچنین در مورد تعداد مشتریان، نرخ‌های تبدیل و ... داشته باشید.</a:t>
            </a:r>
          </a:p>
        </p:txBody>
      </p:sp>
      <p:sp>
        <p:nvSpPr>
          <p:cNvPr id="52" name="직사각형 1">
            <a:extLst>
              <a:ext uri="{FF2B5EF4-FFF2-40B4-BE49-F238E27FC236}">
                <a16:creationId xmlns:a16="http://schemas.microsoft.com/office/drawing/2014/main" xmlns="" id="{313AA18F-8EAF-B62A-4295-0ABF880FDE8F}"/>
              </a:ext>
            </a:extLst>
          </p:cNvPr>
          <p:cNvSpPr/>
          <p:nvPr/>
        </p:nvSpPr>
        <p:spPr>
          <a:xfrm>
            <a:off x="6351530" y="5272201"/>
            <a:ext cx="4868717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defRPr/>
            </a:pPr>
            <a:r>
              <a:rPr lang="fa-I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</a:t>
            </a:r>
          </a:p>
        </p:txBody>
      </p:sp>
      <p:sp>
        <p:nvSpPr>
          <p:cNvPr id="53" name="직사각형 1">
            <a:extLst>
              <a:ext uri="{FF2B5EF4-FFF2-40B4-BE49-F238E27FC236}">
                <a16:creationId xmlns:a16="http://schemas.microsoft.com/office/drawing/2014/main" xmlns="" id="{4CD13D7E-F2BD-95BF-576F-342CFFE3370F}"/>
              </a:ext>
            </a:extLst>
          </p:cNvPr>
          <p:cNvSpPr/>
          <p:nvPr/>
        </p:nvSpPr>
        <p:spPr>
          <a:xfrm>
            <a:off x="971754" y="4378022"/>
            <a:ext cx="4868717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defRPr/>
            </a:pPr>
            <a:r>
              <a:rPr lang="fa-I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</a:t>
            </a:r>
          </a:p>
        </p:txBody>
      </p:sp>
      <p:sp>
        <p:nvSpPr>
          <p:cNvPr id="54" name="직사각형 1">
            <a:extLst>
              <a:ext uri="{FF2B5EF4-FFF2-40B4-BE49-F238E27FC236}">
                <a16:creationId xmlns:a16="http://schemas.microsoft.com/office/drawing/2014/main" xmlns="" id="{23C3CBF2-621A-7512-D15A-E1DE55F59002}"/>
              </a:ext>
            </a:extLst>
          </p:cNvPr>
          <p:cNvSpPr/>
          <p:nvPr/>
        </p:nvSpPr>
        <p:spPr>
          <a:xfrm>
            <a:off x="971754" y="5272201"/>
            <a:ext cx="4868717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defRPr/>
            </a:pPr>
            <a:r>
              <a:rPr lang="fa-I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</a:t>
            </a:r>
          </a:p>
        </p:txBody>
      </p:sp>
    </p:spTree>
    <p:extLst>
      <p:ext uri="{BB962C8B-B14F-4D97-AF65-F5344CB8AC3E}">
        <p14:creationId xmlns:p14="http://schemas.microsoft.com/office/powerpoint/2010/main" val="30763635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 rtl="1"/>
            <a:r>
              <a:rPr lang="fa-IR" sz="4400" b="1" dirty="0">
                <a:latin typeface="Vazir" panose="020B0603030804020204" pitchFamily="34" charset="-78"/>
                <a:cs typeface="B Titr" panose="00000700000000000000" pitchFamily="2" charset="-78"/>
              </a:rPr>
              <a:t>رشد شما تا به امروز</a:t>
            </a:r>
            <a:endParaRPr lang="en-US" sz="4400" b="1" dirty="0">
              <a:latin typeface="Vazir" panose="020B0603030804020204" pitchFamily="34" charset="-78"/>
              <a:cs typeface="B Titr" panose="000007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6F8B445-7DD8-40DA-8D2C-99DDCB26F13D}"/>
              </a:ext>
            </a:extLst>
          </p:cNvPr>
          <p:cNvGrpSpPr/>
          <p:nvPr/>
        </p:nvGrpSpPr>
        <p:grpSpPr>
          <a:xfrm>
            <a:off x="1145335" y="1764930"/>
            <a:ext cx="4264394" cy="4313485"/>
            <a:chOff x="369152" y="1617134"/>
            <a:chExt cx="3546035" cy="35868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0A5C291D-2ACD-4A9C-BE2B-86B841A14866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</p:grpSpPr>
          <p:sp>
            <p:nvSpPr>
              <p:cNvPr id="24" name="Rectangle 14">
                <a:extLst>
                  <a:ext uri="{FF2B5EF4-FFF2-40B4-BE49-F238E27FC236}">
                    <a16:creationId xmlns:a16="http://schemas.microsoft.com/office/drawing/2014/main" xmlns="" id="{3C37DE5A-334D-4B70-B78B-AA1222340F8B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5" name="Right Triangle 13">
                <a:extLst>
                  <a:ext uri="{FF2B5EF4-FFF2-40B4-BE49-F238E27FC236}">
                    <a16:creationId xmlns:a16="http://schemas.microsoft.com/office/drawing/2014/main" xmlns="" id="{0C6F90C6-42D2-452D-A0B3-A9A926E1DE98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xmlns="" id="{A27325D7-9A3C-463B-BD75-0665F0451E7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xmlns="" id="{81F62FFC-53DF-4CE4-98DD-780E10BAB12B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Isosceles Triangle 3">
                <a:extLst>
                  <a:ext uri="{FF2B5EF4-FFF2-40B4-BE49-F238E27FC236}">
                    <a16:creationId xmlns:a16="http://schemas.microsoft.com/office/drawing/2014/main" xmlns="" id="{10ED950B-FCA8-44F5-87E5-16A208CA957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FE1DCB11-220D-43A3-9983-952729906460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</p:grpSpPr>
          <p:sp>
            <p:nvSpPr>
              <p:cNvPr id="19" name="Rectangle 14">
                <a:extLst>
                  <a:ext uri="{FF2B5EF4-FFF2-40B4-BE49-F238E27FC236}">
                    <a16:creationId xmlns:a16="http://schemas.microsoft.com/office/drawing/2014/main" xmlns="" id="{12B43760-57BD-42C6-B2B0-2128D16A2918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Right Triangle 13">
                <a:extLst>
                  <a:ext uri="{FF2B5EF4-FFF2-40B4-BE49-F238E27FC236}">
                    <a16:creationId xmlns:a16="http://schemas.microsoft.com/office/drawing/2014/main" xmlns="" id="{76CB6F7B-0393-4787-B55E-300D1E037AD9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Rectangle 24">
                <a:extLst>
                  <a:ext uri="{FF2B5EF4-FFF2-40B4-BE49-F238E27FC236}">
                    <a16:creationId xmlns:a16="http://schemas.microsoft.com/office/drawing/2014/main" xmlns="" id="{352FD34A-2CA2-4CB0-A281-6BF8B906E85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xmlns="" id="{B1C23515-5DF7-4324-93E5-603DE61F2CC1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23" name="Isosceles Triangle 3">
                <a:extLst>
                  <a:ext uri="{FF2B5EF4-FFF2-40B4-BE49-F238E27FC236}">
                    <a16:creationId xmlns:a16="http://schemas.microsoft.com/office/drawing/2014/main" xmlns="" id="{93154A8A-416E-4BFE-B9C8-A40137610C1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BF801F1E-5057-4533-9940-C2D2439648C7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</p:grpSpPr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xmlns="" id="{FC08A9A0-3729-4F8C-8656-943DDCD30CBC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5" name="Right Triangle 13">
                <a:extLst>
                  <a:ext uri="{FF2B5EF4-FFF2-40B4-BE49-F238E27FC236}">
                    <a16:creationId xmlns:a16="http://schemas.microsoft.com/office/drawing/2014/main" xmlns="" id="{338D9025-530C-4DBD-84C4-F610C2A78B6A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6" name="Rectangle 24">
                <a:extLst>
                  <a:ext uri="{FF2B5EF4-FFF2-40B4-BE49-F238E27FC236}">
                    <a16:creationId xmlns:a16="http://schemas.microsoft.com/office/drawing/2014/main" xmlns="" id="{ABBD5207-98F5-4A8C-8519-4A100947F59B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xmlns="" id="{FE706356-AC36-43FF-8020-B26ED05BF3C3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Isosceles Triangle 3">
                <a:extLst>
                  <a:ext uri="{FF2B5EF4-FFF2-40B4-BE49-F238E27FC236}">
                    <a16:creationId xmlns:a16="http://schemas.microsoft.com/office/drawing/2014/main" xmlns="" id="{72131731-10BA-4424-BB2A-8702B78F193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6B5CDFC8-97D6-4D91-9401-64447A89D1B5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</p:grpSpPr>
          <p:sp>
            <p:nvSpPr>
              <p:cNvPr id="9" name="Rectangle 14">
                <a:extLst>
                  <a:ext uri="{FF2B5EF4-FFF2-40B4-BE49-F238E27FC236}">
                    <a16:creationId xmlns:a16="http://schemas.microsoft.com/office/drawing/2014/main" xmlns="" id="{94E5A0BB-648D-4F26-9660-79C41399A5CF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0" name="Right Triangle 13">
                <a:extLst>
                  <a:ext uri="{FF2B5EF4-FFF2-40B4-BE49-F238E27FC236}">
                    <a16:creationId xmlns:a16="http://schemas.microsoft.com/office/drawing/2014/main" xmlns="" id="{DFD48A25-50E0-4672-A452-2C15F8E9E02F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1" name="Rectangle 24">
                <a:extLst>
                  <a:ext uri="{FF2B5EF4-FFF2-40B4-BE49-F238E27FC236}">
                    <a16:creationId xmlns:a16="http://schemas.microsoft.com/office/drawing/2014/main" xmlns="" id="{3B5F6314-ED3E-479E-9DDF-67E6642B9E9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xmlns="" id="{FE30137E-7D6A-4D6B-8DBF-E1D4DB083D89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  <p:sp>
            <p:nvSpPr>
              <p:cNvPr id="13" name="Isosceles Triangle 3">
                <a:extLst>
                  <a:ext uri="{FF2B5EF4-FFF2-40B4-BE49-F238E27FC236}">
                    <a16:creationId xmlns:a16="http://schemas.microsoft.com/office/drawing/2014/main" xmlns="" id="{954CF4C9-53A2-4DCF-A8B8-FD1EEE444FC7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cs typeface="B Nazanin" panose="00000400000000000000" pitchFamily="2" charset="-78"/>
                </a:endParaRPr>
              </a:p>
            </p:txBody>
          </p:sp>
        </p:grp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xmlns="" id="{C0C212B2-C558-4D57-9250-831177D74515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</p:grpSp>
      <p:pic>
        <p:nvPicPr>
          <p:cNvPr id="29" name="Picture 2" descr="E:\002-KIMS BUSINESS\000-B-KIMS-소스 분류-2014\10-ESP to IMG\지구.png">
            <a:extLst>
              <a:ext uri="{FF2B5EF4-FFF2-40B4-BE49-F238E27FC236}">
                <a16:creationId xmlns:a16="http://schemas.microsoft.com/office/drawing/2014/main" xmlns="" id="{97891D01-CF53-40E6-8CD2-B51AE34778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037" y="2420713"/>
            <a:ext cx="3143472" cy="314347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DD834AA5-FFD4-41A0-AB66-8FF2D7A2E796}"/>
              </a:ext>
            </a:extLst>
          </p:cNvPr>
          <p:cNvGrpSpPr/>
          <p:nvPr/>
        </p:nvGrpSpPr>
        <p:grpSpPr>
          <a:xfrm>
            <a:off x="4379" y="2047496"/>
            <a:ext cx="9700027" cy="4380611"/>
            <a:chOff x="-579606" y="1852101"/>
            <a:chExt cx="8066010" cy="364267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FDB9A67D-BEFD-4C2B-A70B-AEADAA6A7F19}"/>
                </a:ext>
              </a:extLst>
            </p:cNvPr>
            <p:cNvSpPr/>
            <p:nvPr/>
          </p:nvSpPr>
          <p:spPr>
            <a:xfrm>
              <a:off x="561202" y="1968076"/>
              <a:ext cx="3002685" cy="3002685"/>
            </a:xfrm>
            <a:prstGeom prst="ellipse">
              <a:avLst/>
            </a:prstGeom>
            <a:noFill/>
            <a:ln w="254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xmlns="" id="{98F3E35F-C16B-450B-B019-6363FEB72695}"/>
                </a:ext>
              </a:extLst>
            </p:cNvPr>
            <p:cNvSpPr/>
            <p:nvPr/>
          </p:nvSpPr>
          <p:spPr>
            <a:xfrm>
              <a:off x="-579606" y="1852101"/>
              <a:ext cx="8066010" cy="3642676"/>
            </a:xfrm>
            <a:custGeom>
              <a:avLst/>
              <a:gdLst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4762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481601 h 3481601"/>
                <a:gd name="connsiteX1" fmla="*/ 2895600 w 6334125"/>
                <a:gd name="connsiteY1" fmla="*/ 2310026 h 3481601"/>
                <a:gd name="connsiteX2" fmla="*/ 4705350 w 6334125"/>
                <a:gd name="connsiteY2" fmla="*/ 1109876 h 3481601"/>
                <a:gd name="connsiteX3" fmla="*/ 6334125 w 6334125"/>
                <a:gd name="connsiteY3" fmla="*/ 214526 h 3481601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5221610 w 6334125"/>
                <a:gd name="connsiteY3" fmla="*/ 181769 h 3267075"/>
                <a:gd name="connsiteX4" fmla="*/ 6334125 w 6334125"/>
                <a:gd name="connsiteY4" fmla="*/ 0 h 3267075"/>
                <a:gd name="connsiteX0" fmla="*/ 0 w 6334125"/>
                <a:gd name="connsiteY0" fmla="*/ 3848138 h 3848138"/>
                <a:gd name="connsiteX1" fmla="*/ 2895600 w 6334125"/>
                <a:gd name="connsiteY1" fmla="*/ 2676563 h 3848138"/>
                <a:gd name="connsiteX2" fmla="*/ 4705350 w 6334125"/>
                <a:gd name="connsiteY2" fmla="*/ 1476413 h 3848138"/>
                <a:gd name="connsiteX3" fmla="*/ 4526285 w 6334125"/>
                <a:gd name="connsiteY3" fmla="*/ 19882 h 3848138"/>
                <a:gd name="connsiteX4" fmla="*/ 6334125 w 6334125"/>
                <a:gd name="connsiteY4" fmla="*/ 581063 h 3848138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973960 w 6334125"/>
                <a:gd name="connsiteY4" fmla="*/ 545381 h 3868812"/>
                <a:gd name="connsiteX5" fmla="*/ 6334125 w 6334125"/>
                <a:gd name="connsiteY5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183385 w 6334125"/>
                <a:gd name="connsiteY4" fmla="*/ 1012106 h 3868812"/>
                <a:gd name="connsiteX5" fmla="*/ 6334125 w 6334125"/>
                <a:gd name="connsiteY5" fmla="*/ 601737 h 3868812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52187 h 3852187"/>
                <a:gd name="connsiteX1" fmla="*/ 2895600 w 6334125"/>
                <a:gd name="connsiteY1" fmla="*/ 2680612 h 3852187"/>
                <a:gd name="connsiteX2" fmla="*/ 4705350 w 6334125"/>
                <a:gd name="connsiteY2" fmla="*/ 1480462 h 3852187"/>
                <a:gd name="connsiteX3" fmla="*/ 4526285 w 6334125"/>
                <a:gd name="connsiteY3" fmla="*/ 23931 h 3852187"/>
                <a:gd name="connsiteX4" fmla="*/ 4183385 w 6334125"/>
                <a:gd name="connsiteY4" fmla="*/ 995481 h 3852187"/>
                <a:gd name="connsiteX5" fmla="*/ 6334125 w 6334125"/>
                <a:gd name="connsiteY5" fmla="*/ 585112 h 3852187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942513 h 3942513"/>
                <a:gd name="connsiteX1" fmla="*/ 2895600 w 6334125"/>
                <a:gd name="connsiteY1" fmla="*/ 2770938 h 3942513"/>
                <a:gd name="connsiteX2" fmla="*/ 4705350 w 6334125"/>
                <a:gd name="connsiteY2" fmla="*/ 1570788 h 3942513"/>
                <a:gd name="connsiteX3" fmla="*/ 4383410 w 6334125"/>
                <a:gd name="connsiteY3" fmla="*/ 19007 h 3942513"/>
                <a:gd name="connsiteX4" fmla="*/ 4554860 w 6334125"/>
                <a:gd name="connsiteY4" fmla="*/ 1114382 h 3942513"/>
                <a:gd name="connsiteX5" fmla="*/ 6334125 w 6334125"/>
                <a:gd name="connsiteY5" fmla="*/ 675438 h 3942513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250185 w 6334125"/>
                <a:gd name="connsiteY4" fmla="*/ 112100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82329 h 3982329"/>
                <a:gd name="connsiteX1" fmla="*/ 2895600 w 6334125"/>
                <a:gd name="connsiteY1" fmla="*/ 2810754 h 3982329"/>
                <a:gd name="connsiteX2" fmla="*/ 4705350 w 6334125"/>
                <a:gd name="connsiteY2" fmla="*/ 1610604 h 3982329"/>
                <a:gd name="connsiteX3" fmla="*/ 4383410 w 6334125"/>
                <a:gd name="connsiteY3" fmla="*/ 58823 h 3982329"/>
                <a:gd name="connsiteX4" fmla="*/ 5421635 w 6334125"/>
                <a:gd name="connsiteY4" fmla="*/ 1154198 h 3982329"/>
                <a:gd name="connsiteX5" fmla="*/ 6334125 w 6334125"/>
                <a:gd name="connsiteY5" fmla="*/ 715254 h 3982329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6055 h 4026055"/>
                <a:gd name="connsiteX1" fmla="*/ 2895600 w 6334125"/>
                <a:gd name="connsiteY1" fmla="*/ 2854480 h 4026055"/>
                <a:gd name="connsiteX2" fmla="*/ 4705350 w 6334125"/>
                <a:gd name="connsiteY2" fmla="*/ 1654330 h 4026055"/>
                <a:gd name="connsiteX3" fmla="*/ 4326260 w 6334125"/>
                <a:gd name="connsiteY3" fmla="*/ 54924 h 4026055"/>
                <a:gd name="connsiteX4" fmla="*/ 5421635 w 6334125"/>
                <a:gd name="connsiteY4" fmla="*/ 1197924 h 4026055"/>
                <a:gd name="connsiteX5" fmla="*/ 6334125 w 6334125"/>
                <a:gd name="connsiteY5" fmla="*/ 758980 h 4026055"/>
                <a:gd name="connsiteX0" fmla="*/ 0 w 6334125"/>
                <a:gd name="connsiteY0" fmla="*/ 4020433 h 4020433"/>
                <a:gd name="connsiteX1" fmla="*/ 2895600 w 6334125"/>
                <a:gd name="connsiteY1" fmla="*/ 2848858 h 4020433"/>
                <a:gd name="connsiteX2" fmla="*/ 4362450 w 6334125"/>
                <a:gd name="connsiteY2" fmla="*/ 1858258 h 4020433"/>
                <a:gd name="connsiteX3" fmla="*/ 4326260 w 6334125"/>
                <a:gd name="connsiteY3" fmla="*/ 49302 h 4020433"/>
                <a:gd name="connsiteX4" fmla="*/ 5421635 w 6334125"/>
                <a:gd name="connsiteY4" fmla="*/ 1192302 h 4020433"/>
                <a:gd name="connsiteX5" fmla="*/ 6334125 w 6334125"/>
                <a:gd name="connsiteY5" fmla="*/ 753358 h 4020433"/>
                <a:gd name="connsiteX0" fmla="*/ 0 w 6334125"/>
                <a:gd name="connsiteY0" fmla="*/ 4018875 h 4018875"/>
                <a:gd name="connsiteX1" fmla="*/ 2895600 w 6334125"/>
                <a:gd name="connsiteY1" fmla="*/ 2847300 h 4018875"/>
                <a:gd name="connsiteX2" fmla="*/ 4248150 w 6334125"/>
                <a:gd name="connsiteY2" fmla="*/ 1923375 h 4018875"/>
                <a:gd name="connsiteX3" fmla="*/ 4326260 w 6334125"/>
                <a:gd name="connsiteY3" fmla="*/ 47744 h 4018875"/>
                <a:gd name="connsiteX4" fmla="*/ 5421635 w 6334125"/>
                <a:gd name="connsiteY4" fmla="*/ 1190744 h 4018875"/>
                <a:gd name="connsiteX5" fmla="*/ 6334125 w 6334125"/>
                <a:gd name="connsiteY5" fmla="*/ 751800 h 4018875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27609 h 4027609"/>
                <a:gd name="connsiteX1" fmla="*/ 2895600 w 6334125"/>
                <a:gd name="connsiteY1" fmla="*/ 2856034 h 4027609"/>
                <a:gd name="connsiteX2" fmla="*/ 4248150 w 6334125"/>
                <a:gd name="connsiteY2" fmla="*/ 1932109 h 4027609"/>
                <a:gd name="connsiteX3" fmla="*/ 4326260 w 6334125"/>
                <a:gd name="connsiteY3" fmla="*/ 56478 h 4027609"/>
                <a:gd name="connsiteX4" fmla="*/ 5421635 w 6334125"/>
                <a:gd name="connsiteY4" fmla="*/ 1199478 h 4027609"/>
                <a:gd name="connsiteX5" fmla="*/ 6334125 w 6334125"/>
                <a:gd name="connsiteY5" fmla="*/ 760534 h 4027609"/>
                <a:gd name="connsiteX0" fmla="*/ 0 w 6334125"/>
                <a:gd name="connsiteY0" fmla="*/ 3994320 h 3994320"/>
                <a:gd name="connsiteX1" fmla="*/ 2895600 w 6334125"/>
                <a:gd name="connsiteY1" fmla="*/ 2822745 h 3994320"/>
                <a:gd name="connsiteX2" fmla="*/ 4248150 w 6334125"/>
                <a:gd name="connsiteY2" fmla="*/ 1898820 h 3994320"/>
                <a:gd name="connsiteX3" fmla="*/ 4326260 w 6334125"/>
                <a:gd name="connsiteY3" fmla="*/ 23189 h 3994320"/>
                <a:gd name="connsiteX4" fmla="*/ 5421635 w 6334125"/>
                <a:gd name="connsiteY4" fmla="*/ 1166189 h 3994320"/>
                <a:gd name="connsiteX5" fmla="*/ 6334125 w 6334125"/>
                <a:gd name="connsiteY5" fmla="*/ 727245 h 3994320"/>
                <a:gd name="connsiteX0" fmla="*/ 0 w 6334125"/>
                <a:gd name="connsiteY0" fmla="*/ 3995390 h 3995390"/>
                <a:gd name="connsiteX1" fmla="*/ 2895600 w 6334125"/>
                <a:gd name="connsiteY1" fmla="*/ 2823815 h 3995390"/>
                <a:gd name="connsiteX2" fmla="*/ 4248150 w 6334125"/>
                <a:gd name="connsiteY2" fmla="*/ 1899890 h 3995390"/>
                <a:gd name="connsiteX3" fmla="*/ 4326260 w 6334125"/>
                <a:gd name="connsiteY3" fmla="*/ 24259 h 3995390"/>
                <a:gd name="connsiteX4" fmla="*/ 5421635 w 6334125"/>
                <a:gd name="connsiteY4" fmla="*/ 1167259 h 3995390"/>
                <a:gd name="connsiteX5" fmla="*/ 6334125 w 6334125"/>
                <a:gd name="connsiteY5" fmla="*/ 728315 h 3995390"/>
                <a:gd name="connsiteX0" fmla="*/ 0 w 6334125"/>
                <a:gd name="connsiteY0" fmla="*/ 3996562 h 3996562"/>
                <a:gd name="connsiteX1" fmla="*/ 2895600 w 6334125"/>
                <a:gd name="connsiteY1" fmla="*/ 2824987 h 3996562"/>
                <a:gd name="connsiteX2" fmla="*/ 4248150 w 6334125"/>
                <a:gd name="connsiteY2" fmla="*/ 1901062 h 3996562"/>
                <a:gd name="connsiteX3" fmla="*/ 4326260 w 6334125"/>
                <a:gd name="connsiteY3" fmla="*/ 25431 h 3996562"/>
                <a:gd name="connsiteX4" fmla="*/ 5421635 w 6334125"/>
                <a:gd name="connsiteY4" fmla="*/ 1168431 h 3996562"/>
                <a:gd name="connsiteX5" fmla="*/ 6334125 w 6334125"/>
                <a:gd name="connsiteY5" fmla="*/ 729487 h 3996562"/>
                <a:gd name="connsiteX0" fmla="*/ 0 w 6334125"/>
                <a:gd name="connsiteY0" fmla="*/ 3998304 h 3998304"/>
                <a:gd name="connsiteX1" fmla="*/ 2895600 w 6334125"/>
                <a:gd name="connsiteY1" fmla="*/ 2826729 h 3998304"/>
                <a:gd name="connsiteX2" fmla="*/ 4248150 w 6334125"/>
                <a:gd name="connsiteY2" fmla="*/ 1902804 h 3998304"/>
                <a:gd name="connsiteX3" fmla="*/ 4326260 w 6334125"/>
                <a:gd name="connsiteY3" fmla="*/ 27173 h 3998304"/>
                <a:gd name="connsiteX4" fmla="*/ 5421635 w 6334125"/>
                <a:gd name="connsiteY4" fmla="*/ 1170173 h 3998304"/>
                <a:gd name="connsiteX5" fmla="*/ 6334125 w 6334125"/>
                <a:gd name="connsiteY5" fmla="*/ 731229 h 3998304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2590 h 3562590"/>
                <a:gd name="connsiteX1" fmla="*/ 2871839 w 6310364"/>
                <a:gd name="connsiteY1" fmla="*/ 2826641 h 3562590"/>
                <a:gd name="connsiteX2" fmla="*/ 4232309 w 6310364"/>
                <a:gd name="connsiteY2" fmla="*/ 1815591 h 3562590"/>
                <a:gd name="connsiteX3" fmla="*/ 4302499 w 6310364"/>
                <a:gd name="connsiteY3" fmla="*/ 27085 h 3562590"/>
                <a:gd name="connsiteX4" fmla="*/ 5397874 w 6310364"/>
                <a:gd name="connsiteY4" fmla="*/ 1170085 h 3562590"/>
                <a:gd name="connsiteX5" fmla="*/ 6310364 w 6310364"/>
                <a:gd name="connsiteY5" fmla="*/ 731141 h 3562590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50352 w 6310364"/>
                <a:gd name="connsiteY4" fmla="*/ 810173 h 3337326"/>
                <a:gd name="connsiteX5" fmla="*/ 6310364 w 6310364"/>
                <a:gd name="connsiteY5" fmla="*/ 505877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99864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04819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99330 h 3399330"/>
                <a:gd name="connsiteX1" fmla="*/ 2871839 w 6009386"/>
                <a:gd name="connsiteY1" fmla="*/ 2663381 h 3399330"/>
                <a:gd name="connsiteX2" fmla="*/ 4232309 w 6009386"/>
                <a:gd name="connsiteY2" fmla="*/ 1652331 h 3399330"/>
                <a:gd name="connsiteX3" fmla="*/ 4302500 w 6009386"/>
                <a:gd name="connsiteY3" fmla="*/ 30155 h 3399330"/>
                <a:gd name="connsiteX4" fmla="*/ 5104819 w 6009386"/>
                <a:gd name="connsiteY4" fmla="*/ 872177 h 3399330"/>
                <a:gd name="connsiteX5" fmla="*/ 6009386 w 6009386"/>
                <a:gd name="connsiteY5" fmla="*/ 536199 h 3399330"/>
                <a:gd name="connsiteX0" fmla="*/ 0 w 6009386"/>
                <a:gd name="connsiteY0" fmla="*/ 3394402 h 3394402"/>
                <a:gd name="connsiteX1" fmla="*/ 2871839 w 6009386"/>
                <a:gd name="connsiteY1" fmla="*/ 2658453 h 3394402"/>
                <a:gd name="connsiteX2" fmla="*/ 4232309 w 6009386"/>
                <a:gd name="connsiteY2" fmla="*/ 1647403 h 3394402"/>
                <a:gd name="connsiteX3" fmla="*/ 4302500 w 6009386"/>
                <a:gd name="connsiteY3" fmla="*/ 25227 h 3394402"/>
                <a:gd name="connsiteX4" fmla="*/ 5104819 w 6009386"/>
                <a:gd name="connsiteY4" fmla="*/ 867249 h 3394402"/>
                <a:gd name="connsiteX5" fmla="*/ 6009386 w 6009386"/>
                <a:gd name="connsiteY5" fmla="*/ 531271 h 3394402"/>
                <a:gd name="connsiteX0" fmla="*/ 0 w 5914340"/>
                <a:gd name="connsiteY0" fmla="*/ 3394402 h 3394402"/>
                <a:gd name="connsiteX1" fmla="*/ 2871839 w 5914340"/>
                <a:gd name="connsiteY1" fmla="*/ 2658453 h 3394402"/>
                <a:gd name="connsiteX2" fmla="*/ 4232309 w 5914340"/>
                <a:gd name="connsiteY2" fmla="*/ 1647403 h 3394402"/>
                <a:gd name="connsiteX3" fmla="*/ 4302500 w 5914340"/>
                <a:gd name="connsiteY3" fmla="*/ 25227 h 3394402"/>
                <a:gd name="connsiteX4" fmla="*/ 5104819 w 5914340"/>
                <a:gd name="connsiteY4" fmla="*/ 867249 h 3394402"/>
                <a:gd name="connsiteX5" fmla="*/ 5914340 w 5914340"/>
                <a:gd name="connsiteY5" fmla="*/ 562953 h 3394402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3048 h 3403048"/>
                <a:gd name="connsiteX1" fmla="*/ 2871839 w 5914340"/>
                <a:gd name="connsiteY1" fmla="*/ 2667099 h 3403048"/>
                <a:gd name="connsiteX2" fmla="*/ 4232309 w 5914340"/>
                <a:gd name="connsiteY2" fmla="*/ 1656049 h 3403048"/>
                <a:gd name="connsiteX3" fmla="*/ 4302500 w 5914340"/>
                <a:gd name="connsiteY3" fmla="*/ 33873 h 3403048"/>
                <a:gd name="connsiteX4" fmla="*/ 5104819 w 5914340"/>
                <a:gd name="connsiteY4" fmla="*/ 875895 h 3403048"/>
                <a:gd name="connsiteX5" fmla="*/ 5914340 w 5914340"/>
                <a:gd name="connsiteY5" fmla="*/ 571599 h 3403048"/>
                <a:gd name="connsiteX0" fmla="*/ 0 w 5914340"/>
                <a:gd name="connsiteY0" fmla="*/ 3402580 h 3402580"/>
                <a:gd name="connsiteX1" fmla="*/ 2871839 w 5914340"/>
                <a:gd name="connsiteY1" fmla="*/ 2666631 h 3402580"/>
                <a:gd name="connsiteX2" fmla="*/ 4232309 w 5914340"/>
                <a:gd name="connsiteY2" fmla="*/ 1655581 h 3402580"/>
                <a:gd name="connsiteX3" fmla="*/ 4302500 w 5914340"/>
                <a:gd name="connsiteY3" fmla="*/ 33405 h 3402580"/>
                <a:gd name="connsiteX4" fmla="*/ 5104819 w 5914340"/>
                <a:gd name="connsiteY4" fmla="*/ 875427 h 3402580"/>
                <a:gd name="connsiteX5" fmla="*/ 5914340 w 5914340"/>
                <a:gd name="connsiteY5" fmla="*/ 571131 h 3402580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6496747"/>
                <a:gd name="connsiteY0" fmla="*/ 3469284 h 3469284"/>
                <a:gd name="connsiteX1" fmla="*/ 3454246 w 6496747"/>
                <a:gd name="connsiteY1" fmla="*/ 2717157 h 3469284"/>
                <a:gd name="connsiteX2" fmla="*/ 4814716 w 6496747"/>
                <a:gd name="connsiteY2" fmla="*/ 1706107 h 3469284"/>
                <a:gd name="connsiteX3" fmla="*/ 4884907 w 6496747"/>
                <a:gd name="connsiteY3" fmla="*/ 83931 h 3469284"/>
                <a:gd name="connsiteX4" fmla="*/ 5687226 w 6496747"/>
                <a:gd name="connsiteY4" fmla="*/ 925953 h 3469284"/>
                <a:gd name="connsiteX5" fmla="*/ 6496747 w 6496747"/>
                <a:gd name="connsiteY5" fmla="*/ 621657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76437 h 3476437"/>
                <a:gd name="connsiteX1" fmla="*/ 3454246 w 7734362"/>
                <a:gd name="connsiteY1" fmla="*/ 2724310 h 3476437"/>
                <a:gd name="connsiteX2" fmla="*/ 5025030 w 7734362"/>
                <a:gd name="connsiteY2" fmla="*/ 1600014 h 3476437"/>
                <a:gd name="connsiteX3" fmla="*/ 4884907 w 7734362"/>
                <a:gd name="connsiteY3" fmla="*/ 91084 h 3476437"/>
                <a:gd name="connsiteX4" fmla="*/ 6164476 w 7734362"/>
                <a:gd name="connsiteY4" fmla="*/ 1030174 h 3476437"/>
                <a:gd name="connsiteX5" fmla="*/ 7734362 w 7734362"/>
                <a:gd name="connsiteY5" fmla="*/ 620721 h 3476437"/>
                <a:gd name="connsiteX0" fmla="*/ 0 w 7734362"/>
                <a:gd name="connsiteY0" fmla="*/ 3491750 h 3491750"/>
                <a:gd name="connsiteX1" fmla="*/ 3454246 w 7734362"/>
                <a:gd name="connsiteY1" fmla="*/ 2739623 h 3491750"/>
                <a:gd name="connsiteX2" fmla="*/ 5162543 w 7734362"/>
                <a:gd name="connsiteY2" fmla="*/ 1421191 h 3491750"/>
                <a:gd name="connsiteX3" fmla="*/ 4884907 w 7734362"/>
                <a:gd name="connsiteY3" fmla="*/ 106397 h 3491750"/>
                <a:gd name="connsiteX4" fmla="*/ 6164476 w 7734362"/>
                <a:gd name="connsiteY4" fmla="*/ 1045487 h 3491750"/>
                <a:gd name="connsiteX5" fmla="*/ 7734362 w 7734362"/>
                <a:gd name="connsiteY5" fmla="*/ 636034 h 3491750"/>
                <a:gd name="connsiteX0" fmla="*/ 0 w 7734362"/>
                <a:gd name="connsiteY0" fmla="*/ 3481682 h 3481682"/>
                <a:gd name="connsiteX1" fmla="*/ 3454246 w 7734362"/>
                <a:gd name="connsiteY1" fmla="*/ 2729555 h 3481682"/>
                <a:gd name="connsiteX2" fmla="*/ 5162543 w 7734362"/>
                <a:gd name="connsiteY2" fmla="*/ 1411123 h 3481682"/>
                <a:gd name="connsiteX3" fmla="*/ 4884907 w 7734362"/>
                <a:gd name="connsiteY3" fmla="*/ 96329 h 3481682"/>
                <a:gd name="connsiteX4" fmla="*/ 6164476 w 7734362"/>
                <a:gd name="connsiteY4" fmla="*/ 1035419 h 3481682"/>
                <a:gd name="connsiteX5" fmla="*/ 7734362 w 7734362"/>
                <a:gd name="connsiteY5" fmla="*/ 625966 h 3481682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01719 h 3601719"/>
                <a:gd name="connsiteX1" fmla="*/ 3454246 w 7734362"/>
                <a:gd name="connsiteY1" fmla="*/ 2849592 h 3601719"/>
                <a:gd name="connsiteX2" fmla="*/ 5162543 w 7734362"/>
                <a:gd name="connsiteY2" fmla="*/ 1531160 h 3601719"/>
                <a:gd name="connsiteX3" fmla="*/ 5022420 w 7734362"/>
                <a:gd name="connsiteY3" fmla="*/ 70764 h 3601719"/>
                <a:gd name="connsiteX4" fmla="*/ 6164476 w 7734362"/>
                <a:gd name="connsiteY4" fmla="*/ 1155456 h 3601719"/>
                <a:gd name="connsiteX5" fmla="*/ 7734362 w 7734362"/>
                <a:gd name="connsiteY5" fmla="*/ 746003 h 3601719"/>
                <a:gd name="connsiteX0" fmla="*/ 0 w 7734362"/>
                <a:gd name="connsiteY0" fmla="*/ 3663073 h 3663073"/>
                <a:gd name="connsiteX1" fmla="*/ 3454246 w 7734362"/>
                <a:gd name="connsiteY1" fmla="*/ 2910946 h 3663073"/>
                <a:gd name="connsiteX2" fmla="*/ 5162543 w 7734362"/>
                <a:gd name="connsiteY2" fmla="*/ 1592514 h 3663073"/>
                <a:gd name="connsiteX3" fmla="*/ 4941530 w 7734362"/>
                <a:gd name="connsiteY3" fmla="*/ 67405 h 3663073"/>
                <a:gd name="connsiteX4" fmla="*/ 6164476 w 7734362"/>
                <a:gd name="connsiteY4" fmla="*/ 1216810 h 3663073"/>
                <a:gd name="connsiteX5" fmla="*/ 7734362 w 7734362"/>
                <a:gd name="connsiteY5" fmla="*/ 807357 h 3663073"/>
                <a:gd name="connsiteX0" fmla="*/ 0 w 7734362"/>
                <a:gd name="connsiteY0" fmla="*/ 3660638 h 3660638"/>
                <a:gd name="connsiteX1" fmla="*/ 3454246 w 7734362"/>
                <a:gd name="connsiteY1" fmla="*/ 2908511 h 3660638"/>
                <a:gd name="connsiteX2" fmla="*/ 5162543 w 7734362"/>
                <a:gd name="connsiteY2" fmla="*/ 1590079 h 3660638"/>
                <a:gd name="connsiteX3" fmla="*/ 4941530 w 7734362"/>
                <a:gd name="connsiteY3" fmla="*/ 64970 h 3660638"/>
                <a:gd name="connsiteX4" fmla="*/ 6164476 w 7734362"/>
                <a:gd name="connsiteY4" fmla="*/ 1214375 h 3660638"/>
                <a:gd name="connsiteX5" fmla="*/ 7734362 w 7734362"/>
                <a:gd name="connsiteY5" fmla="*/ 804922 h 3660638"/>
                <a:gd name="connsiteX0" fmla="*/ 0 w 7734362"/>
                <a:gd name="connsiteY0" fmla="*/ 3688791 h 3688791"/>
                <a:gd name="connsiteX1" fmla="*/ 3454246 w 7734362"/>
                <a:gd name="connsiteY1" fmla="*/ 2936664 h 3688791"/>
                <a:gd name="connsiteX2" fmla="*/ 5162543 w 7734362"/>
                <a:gd name="connsiteY2" fmla="*/ 1618232 h 3688791"/>
                <a:gd name="connsiteX3" fmla="*/ 4941530 w 7734362"/>
                <a:gd name="connsiteY3" fmla="*/ 93123 h 3688791"/>
                <a:gd name="connsiteX4" fmla="*/ 6164476 w 7734362"/>
                <a:gd name="connsiteY4" fmla="*/ 1242528 h 3688791"/>
                <a:gd name="connsiteX5" fmla="*/ 7734362 w 7734362"/>
                <a:gd name="connsiteY5" fmla="*/ 833075 h 3688791"/>
                <a:gd name="connsiteX0" fmla="*/ 0 w 7734362"/>
                <a:gd name="connsiteY0" fmla="*/ 3673620 h 3673620"/>
                <a:gd name="connsiteX1" fmla="*/ 3454246 w 7734362"/>
                <a:gd name="connsiteY1" fmla="*/ 2921493 h 3673620"/>
                <a:gd name="connsiteX2" fmla="*/ 5162543 w 7734362"/>
                <a:gd name="connsiteY2" fmla="*/ 1603061 h 3673620"/>
                <a:gd name="connsiteX3" fmla="*/ 4957709 w 7734362"/>
                <a:gd name="connsiteY3" fmla="*/ 94131 h 3673620"/>
                <a:gd name="connsiteX4" fmla="*/ 6164476 w 7734362"/>
                <a:gd name="connsiteY4" fmla="*/ 1227357 h 3673620"/>
                <a:gd name="connsiteX5" fmla="*/ 7734362 w 7734362"/>
                <a:gd name="connsiteY5" fmla="*/ 817904 h 3673620"/>
                <a:gd name="connsiteX0" fmla="*/ 0 w 7734362"/>
                <a:gd name="connsiteY0" fmla="*/ 3640616 h 3640616"/>
                <a:gd name="connsiteX1" fmla="*/ 3454246 w 7734362"/>
                <a:gd name="connsiteY1" fmla="*/ 2888489 h 3640616"/>
                <a:gd name="connsiteX2" fmla="*/ 5162543 w 7734362"/>
                <a:gd name="connsiteY2" fmla="*/ 1570057 h 3640616"/>
                <a:gd name="connsiteX3" fmla="*/ 4957709 w 7734362"/>
                <a:gd name="connsiteY3" fmla="*/ 61127 h 3640616"/>
                <a:gd name="connsiteX4" fmla="*/ 6164476 w 7734362"/>
                <a:gd name="connsiteY4" fmla="*/ 1194353 h 3640616"/>
                <a:gd name="connsiteX5" fmla="*/ 7734362 w 7734362"/>
                <a:gd name="connsiteY5" fmla="*/ 784900 h 3640616"/>
                <a:gd name="connsiteX0" fmla="*/ 0 w 7734362"/>
                <a:gd name="connsiteY0" fmla="*/ 3647921 h 3647921"/>
                <a:gd name="connsiteX1" fmla="*/ 3454246 w 7734362"/>
                <a:gd name="connsiteY1" fmla="*/ 2895794 h 3647921"/>
                <a:gd name="connsiteX2" fmla="*/ 5162543 w 7734362"/>
                <a:gd name="connsiteY2" fmla="*/ 1577362 h 3647921"/>
                <a:gd name="connsiteX3" fmla="*/ 4957709 w 7734362"/>
                <a:gd name="connsiteY3" fmla="*/ 68432 h 3647921"/>
                <a:gd name="connsiteX4" fmla="*/ 6164476 w 7734362"/>
                <a:gd name="connsiteY4" fmla="*/ 1201658 h 3647921"/>
                <a:gd name="connsiteX5" fmla="*/ 7734362 w 7734362"/>
                <a:gd name="connsiteY5" fmla="*/ 792205 h 3647921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582010 h 3582010"/>
                <a:gd name="connsiteX1" fmla="*/ 3454246 w 7734362"/>
                <a:gd name="connsiteY1" fmla="*/ 2829883 h 3582010"/>
                <a:gd name="connsiteX2" fmla="*/ 5162543 w 7734362"/>
                <a:gd name="connsiteY2" fmla="*/ 1511451 h 3582010"/>
                <a:gd name="connsiteX3" fmla="*/ 4957709 w 7734362"/>
                <a:gd name="connsiteY3" fmla="*/ 2521 h 3582010"/>
                <a:gd name="connsiteX4" fmla="*/ 6407145 w 7734362"/>
                <a:gd name="connsiteY4" fmla="*/ 1103391 h 3582010"/>
                <a:gd name="connsiteX5" fmla="*/ 7734362 w 7734362"/>
                <a:gd name="connsiteY5" fmla="*/ 726294 h 3582010"/>
                <a:gd name="connsiteX0" fmla="*/ 0 w 7734362"/>
                <a:gd name="connsiteY0" fmla="*/ 3586304 h 3586304"/>
                <a:gd name="connsiteX1" fmla="*/ 3454246 w 7734362"/>
                <a:gd name="connsiteY1" fmla="*/ 2834177 h 3586304"/>
                <a:gd name="connsiteX2" fmla="*/ 5162543 w 7734362"/>
                <a:gd name="connsiteY2" fmla="*/ 1515745 h 3586304"/>
                <a:gd name="connsiteX3" fmla="*/ 4957709 w 7734362"/>
                <a:gd name="connsiteY3" fmla="*/ 6815 h 3586304"/>
                <a:gd name="connsiteX4" fmla="*/ 6407145 w 7734362"/>
                <a:gd name="connsiteY4" fmla="*/ 1107685 h 3586304"/>
                <a:gd name="connsiteX5" fmla="*/ 7734362 w 7734362"/>
                <a:gd name="connsiteY5" fmla="*/ 730588 h 3586304"/>
                <a:gd name="connsiteX0" fmla="*/ 0 w 7734362"/>
                <a:gd name="connsiteY0" fmla="*/ 3687876 h 3687876"/>
                <a:gd name="connsiteX1" fmla="*/ 3454246 w 7734362"/>
                <a:gd name="connsiteY1" fmla="*/ 2935749 h 3687876"/>
                <a:gd name="connsiteX2" fmla="*/ 5162543 w 7734362"/>
                <a:gd name="connsiteY2" fmla="*/ 1617317 h 3687876"/>
                <a:gd name="connsiteX3" fmla="*/ 4957709 w 7734362"/>
                <a:gd name="connsiteY3" fmla="*/ 108387 h 3687876"/>
                <a:gd name="connsiteX4" fmla="*/ 6407145 w 7734362"/>
                <a:gd name="connsiteY4" fmla="*/ 1209257 h 3687876"/>
                <a:gd name="connsiteX5" fmla="*/ 7734362 w 7734362"/>
                <a:gd name="connsiteY5" fmla="*/ 832160 h 3687876"/>
                <a:gd name="connsiteX0" fmla="*/ 0 w 7734362"/>
                <a:gd name="connsiteY0" fmla="*/ 3707261 h 3707261"/>
                <a:gd name="connsiteX1" fmla="*/ 3454246 w 7734362"/>
                <a:gd name="connsiteY1" fmla="*/ 2955134 h 3707261"/>
                <a:gd name="connsiteX2" fmla="*/ 5162543 w 7734362"/>
                <a:gd name="connsiteY2" fmla="*/ 1636702 h 3707261"/>
                <a:gd name="connsiteX3" fmla="*/ 4957709 w 7734362"/>
                <a:gd name="connsiteY3" fmla="*/ 127772 h 3707261"/>
                <a:gd name="connsiteX4" fmla="*/ 6407145 w 7734362"/>
                <a:gd name="connsiteY4" fmla="*/ 1228642 h 3707261"/>
                <a:gd name="connsiteX5" fmla="*/ 7734362 w 7734362"/>
                <a:gd name="connsiteY5" fmla="*/ 851545 h 3707261"/>
                <a:gd name="connsiteX0" fmla="*/ 0 w 7734362"/>
                <a:gd name="connsiteY0" fmla="*/ 3661117 h 3661117"/>
                <a:gd name="connsiteX1" fmla="*/ 3454246 w 7734362"/>
                <a:gd name="connsiteY1" fmla="*/ 2908990 h 3661117"/>
                <a:gd name="connsiteX2" fmla="*/ 5162543 w 7734362"/>
                <a:gd name="connsiteY2" fmla="*/ 1590558 h 3661117"/>
                <a:gd name="connsiteX3" fmla="*/ 4957709 w 7734362"/>
                <a:gd name="connsiteY3" fmla="*/ 81628 h 3661117"/>
                <a:gd name="connsiteX4" fmla="*/ 6407145 w 7734362"/>
                <a:gd name="connsiteY4" fmla="*/ 1182498 h 3661117"/>
                <a:gd name="connsiteX5" fmla="*/ 7734362 w 7734362"/>
                <a:gd name="connsiteY5" fmla="*/ 805401 h 3661117"/>
                <a:gd name="connsiteX0" fmla="*/ 0 w 7734362"/>
                <a:gd name="connsiteY0" fmla="*/ 3653475 h 3653475"/>
                <a:gd name="connsiteX1" fmla="*/ 3454246 w 7734362"/>
                <a:gd name="connsiteY1" fmla="*/ 2901348 h 3653475"/>
                <a:gd name="connsiteX2" fmla="*/ 5162543 w 7734362"/>
                <a:gd name="connsiteY2" fmla="*/ 1582916 h 3653475"/>
                <a:gd name="connsiteX3" fmla="*/ 4957709 w 7734362"/>
                <a:gd name="connsiteY3" fmla="*/ 73986 h 3653475"/>
                <a:gd name="connsiteX4" fmla="*/ 6407145 w 7734362"/>
                <a:gd name="connsiteY4" fmla="*/ 1174856 h 3653475"/>
                <a:gd name="connsiteX5" fmla="*/ 7734362 w 7734362"/>
                <a:gd name="connsiteY5" fmla="*/ 797759 h 3653475"/>
                <a:gd name="connsiteX0" fmla="*/ 0 w 7734362"/>
                <a:gd name="connsiteY0" fmla="*/ 3682289 h 3682289"/>
                <a:gd name="connsiteX1" fmla="*/ 3454246 w 7734362"/>
                <a:gd name="connsiteY1" fmla="*/ 2930162 h 3682289"/>
                <a:gd name="connsiteX2" fmla="*/ 5162543 w 7734362"/>
                <a:gd name="connsiteY2" fmla="*/ 1611730 h 3682289"/>
                <a:gd name="connsiteX3" fmla="*/ 4957709 w 7734362"/>
                <a:gd name="connsiteY3" fmla="*/ 102800 h 3682289"/>
                <a:gd name="connsiteX4" fmla="*/ 6407145 w 7734362"/>
                <a:gd name="connsiteY4" fmla="*/ 1203670 h 3682289"/>
                <a:gd name="connsiteX5" fmla="*/ 7734362 w 7734362"/>
                <a:gd name="connsiteY5" fmla="*/ 826573 h 3682289"/>
                <a:gd name="connsiteX0" fmla="*/ 0 w 7734362"/>
                <a:gd name="connsiteY0" fmla="*/ 3583278 h 3583278"/>
                <a:gd name="connsiteX1" fmla="*/ 3454246 w 7734362"/>
                <a:gd name="connsiteY1" fmla="*/ 2831151 h 3583278"/>
                <a:gd name="connsiteX2" fmla="*/ 5162544 w 7734362"/>
                <a:gd name="connsiteY2" fmla="*/ 1609787 h 3583278"/>
                <a:gd name="connsiteX3" fmla="*/ 4957709 w 7734362"/>
                <a:gd name="connsiteY3" fmla="*/ 3789 h 3583278"/>
                <a:gd name="connsiteX4" fmla="*/ 6407145 w 7734362"/>
                <a:gd name="connsiteY4" fmla="*/ 1104659 h 3583278"/>
                <a:gd name="connsiteX5" fmla="*/ 7734362 w 7734362"/>
                <a:gd name="connsiteY5" fmla="*/ 727562 h 3583278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91513 h 3591513"/>
                <a:gd name="connsiteX1" fmla="*/ 3454246 w 7734362"/>
                <a:gd name="connsiteY1" fmla="*/ 2839386 h 3591513"/>
                <a:gd name="connsiteX2" fmla="*/ 5211078 w 7734362"/>
                <a:gd name="connsiteY2" fmla="*/ 1496687 h 3591513"/>
                <a:gd name="connsiteX3" fmla="*/ 4957709 w 7734362"/>
                <a:gd name="connsiteY3" fmla="*/ 12024 h 3591513"/>
                <a:gd name="connsiteX4" fmla="*/ 6407145 w 7734362"/>
                <a:gd name="connsiteY4" fmla="*/ 1112894 h 3591513"/>
                <a:gd name="connsiteX5" fmla="*/ 7734362 w 7734362"/>
                <a:gd name="connsiteY5" fmla="*/ 735797 h 3591513"/>
                <a:gd name="connsiteX0" fmla="*/ 0 w 7734362"/>
                <a:gd name="connsiteY0" fmla="*/ 3613435 h 3613435"/>
                <a:gd name="connsiteX1" fmla="*/ 3454246 w 7734362"/>
                <a:gd name="connsiteY1" fmla="*/ 2861308 h 3613435"/>
                <a:gd name="connsiteX2" fmla="*/ 5211078 w 7734362"/>
                <a:gd name="connsiteY2" fmla="*/ 1518609 h 3613435"/>
                <a:gd name="connsiteX3" fmla="*/ 4957709 w 7734362"/>
                <a:gd name="connsiteY3" fmla="*/ 33946 h 3613435"/>
                <a:gd name="connsiteX4" fmla="*/ 6407145 w 7734362"/>
                <a:gd name="connsiteY4" fmla="*/ 1134816 h 3613435"/>
                <a:gd name="connsiteX5" fmla="*/ 7734362 w 7734362"/>
                <a:gd name="connsiteY5" fmla="*/ 757719 h 3613435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6818 h 3586818"/>
                <a:gd name="connsiteX1" fmla="*/ 3454246 w 7734362"/>
                <a:gd name="connsiteY1" fmla="*/ 2834691 h 3586818"/>
                <a:gd name="connsiteX2" fmla="*/ 5211078 w 7734362"/>
                <a:gd name="connsiteY2" fmla="*/ 1491992 h 3586818"/>
                <a:gd name="connsiteX3" fmla="*/ 4957709 w 7734362"/>
                <a:gd name="connsiteY3" fmla="*/ 7329 h 3586818"/>
                <a:gd name="connsiteX4" fmla="*/ 6326255 w 7734362"/>
                <a:gd name="connsiteY4" fmla="*/ 1003042 h 3586818"/>
                <a:gd name="connsiteX5" fmla="*/ 7734362 w 7734362"/>
                <a:gd name="connsiteY5" fmla="*/ 731102 h 3586818"/>
                <a:gd name="connsiteX0" fmla="*/ 0 w 7734362"/>
                <a:gd name="connsiteY0" fmla="*/ 3582159 h 3582159"/>
                <a:gd name="connsiteX1" fmla="*/ 3454246 w 7734362"/>
                <a:gd name="connsiteY1" fmla="*/ 2830032 h 3582159"/>
                <a:gd name="connsiteX2" fmla="*/ 5211078 w 7734362"/>
                <a:gd name="connsiteY2" fmla="*/ 1487333 h 3582159"/>
                <a:gd name="connsiteX3" fmla="*/ 4957709 w 7734362"/>
                <a:gd name="connsiteY3" fmla="*/ 2670 h 3582159"/>
                <a:gd name="connsiteX4" fmla="*/ 6326255 w 7734362"/>
                <a:gd name="connsiteY4" fmla="*/ 998383 h 3582159"/>
                <a:gd name="connsiteX5" fmla="*/ 7734362 w 7734362"/>
                <a:gd name="connsiteY5" fmla="*/ 726443 h 3582159"/>
                <a:gd name="connsiteX0" fmla="*/ 0 w 7734362"/>
                <a:gd name="connsiteY0" fmla="*/ 3626225 h 3626225"/>
                <a:gd name="connsiteX1" fmla="*/ 3454246 w 7734362"/>
                <a:gd name="connsiteY1" fmla="*/ 2874098 h 3626225"/>
                <a:gd name="connsiteX2" fmla="*/ 5211078 w 7734362"/>
                <a:gd name="connsiteY2" fmla="*/ 1531399 h 3626225"/>
                <a:gd name="connsiteX3" fmla="*/ 4957709 w 7734362"/>
                <a:gd name="connsiteY3" fmla="*/ 46736 h 3626225"/>
                <a:gd name="connsiteX4" fmla="*/ 6326255 w 7734362"/>
                <a:gd name="connsiteY4" fmla="*/ 1042449 h 3626225"/>
                <a:gd name="connsiteX5" fmla="*/ 7734362 w 7734362"/>
                <a:gd name="connsiteY5" fmla="*/ 770509 h 3626225"/>
                <a:gd name="connsiteX0" fmla="*/ 0 w 7734362"/>
                <a:gd name="connsiteY0" fmla="*/ 3597711 h 3597711"/>
                <a:gd name="connsiteX1" fmla="*/ 3454246 w 7734362"/>
                <a:gd name="connsiteY1" fmla="*/ 2845584 h 3597711"/>
                <a:gd name="connsiteX2" fmla="*/ 5211078 w 7734362"/>
                <a:gd name="connsiteY2" fmla="*/ 1502885 h 3597711"/>
                <a:gd name="connsiteX3" fmla="*/ 4957709 w 7734362"/>
                <a:gd name="connsiteY3" fmla="*/ 18222 h 3597711"/>
                <a:gd name="connsiteX4" fmla="*/ 6326255 w 7734362"/>
                <a:gd name="connsiteY4" fmla="*/ 1013935 h 3597711"/>
                <a:gd name="connsiteX5" fmla="*/ 7734362 w 7734362"/>
                <a:gd name="connsiteY5" fmla="*/ 741995 h 3597711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186811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440 h 3613440"/>
                <a:gd name="connsiteX1" fmla="*/ 3454246 w 7734362"/>
                <a:gd name="connsiteY1" fmla="*/ 2861313 h 3613440"/>
                <a:gd name="connsiteX2" fmla="*/ 5186811 w 7734362"/>
                <a:gd name="connsiteY2" fmla="*/ 1518614 h 3613440"/>
                <a:gd name="connsiteX3" fmla="*/ 4957709 w 7734362"/>
                <a:gd name="connsiteY3" fmla="*/ 33951 h 3613440"/>
                <a:gd name="connsiteX4" fmla="*/ 6245366 w 7734362"/>
                <a:gd name="connsiteY4" fmla="*/ 1062020 h 3613440"/>
                <a:gd name="connsiteX5" fmla="*/ 7734362 w 7734362"/>
                <a:gd name="connsiteY5" fmla="*/ 757724 h 3613440"/>
                <a:gd name="connsiteX0" fmla="*/ 0 w 7734362"/>
                <a:gd name="connsiteY0" fmla="*/ 3616227 h 3616227"/>
                <a:gd name="connsiteX1" fmla="*/ 3454246 w 7734362"/>
                <a:gd name="connsiteY1" fmla="*/ 2864100 h 3616227"/>
                <a:gd name="connsiteX2" fmla="*/ 5186811 w 7734362"/>
                <a:gd name="connsiteY2" fmla="*/ 1521401 h 3616227"/>
                <a:gd name="connsiteX3" fmla="*/ 4957709 w 7734362"/>
                <a:gd name="connsiteY3" fmla="*/ 36738 h 3616227"/>
                <a:gd name="connsiteX4" fmla="*/ 6245366 w 7734362"/>
                <a:gd name="connsiteY4" fmla="*/ 1064807 h 3616227"/>
                <a:gd name="connsiteX5" fmla="*/ 7734362 w 7734362"/>
                <a:gd name="connsiteY5" fmla="*/ 760511 h 3616227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2880 h 3632880"/>
                <a:gd name="connsiteX1" fmla="*/ 3454246 w 7734362"/>
                <a:gd name="connsiteY1" fmla="*/ 2880753 h 3632880"/>
                <a:gd name="connsiteX2" fmla="*/ 5186811 w 7734362"/>
                <a:gd name="connsiteY2" fmla="*/ 1538054 h 3632880"/>
                <a:gd name="connsiteX3" fmla="*/ 4957709 w 7734362"/>
                <a:gd name="connsiteY3" fmla="*/ 53391 h 3632880"/>
                <a:gd name="connsiteX4" fmla="*/ 6245366 w 7734362"/>
                <a:gd name="connsiteY4" fmla="*/ 1081460 h 3632880"/>
                <a:gd name="connsiteX5" fmla="*/ 7734362 w 7734362"/>
                <a:gd name="connsiteY5" fmla="*/ 777164 h 3632880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6289 h 3636289"/>
                <a:gd name="connsiteX1" fmla="*/ 3454246 w 7734362"/>
                <a:gd name="connsiteY1" fmla="*/ 2884162 h 3636289"/>
                <a:gd name="connsiteX2" fmla="*/ 5186811 w 7734362"/>
                <a:gd name="connsiteY2" fmla="*/ 1541463 h 3636289"/>
                <a:gd name="connsiteX3" fmla="*/ 4957709 w 7734362"/>
                <a:gd name="connsiteY3" fmla="*/ 56800 h 3636289"/>
                <a:gd name="connsiteX4" fmla="*/ 6245366 w 7734362"/>
                <a:gd name="connsiteY4" fmla="*/ 1084869 h 3636289"/>
                <a:gd name="connsiteX5" fmla="*/ 7734362 w 7734362"/>
                <a:gd name="connsiteY5" fmla="*/ 780573 h 3636289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66010" h="3642680">
                  <a:moveTo>
                    <a:pt x="0" y="3642680"/>
                  </a:moveTo>
                  <a:cubicBezTo>
                    <a:pt x="1046691" y="3596387"/>
                    <a:pt x="2362046" y="3608103"/>
                    <a:pt x="3454246" y="2890553"/>
                  </a:cubicBezTo>
                  <a:cubicBezTo>
                    <a:pt x="4140046" y="2411128"/>
                    <a:pt x="4805885" y="1893245"/>
                    <a:pt x="5186811" y="1547854"/>
                  </a:cubicBezTo>
                  <a:cubicBezTo>
                    <a:pt x="6363902" y="660932"/>
                    <a:pt x="5691633" y="-250607"/>
                    <a:pt x="4957709" y="63191"/>
                  </a:cubicBezTo>
                  <a:cubicBezTo>
                    <a:pt x="4321797" y="361226"/>
                    <a:pt x="4467357" y="1610823"/>
                    <a:pt x="6229187" y="1139794"/>
                  </a:cubicBezTo>
                  <a:cubicBezTo>
                    <a:pt x="7145930" y="909094"/>
                    <a:pt x="7610223" y="754715"/>
                    <a:pt x="8066010" y="609006"/>
                  </a:cubicBezTo>
                </a:path>
              </a:pathLst>
            </a:cu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3BC9842-7679-4FA6-AF27-266C4CCFDB22}"/>
              </a:ext>
            </a:extLst>
          </p:cNvPr>
          <p:cNvSpPr txBox="1"/>
          <p:nvPr/>
        </p:nvSpPr>
        <p:spPr>
          <a:xfrm>
            <a:off x="6961214" y="4290297"/>
            <a:ext cx="1195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altLang="ko-KR" sz="4400" b="1" dirty="0">
                <a:solidFill>
                  <a:schemeClr val="accent3"/>
                </a:solidFill>
                <a:cs typeface="B Nazanin" panose="00000400000000000000" pitchFamily="2" charset="-78"/>
              </a:rPr>
              <a:t>75%</a:t>
            </a:r>
            <a:endParaRPr lang="ko-KR" altLang="en-US" sz="2800" b="1" dirty="0">
              <a:solidFill>
                <a:schemeClr val="accent3"/>
              </a:solidFill>
              <a:cs typeface="B Nazanin" panose="00000400000000000000" pitchFamily="2" charset="-78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7DC0CD92-6898-444A-B521-CB141E36C995}"/>
              </a:ext>
            </a:extLst>
          </p:cNvPr>
          <p:cNvGrpSpPr/>
          <p:nvPr/>
        </p:nvGrpSpPr>
        <p:grpSpPr>
          <a:xfrm>
            <a:off x="6927004" y="4456055"/>
            <a:ext cx="4354103" cy="1029862"/>
            <a:chOff x="5889059" y="3766215"/>
            <a:chExt cx="2527680" cy="102986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xmlns="" id="{8A8730D6-D286-42F8-9A5D-D7AEA33ED9C7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>
                <a:lnSpc>
                  <a:spcPct val="150000"/>
                </a:lnSpc>
                <a:defRPr/>
              </a:pPr>
              <a:r>
                <a:rPr lang="fa-I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اگر </a:t>
              </a:r>
              <a:r>
                <a:rPr lang="en-US" sz="1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 MVP </a:t>
              </a:r>
              <a:r>
                <a:rPr lang="fa-I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داشته‌ايد و در بازار ارائه داده‌ايد، رشد شما تا به امروز </a:t>
              </a:r>
            </a:p>
            <a:p>
              <a:pPr algn="just" rtl="1">
                <a:lnSpc>
                  <a:spcPct val="150000"/>
                </a:lnSpc>
                <a:defRPr/>
              </a:pPr>
              <a:r>
                <a:rPr lang="fa-I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چگونه بوده است و چه ميزان خريد يا استفاده داشته‌ايد.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608E6800-58D2-4BB7-8F44-B560FA6B42DF}"/>
                </a:ext>
              </a:extLst>
            </p:cNvPr>
            <p:cNvSpPr txBox="1"/>
            <p:nvPr/>
          </p:nvSpPr>
          <p:spPr>
            <a:xfrm>
              <a:off x="5889059" y="3766215"/>
              <a:ext cx="2527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زیر عنوان را وارد کنید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C25A783-1140-49E5-9A93-3A70A6C09E10}"/>
              </a:ext>
            </a:extLst>
          </p:cNvPr>
          <p:cNvGrpSpPr/>
          <p:nvPr/>
        </p:nvGrpSpPr>
        <p:grpSpPr>
          <a:xfrm rot="3900694">
            <a:off x="9783180" y="1248756"/>
            <a:ext cx="1253902" cy="2339182"/>
            <a:chOff x="10005609" y="1805637"/>
            <a:chExt cx="738966" cy="1378557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xmlns="" id="{35B285E0-D665-487D-B735-7661345D2EAD}"/>
                </a:ext>
              </a:extLst>
            </p:cNvPr>
            <p:cNvGrpSpPr/>
            <p:nvPr/>
          </p:nvGrpSpPr>
          <p:grpSpPr>
            <a:xfrm>
              <a:off x="10250863" y="2665526"/>
              <a:ext cx="222834" cy="518668"/>
              <a:chOff x="1677709" y="4117659"/>
              <a:chExt cx="222834" cy="518668"/>
            </a:xfrm>
            <a:effectLst/>
          </p:grpSpPr>
          <p:sp>
            <p:nvSpPr>
              <p:cNvPr id="46" name="Graphic 2">
                <a:extLst>
                  <a:ext uri="{FF2B5EF4-FFF2-40B4-BE49-F238E27FC236}">
                    <a16:creationId xmlns:a16="http://schemas.microsoft.com/office/drawing/2014/main" xmlns="" id="{737A5A23-FD74-49F5-BC89-2B3A94BB5AF2}"/>
                  </a:ext>
                </a:extLst>
              </p:cNvPr>
              <p:cNvSpPr/>
              <p:nvPr/>
            </p:nvSpPr>
            <p:spPr>
              <a:xfrm>
                <a:off x="1677709" y="4117659"/>
                <a:ext cx="222834" cy="518668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/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7" name="Graphic 2">
                <a:extLst>
                  <a:ext uri="{FF2B5EF4-FFF2-40B4-BE49-F238E27FC236}">
                    <a16:creationId xmlns:a16="http://schemas.microsoft.com/office/drawing/2014/main" xmlns="" id="{70DBD456-A54B-4BF1-AC02-23FC33EB07A8}"/>
                  </a:ext>
                </a:extLst>
              </p:cNvPr>
              <p:cNvSpPr/>
              <p:nvPr/>
            </p:nvSpPr>
            <p:spPr>
              <a:xfrm>
                <a:off x="1703370" y="4129356"/>
                <a:ext cx="171512" cy="357883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8" name="Graphic 2">
                <a:extLst>
                  <a:ext uri="{FF2B5EF4-FFF2-40B4-BE49-F238E27FC236}">
                    <a16:creationId xmlns:a16="http://schemas.microsoft.com/office/drawing/2014/main" xmlns="" id="{E31D93C8-9092-4F44-A64D-AEBF264FD72A}"/>
                  </a:ext>
                </a:extLst>
              </p:cNvPr>
              <p:cNvSpPr/>
              <p:nvPr/>
            </p:nvSpPr>
            <p:spPr>
              <a:xfrm>
                <a:off x="1739835" y="4130254"/>
                <a:ext cx="98582" cy="256070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64229A5B-386B-4857-8224-F2342B612A3B}"/>
                </a:ext>
              </a:extLst>
            </p:cNvPr>
            <p:cNvGrpSpPr/>
            <p:nvPr/>
          </p:nvGrpSpPr>
          <p:grpSpPr>
            <a:xfrm rot="18236977">
              <a:off x="9935727" y="1875519"/>
              <a:ext cx="878729" cy="738966"/>
              <a:chOff x="8768009" y="-131342"/>
              <a:chExt cx="2605668" cy="2191232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xmlns="" id="{4293A8E0-B9E3-4EBC-A47D-607ADB249BAF}"/>
                  </a:ext>
                </a:extLst>
              </p:cNvPr>
              <p:cNvSpPr/>
              <p:nvPr/>
            </p:nvSpPr>
            <p:spPr>
              <a:xfrm>
                <a:off x="8774168" y="-131342"/>
                <a:ext cx="2594209" cy="2188201"/>
              </a:xfrm>
              <a:custGeom>
                <a:avLst/>
                <a:gdLst>
                  <a:gd name="connsiteX0" fmla="*/ 2517826 w 2546370"/>
                  <a:gd name="connsiteY0" fmla="*/ 72718 h 2147850"/>
                  <a:gd name="connsiteX1" fmla="*/ 2287009 w 2546370"/>
                  <a:gd name="connsiteY1" fmla="*/ 3994 h 2147850"/>
                  <a:gd name="connsiteX2" fmla="*/ 1806226 w 2546370"/>
                  <a:gd name="connsiteY2" fmla="*/ 54146 h 2147850"/>
                  <a:gd name="connsiteX3" fmla="*/ 1175204 w 2546370"/>
                  <a:gd name="connsiteY3" fmla="*/ 313507 h 2147850"/>
                  <a:gd name="connsiteX4" fmla="*/ 1117608 w 2546370"/>
                  <a:gd name="connsiteY4" fmla="*/ 280120 h 2147850"/>
                  <a:gd name="connsiteX5" fmla="*/ 666888 w 2546370"/>
                  <a:gd name="connsiteY5" fmla="*/ 378112 h 2147850"/>
                  <a:gd name="connsiteX6" fmla="*/ 232644 w 2546370"/>
                  <a:gd name="connsiteY6" fmla="*/ 515489 h 2147850"/>
                  <a:gd name="connsiteX7" fmla="*/ 204894 w 2546370"/>
                  <a:gd name="connsiteY7" fmla="*/ 586093 h 2147850"/>
                  <a:gd name="connsiteX8" fmla="*/ 366119 w 2546370"/>
                  <a:gd name="connsiteY8" fmla="*/ 840250 h 2147850"/>
                  <a:gd name="connsiteX9" fmla="*/ 310113 w 2546370"/>
                  <a:gd name="connsiteY9" fmla="*/ 885489 h 2147850"/>
                  <a:gd name="connsiteX10" fmla="*/ 238787 w 2546370"/>
                  <a:gd name="connsiteY10" fmla="*/ 1043606 h 2147850"/>
                  <a:gd name="connsiteX11" fmla="*/ 227947 w 2546370"/>
                  <a:gd name="connsiteY11" fmla="*/ 1185680 h 2147850"/>
                  <a:gd name="connsiteX12" fmla="*/ 124029 w 2546370"/>
                  <a:gd name="connsiteY12" fmla="*/ 1264377 h 2147850"/>
                  <a:gd name="connsiteX13" fmla="*/ 34565 w 2546370"/>
                  <a:gd name="connsiteY13" fmla="*/ 1363308 h 2147850"/>
                  <a:gd name="connsiteX14" fmla="*/ 323627 w 2546370"/>
                  <a:gd name="connsiteY14" fmla="*/ 2005099 h 2147850"/>
                  <a:gd name="connsiteX15" fmla="*/ 548372 w 2546370"/>
                  <a:gd name="connsiteY15" fmla="*/ 2069054 h 2147850"/>
                  <a:gd name="connsiteX16" fmla="*/ 746886 w 2546370"/>
                  <a:gd name="connsiteY16" fmla="*/ 1994259 h 2147850"/>
                  <a:gd name="connsiteX17" fmla="*/ 804409 w 2546370"/>
                  <a:gd name="connsiteY17" fmla="*/ 1972507 h 2147850"/>
                  <a:gd name="connsiteX18" fmla="*/ 833099 w 2546370"/>
                  <a:gd name="connsiteY18" fmla="*/ 1983202 h 2147850"/>
                  <a:gd name="connsiteX19" fmla="*/ 984929 w 2546370"/>
                  <a:gd name="connsiteY19" fmla="*/ 2034439 h 2147850"/>
                  <a:gd name="connsiteX20" fmla="*/ 1187633 w 2546370"/>
                  <a:gd name="connsiteY20" fmla="*/ 1969183 h 2147850"/>
                  <a:gd name="connsiteX21" fmla="*/ 1369598 w 2546370"/>
                  <a:gd name="connsiteY21" fmla="*/ 2124626 h 2147850"/>
                  <a:gd name="connsiteX22" fmla="*/ 1565582 w 2546370"/>
                  <a:gd name="connsiteY22" fmla="*/ 2082495 h 2147850"/>
                  <a:gd name="connsiteX23" fmla="*/ 1957551 w 2546370"/>
                  <a:gd name="connsiteY23" fmla="*/ 1386795 h 2147850"/>
                  <a:gd name="connsiteX24" fmla="*/ 1959790 w 2546370"/>
                  <a:gd name="connsiteY24" fmla="*/ 1314674 h 2147850"/>
                  <a:gd name="connsiteX25" fmla="*/ 2181140 w 2546370"/>
                  <a:gd name="connsiteY25" fmla="*/ 1066948 h 2147850"/>
                  <a:gd name="connsiteX26" fmla="*/ 2382328 w 2546370"/>
                  <a:gd name="connsiteY26" fmla="*/ 774633 h 2147850"/>
                  <a:gd name="connsiteX27" fmla="*/ 2510960 w 2546370"/>
                  <a:gd name="connsiteY27" fmla="*/ 482681 h 2147850"/>
                  <a:gd name="connsiteX28" fmla="*/ 2546370 w 2546370"/>
                  <a:gd name="connsiteY28" fmla="*/ 139997 h 2147850"/>
                  <a:gd name="connsiteX29" fmla="*/ 2517826 w 2546370"/>
                  <a:gd name="connsiteY29" fmla="*/ 72718 h 2147850"/>
                  <a:gd name="connsiteX30" fmla="*/ 1099253 w 2546370"/>
                  <a:gd name="connsiteY30" fmla="*/ 1095059 h 2147850"/>
                  <a:gd name="connsiteX31" fmla="*/ 1099036 w 2546370"/>
                  <a:gd name="connsiteY31" fmla="*/ 1094119 h 2147850"/>
                  <a:gd name="connsiteX32" fmla="*/ 1100409 w 2546370"/>
                  <a:gd name="connsiteY32" fmla="*/ 1094192 h 2147850"/>
                  <a:gd name="connsiteX33" fmla="*/ 1099253 w 2546370"/>
                  <a:gd name="connsiteY33" fmla="*/ 1095059 h 214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46370" h="2147850">
                    <a:moveTo>
                      <a:pt x="2517826" y="72718"/>
                    </a:moveTo>
                    <a:cubicBezTo>
                      <a:pt x="2446138" y="31671"/>
                      <a:pt x="2368018" y="10208"/>
                      <a:pt x="2287009" y="3994"/>
                    </a:cubicBezTo>
                    <a:cubicBezTo>
                      <a:pt x="2124122" y="-8436"/>
                      <a:pt x="1963188" y="8113"/>
                      <a:pt x="1806226" y="54146"/>
                    </a:cubicBezTo>
                    <a:cubicBezTo>
                      <a:pt x="1586106" y="118679"/>
                      <a:pt x="1377186" y="204675"/>
                      <a:pt x="1175204" y="313507"/>
                    </a:cubicBezTo>
                    <a:cubicBezTo>
                      <a:pt x="1163135" y="290021"/>
                      <a:pt x="1147237" y="273905"/>
                      <a:pt x="1117608" y="280120"/>
                    </a:cubicBezTo>
                    <a:cubicBezTo>
                      <a:pt x="969030" y="311194"/>
                      <a:pt x="816116" y="342558"/>
                      <a:pt x="666888" y="378112"/>
                    </a:cubicBezTo>
                    <a:cubicBezTo>
                      <a:pt x="523657" y="412222"/>
                      <a:pt x="360048" y="438671"/>
                      <a:pt x="232644" y="515489"/>
                    </a:cubicBezTo>
                    <a:cubicBezTo>
                      <a:pt x="205834" y="531677"/>
                      <a:pt x="195499" y="555958"/>
                      <a:pt x="204894" y="586093"/>
                    </a:cubicBezTo>
                    <a:cubicBezTo>
                      <a:pt x="231488" y="671221"/>
                      <a:pt x="271307" y="805708"/>
                      <a:pt x="366119" y="840250"/>
                    </a:cubicBezTo>
                    <a:cubicBezTo>
                      <a:pt x="360988" y="838372"/>
                      <a:pt x="317701" y="878913"/>
                      <a:pt x="310113" y="885489"/>
                    </a:cubicBezTo>
                    <a:cubicBezTo>
                      <a:pt x="265163" y="924801"/>
                      <a:pt x="237558" y="983481"/>
                      <a:pt x="238787" y="1043606"/>
                    </a:cubicBezTo>
                    <a:cubicBezTo>
                      <a:pt x="235174" y="1090940"/>
                      <a:pt x="231561" y="1138274"/>
                      <a:pt x="227947" y="1185680"/>
                    </a:cubicBezTo>
                    <a:cubicBezTo>
                      <a:pt x="226791" y="1200928"/>
                      <a:pt x="139493" y="1251803"/>
                      <a:pt x="124029" y="1264377"/>
                    </a:cubicBezTo>
                    <a:cubicBezTo>
                      <a:pt x="88764" y="1292994"/>
                      <a:pt x="56244" y="1322623"/>
                      <a:pt x="34565" y="1363308"/>
                    </a:cubicBezTo>
                    <a:cubicBezTo>
                      <a:pt x="-88576" y="1594414"/>
                      <a:pt x="143179" y="1879574"/>
                      <a:pt x="323627" y="2005099"/>
                    </a:cubicBezTo>
                    <a:cubicBezTo>
                      <a:pt x="384908" y="2047735"/>
                      <a:pt x="472711" y="2080327"/>
                      <a:pt x="548372" y="2069054"/>
                    </a:cubicBezTo>
                    <a:cubicBezTo>
                      <a:pt x="619843" y="2058431"/>
                      <a:pt x="687989" y="2036607"/>
                      <a:pt x="746886" y="1994259"/>
                    </a:cubicBezTo>
                    <a:cubicBezTo>
                      <a:pt x="765386" y="1980962"/>
                      <a:pt x="781357" y="1969905"/>
                      <a:pt x="804409" y="1972507"/>
                    </a:cubicBezTo>
                    <a:cubicBezTo>
                      <a:pt x="813948" y="1976048"/>
                      <a:pt x="823559" y="1979445"/>
                      <a:pt x="833099" y="1983202"/>
                    </a:cubicBezTo>
                    <a:cubicBezTo>
                      <a:pt x="882818" y="2002859"/>
                      <a:pt x="931958" y="2025116"/>
                      <a:pt x="984929" y="2034439"/>
                    </a:cubicBezTo>
                    <a:cubicBezTo>
                      <a:pt x="1063409" y="2048314"/>
                      <a:pt x="1127942" y="2015505"/>
                      <a:pt x="1187633" y="1969183"/>
                    </a:cubicBezTo>
                    <a:cubicBezTo>
                      <a:pt x="1183297" y="1972579"/>
                      <a:pt x="1350520" y="2113642"/>
                      <a:pt x="1369598" y="2124626"/>
                    </a:cubicBezTo>
                    <a:cubicBezTo>
                      <a:pt x="1439334" y="2165095"/>
                      <a:pt x="1518537" y="2153677"/>
                      <a:pt x="1565582" y="2082495"/>
                    </a:cubicBezTo>
                    <a:cubicBezTo>
                      <a:pt x="1712281" y="1860568"/>
                      <a:pt x="1817428" y="1612914"/>
                      <a:pt x="1957551" y="1386795"/>
                    </a:cubicBezTo>
                    <a:cubicBezTo>
                      <a:pt x="1973449" y="1361141"/>
                      <a:pt x="1978001" y="1339389"/>
                      <a:pt x="1959790" y="1314674"/>
                    </a:cubicBezTo>
                    <a:cubicBezTo>
                      <a:pt x="1960080" y="1315107"/>
                      <a:pt x="2163290" y="1088627"/>
                      <a:pt x="2181140" y="1066948"/>
                    </a:cubicBezTo>
                    <a:cubicBezTo>
                      <a:pt x="2255574" y="976182"/>
                      <a:pt x="2325816" y="877684"/>
                      <a:pt x="2382328" y="774633"/>
                    </a:cubicBezTo>
                    <a:cubicBezTo>
                      <a:pt x="2432624" y="682928"/>
                      <a:pt x="2480681" y="584792"/>
                      <a:pt x="2510960" y="482681"/>
                    </a:cubicBezTo>
                    <a:cubicBezTo>
                      <a:pt x="2543841" y="371681"/>
                      <a:pt x="2545648" y="254827"/>
                      <a:pt x="2546370" y="139997"/>
                    </a:cubicBezTo>
                    <a:cubicBezTo>
                      <a:pt x="2543190" y="114993"/>
                      <a:pt x="2545286" y="88472"/>
                      <a:pt x="2517826" y="72718"/>
                    </a:cubicBezTo>
                    <a:close/>
                    <a:moveTo>
                      <a:pt x="1099253" y="1095059"/>
                    </a:moveTo>
                    <a:cubicBezTo>
                      <a:pt x="1099180" y="1094770"/>
                      <a:pt x="1099108" y="1094408"/>
                      <a:pt x="1099036" y="1094119"/>
                    </a:cubicBezTo>
                    <a:cubicBezTo>
                      <a:pt x="1099470" y="1094119"/>
                      <a:pt x="1099903" y="1094192"/>
                      <a:pt x="1100409" y="1094192"/>
                    </a:cubicBezTo>
                    <a:cubicBezTo>
                      <a:pt x="1100047" y="1094481"/>
                      <a:pt x="1099686" y="1094770"/>
                      <a:pt x="1099253" y="109505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xmlns="" id="{40D6C87A-BC2C-4E43-AD3E-D079C9DE339C}"/>
                  </a:ext>
                </a:extLst>
              </p:cNvPr>
              <p:cNvSpPr/>
              <p:nvPr/>
            </p:nvSpPr>
            <p:spPr>
              <a:xfrm>
                <a:off x="8930713" y="-56305"/>
                <a:ext cx="2437663" cy="2116158"/>
              </a:xfrm>
              <a:custGeom>
                <a:avLst/>
                <a:gdLst>
                  <a:gd name="connsiteX0" fmla="*/ 2365613 w 2392711"/>
                  <a:gd name="connsiteY0" fmla="*/ 0 h 2077135"/>
                  <a:gd name="connsiteX1" fmla="*/ 0 w 2392711"/>
                  <a:gd name="connsiteY1" fmla="*/ 1766459 h 2077135"/>
                  <a:gd name="connsiteX2" fmla="*/ 97775 w 2392711"/>
                  <a:gd name="connsiteY2" fmla="*/ 1873557 h 2077135"/>
                  <a:gd name="connsiteX3" fmla="*/ 110855 w 2392711"/>
                  <a:gd name="connsiteY3" fmla="*/ 1880494 h 2077135"/>
                  <a:gd name="connsiteX4" fmla="*/ 236380 w 2392711"/>
                  <a:gd name="connsiteY4" fmla="*/ 1967646 h 2077135"/>
                  <a:gd name="connsiteX5" fmla="*/ 368048 w 2392711"/>
                  <a:gd name="connsiteY5" fmla="*/ 1999443 h 2077135"/>
                  <a:gd name="connsiteX6" fmla="*/ 436556 w 2392711"/>
                  <a:gd name="connsiteY6" fmla="*/ 1986435 h 2077135"/>
                  <a:gd name="connsiteX7" fmla="*/ 593300 w 2392711"/>
                  <a:gd name="connsiteY7" fmla="*/ 1920529 h 2077135"/>
                  <a:gd name="connsiteX8" fmla="*/ 650823 w 2392711"/>
                  <a:gd name="connsiteY8" fmla="*/ 1898777 h 2077135"/>
                  <a:gd name="connsiteX9" fmla="*/ 650823 w 2392711"/>
                  <a:gd name="connsiteY9" fmla="*/ 1898777 h 2077135"/>
                  <a:gd name="connsiteX10" fmla="*/ 650823 w 2392711"/>
                  <a:gd name="connsiteY10" fmla="*/ 1898777 h 2077135"/>
                  <a:gd name="connsiteX11" fmla="*/ 679513 w 2392711"/>
                  <a:gd name="connsiteY11" fmla="*/ 1909473 h 2077135"/>
                  <a:gd name="connsiteX12" fmla="*/ 831342 w 2392711"/>
                  <a:gd name="connsiteY12" fmla="*/ 1960709 h 2077135"/>
                  <a:gd name="connsiteX13" fmla="*/ 1034047 w 2392711"/>
                  <a:gd name="connsiteY13" fmla="*/ 1895453 h 2077135"/>
                  <a:gd name="connsiteX14" fmla="*/ 1034047 w 2392711"/>
                  <a:gd name="connsiteY14" fmla="*/ 1895453 h 2077135"/>
                  <a:gd name="connsiteX15" fmla="*/ 1132762 w 2392711"/>
                  <a:gd name="connsiteY15" fmla="*/ 1990699 h 2077135"/>
                  <a:gd name="connsiteX16" fmla="*/ 1257565 w 2392711"/>
                  <a:gd name="connsiteY16" fmla="*/ 2072070 h 2077135"/>
                  <a:gd name="connsiteX17" fmla="*/ 1419439 w 2392711"/>
                  <a:gd name="connsiteY17" fmla="*/ 1998937 h 2077135"/>
                  <a:gd name="connsiteX18" fmla="*/ 1499655 w 2392711"/>
                  <a:gd name="connsiteY18" fmla="*/ 1852383 h 2077135"/>
                  <a:gd name="connsiteX19" fmla="*/ 1706551 w 2392711"/>
                  <a:gd name="connsiteY19" fmla="*/ 1484045 h 2077135"/>
                  <a:gd name="connsiteX20" fmla="*/ 1803965 w 2392711"/>
                  <a:gd name="connsiteY20" fmla="*/ 1313282 h 2077135"/>
                  <a:gd name="connsiteX21" fmla="*/ 1806205 w 2392711"/>
                  <a:gd name="connsiteY21" fmla="*/ 1241161 h 2077135"/>
                  <a:gd name="connsiteX22" fmla="*/ 1806205 w 2392711"/>
                  <a:gd name="connsiteY22" fmla="*/ 1241161 h 2077135"/>
                  <a:gd name="connsiteX23" fmla="*/ 1806205 w 2392711"/>
                  <a:gd name="connsiteY23" fmla="*/ 1241161 h 2077135"/>
                  <a:gd name="connsiteX24" fmla="*/ 2085728 w 2392711"/>
                  <a:gd name="connsiteY24" fmla="*/ 920808 h 2077135"/>
                  <a:gd name="connsiteX25" fmla="*/ 2164136 w 2392711"/>
                  <a:gd name="connsiteY25" fmla="*/ 803376 h 2077135"/>
                  <a:gd name="connsiteX26" fmla="*/ 2164136 w 2392711"/>
                  <a:gd name="connsiteY26" fmla="*/ 803376 h 2077135"/>
                  <a:gd name="connsiteX27" fmla="*/ 2228670 w 2392711"/>
                  <a:gd name="connsiteY27" fmla="*/ 701193 h 2077135"/>
                  <a:gd name="connsiteX28" fmla="*/ 2361927 w 2392711"/>
                  <a:gd name="connsiteY28" fmla="*/ 393486 h 2077135"/>
                  <a:gd name="connsiteX29" fmla="*/ 2391628 w 2392711"/>
                  <a:gd name="connsiteY29" fmla="*/ 237609 h 2077135"/>
                  <a:gd name="connsiteX30" fmla="*/ 2392712 w 2392711"/>
                  <a:gd name="connsiteY30" fmla="*/ 66557 h 2077135"/>
                  <a:gd name="connsiteX31" fmla="*/ 2365613 w 2392711"/>
                  <a:gd name="connsiteY31" fmla="*/ 0 h 207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92711" h="2077135">
                    <a:moveTo>
                      <a:pt x="2365613" y="0"/>
                    </a:moveTo>
                    <a:lnTo>
                      <a:pt x="0" y="1766459"/>
                    </a:lnTo>
                    <a:cubicBezTo>
                      <a:pt x="30134" y="1804109"/>
                      <a:pt x="63088" y="1839519"/>
                      <a:pt x="97775" y="1873557"/>
                    </a:cubicBezTo>
                    <a:cubicBezTo>
                      <a:pt x="102184" y="1875797"/>
                      <a:pt x="107459" y="1877170"/>
                      <a:pt x="110855" y="1880494"/>
                    </a:cubicBezTo>
                    <a:cubicBezTo>
                      <a:pt x="148000" y="1916338"/>
                      <a:pt x="185650" y="1951892"/>
                      <a:pt x="236380" y="1967646"/>
                    </a:cubicBezTo>
                    <a:cubicBezTo>
                      <a:pt x="279450" y="1981088"/>
                      <a:pt x="320498" y="2000383"/>
                      <a:pt x="368048" y="1999443"/>
                    </a:cubicBezTo>
                    <a:cubicBezTo>
                      <a:pt x="392474" y="1998937"/>
                      <a:pt x="413142" y="1988097"/>
                      <a:pt x="436556" y="1986435"/>
                    </a:cubicBezTo>
                    <a:cubicBezTo>
                      <a:pt x="496031" y="1982172"/>
                      <a:pt x="546617" y="1954133"/>
                      <a:pt x="593300" y="1920529"/>
                    </a:cubicBezTo>
                    <a:cubicBezTo>
                      <a:pt x="611799" y="1907232"/>
                      <a:pt x="627771" y="1896176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60363" y="1902318"/>
                      <a:pt x="669974" y="1905715"/>
                      <a:pt x="679513" y="1909473"/>
                    </a:cubicBezTo>
                    <a:cubicBezTo>
                      <a:pt x="729231" y="1929129"/>
                      <a:pt x="778372" y="1951387"/>
                      <a:pt x="831342" y="1960709"/>
                    </a:cubicBezTo>
                    <a:cubicBezTo>
                      <a:pt x="909823" y="1974584"/>
                      <a:pt x="974356" y="1941775"/>
                      <a:pt x="1034047" y="1895453"/>
                    </a:cubicBezTo>
                    <a:lnTo>
                      <a:pt x="1034047" y="1895453"/>
                    </a:lnTo>
                    <a:cubicBezTo>
                      <a:pt x="1066856" y="1927322"/>
                      <a:pt x="1098653" y="1960275"/>
                      <a:pt x="1132762" y="1990699"/>
                    </a:cubicBezTo>
                    <a:cubicBezTo>
                      <a:pt x="1170051" y="2023941"/>
                      <a:pt x="1210448" y="2054076"/>
                      <a:pt x="1257565" y="2072070"/>
                    </a:cubicBezTo>
                    <a:cubicBezTo>
                      <a:pt x="1308512" y="2091509"/>
                      <a:pt x="1393207" y="2052414"/>
                      <a:pt x="1419439" y="1998937"/>
                    </a:cubicBezTo>
                    <a:cubicBezTo>
                      <a:pt x="1443937" y="1948857"/>
                      <a:pt x="1471254" y="1899933"/>
                      <a:pt x="1499655" y="1852383"/>
                    </a:cubicBezTo>
                    <a:cubicBezTo>
                      <a:pt x="1571848" y="1731338"/>
                      <a:pt x="1637032" y="1606535"/>
                      <a:pt x="1706551" y="1484045"/>
                    </a:cubicBezTo>
                    <a:cubicBezTo>
                      <a:pt x="1738926" y="1427028"/>
                      <a:pt x="1769422" y="1368926"/>
                      <a:pt x="1803965" y="1313282"/>
                    </a:cubicBezTo>
                    <a:cubicBezTo>
                      <a:pt x="1819863" y="1287627"/>
                      <a:pt x="1824416" y="1265876"/>
                      <a:pt x="1806205" y="1241161"/>
                    </a:cubicBezTo>
                    <a:lnTo>
                      <a:pt x="1806205" y="1241161"/>
                    </a:lnTo>
                    <a:cubicBezTo>
                      <a:pt x="1806205" y="1241161"/>
                      <a:pt x="1806205" y="1241161"/>
                      <a:pt x="1806205" y="1241161"/>
                    </a:cubicBezTo>
                    <a:cubicBezTo>
                      <a:pt x="1907955" y="1141868"/>
                      <a:pt x="1997564" y="1031952"/>
                      <a:pt x="2085728" y="920808"/>
                    </a:cubicBezTo>
                    <a:cubicBezTo>
                      <a:pt x="2109432" y="880050"/>
                      <a:pt x="2143251" y="846013"/>
                      <a:pt x="2164136" y="803376"/>
                    </a:cubicBezTo>
                    <a:cubicBezTo>
                      <a:pt x="2164136" y="803376"/>
                      <a:pt x="2164136" y="803376"/>
                      <a:pt x="2164136" y="803376"/>
                    </a:cubicBezTo>
                    <a:cubicBezTo>
                      <a:pt x="2185743" y="769339"/>
                      <a:pt x="2209302" y="736458"/>
                      <a:pt x="2228670" y="701193"/>
                    </a:cubicBezTo>
                    <a:cubicBezTo>
                      <a:pt x="2282579" y="602839"/>
                      <a:pt x="2333165" y="502679"/>
                      <a:pt x="2361927" y="393486"/>
                    </a:cubicBezTo>
                    <a:cubicBezTo>
                      <a:pt x="2375368" y="342322"/>
                      <a:pt x="2391195" y="291302"/>
                      <a:pt x="2391628" y="237609"/>
                    </a:cubicBezTo>
                    <a:cubicBezTo>
                      <a:pt x="2392062" y="180592"/>
                      <a:pt x="2392350" y="123574"/>
                      <a:pt x="2392712" y="66557"/>
                    </a:cubicBezTo>
                    <a:cubicBezTo>
                      <a:pt x="2389532" y="41769"/>
                      <a:pt x="2391483" y="15826"/>
                      <a:pt x="2365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xmlns="" id="{7A5791FF-B499-4D2A-85F8-65559D5F255C}"/>
                  </a:ext>
                </a:extLst>
              </p:cNvPr>
              <p:cNvSpPr/>
              <p:nvPr/>
            </p:nvSpPr>
            <p:spPr>
              <a:xfrm>
                <a:off x="8768009" y="1076673"/>
                <a:ext cx="825607" cy="911522"/>
              </a:xfrm>
              <a:custGeom>
                <a:avLst/>
                <a:gdLst>
                  <a:gd name="connsiteX0" fmla="*/ 250036 w 810382"/>
                  <a:gd name="connsiteY0" fmla="*/ 768915 h 894713"/>
                  <a:gd name="connsiteX1" fmla="*/ 175169 w 810382"/>
                  <a:gd name="connsiteY1" fmla="*/ 689351 h 894713"/>
                  <a:gd name="connsiteX2" fmla="*/ 33456 w 810382"/>
                  <a:gd name="connsiteY2" fmla="*/ 184865 h 894713"/>
                  <a:gd name="connsiteX3" fmla="*/ 121548 w 810382"/>
                  <a:gd name="connsiteY3" fmla="*/ 84994 h 894713"/>
                  <a:gd name="connsiteX4" fmla="*/ 233993 w 810382"/>
                  <a:gd name="connsiteY4" fmla="*/ 10 h 894713"/>
                  <a:gd name="connsiteX5" fmla="*/ 240496 w 810382"/>
                  <a:gd name="connsiteY5" fmla="*/ 59990 h 894713"/>
                  <a:gd name="connsiteX6" fmla="*/ 775478 w 810382"/>
                  <a:gd name="connsiteY6" fmla="*/ 767831 h 894713"/>
                  <a:gd name="connsiteX7" fmla="*/ 810382 w 810382"/>
                  <a:gd name="connsiteY7" fmla="*/ 786765 h 894713"/>
                  <a:gd name="connsiteX8" fmla="*/ 691000 w 810382"/>
                  <a:gd name="connsiteY8" fmla="*/ 849491 h 894713"/>
                  <a:gd name="connsiteX9" fmla="*/ 520381 w 810382"/>
                  <a:gd name="connsiteY9" fmla="*/ 894657 h 894713"/>
                  <a:gd name="connsiteX10" fmla="*/ 250036 w 810382"/>
                  <a:gd name="connsiteY10" fmla="*/ 768915 h 89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0382" h="894713">
                    <a:moveTo>
                      <a:pt x="250036" y="768915"/>
                    </a:moveTo>
                    <a:cubicBezTo>
                      <a:pt x="223442" y="743550"/>
                      <a:pt x="198583" y="716306"/>
                      <a:pt x="175169" y="689351"/>
                    </a:cubicBezTo>
                    <a:cubicBezTo>
                      <a:pt x="60122" y="556671"/>
                      <a:pt x="-59983" y="360181"/>
                      <a:pt x="33456" y="184865"/>
                    </a:cubicBezTo>
                    <a:cubicBezTo>
                      <a:pt x="54557" y="145191"/>
                      <a:pt x="87077" y="113105"/>
                      <a:pt x="121548" y="84994"/>
                    </a:cubicBezTo>
                    <a:cubicBezTo>
                      <a:pt x="128846" y="79068"/>
                      <a:pt x="233849" y="-1002"/>
                      <a:pt x="233993" y="10"/>
                    </a:cubicBezTo>
                    <a:cubicBezTo>
                      <a:pt x="238690" y="25664"/>
                      <a:pt x="238184" y="42718"/>
                      <a:pt x="240496" y="59990"/>
                    </a:cubicBezTo>
                    <a:cubicBezTo>
                      <a:pt x="273955" y="307499"/>
                      <a:pt x="501447" y="627563"/>
                      <a:pt x="775478" y="767831"/>
                    </a:cubicBezTo>
                    <a:cubicBezTo>
                      <a:pt x="787258" y="773829"/>
                      <a:pt x="798748" y="780477"/>
                      <a:pt x="810382" y="786765"/>
                    </a:cubicBezTo>
                    <a:cubicBezTo>
                      <a:pt x="784150" y="772456"/>
                      <a:pt x="712535" y="838796"/>
                      <a:pt x="691000" y="849491"/>
                    </a:cubicBezTo>
                    <a:cubicBezTo>
                      <a:pt x="640848" y="874495"/>
                      <a:pt x="576676" y="893501"/>
                      <a:pt x="520381" y="894657"/>
                    </a:cubicBezTo>
                    <a:cubicBezTo>
                      <a:pt x="412561" y="896753"/>
                      <a:pt x="324469" y="839952"/>
                      <a:pt x="250036" y="76891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xmlns="" id="{02FC74F4-9D35-4525-BB26-2DECE74F0030}"/>
                  </a:ext>
                </a:extLst>
              </p:cNvPr>
              <p:cNvSpPr/>
              <p:nvPr/>
            </p:nvSpPr>
            <p:spPr>
              <a:xfrm>
                <a:off x="8979447" y="-131272"/>
                <a:ext cx="2394230" cy="2191162"/>
              </a:xfrm>
              <a:custGeom>
                <a:avLst/>
                <a:gdLst>
                  <a:gd name="connsiteX0" fmla="*/ 1754931 w 2394230"/>
                  <a:gd name="connsiteY0" fmla="*/ 1327151 h 2191162"/>
                  <a:gd name="connsiteX1" fmla="*/ 1791255 w 2394230"/>
                  <a:gd name="connsiteY1" fmla="*/ 1339372 h 2191162"/>
                  <a:gd name="connsiteX2" fmla="*/ 1788973 w 2394230"/>
                  <a:gd name="connsiteY2" fmla="*/ 1412848 h 2191162"/>
                  <a:gd name="connsiteX3" fmla="*/ 1689729 w 2394230"/>
                  <a:gd name="connsiteY3" fmla="*/ 1586820 h 2191162"/>
                  <a:gd name="connsiteX4" fmla="*/ 1478946 w 2394230"/>
                  <a:gd name="connsiteY4" fmla="*/ 1962077 h 2191162"/>
                  <a:gd name="connsiteX5" fmla="*/ 1397224 w 2394230"/>
                  <a:gd name="connsiteY5" fmla="*/ 2111385 h 2191162"/>
                  <a:gd name="connsiteX6" fmla="*/ 1236947 w 2394230"/>
                  <a:gd name="connsiteY6" fmla="*/ 2187511 h 2191162"/>
                  <a:gd name="connsiteX7" fmla="*/ 1106928 w 2394230"/>
                  <a:gd name="connsiteY7" fmla="*/ 2107999 h 2191162"/>
                  <a:gd name="connsiteX8" fmla="*/ 1004665 w 2394230"/>
                  <a:gd name="connsiteY8" fmla="*/ 2006104 h 2191162"/>
                  <a:gd name="connsiteX9" fmla="*/ 1118045 w 2394230"/>
                  <a:gd name="connsiteY9" fmla="*/ 1841703 h 2191162"/>
                  <a:gd name="connsiteX10" fmla="*/ 1287966 w 2394230"/>
                  <a:gd name="connsiteY10" fmla="*/ 1683340 h 2191162"/>
                  <a:gd name="connsiteX11" fmla="*/ 1719546 w 2394230"/>
                  <a:gd name="connsiteY11" fmla="*/ 1343200 h 2191162"/>
                  <a:gd name="connsiteX12" fmla="*/ 1754931 w 2394230"/>
                  <a:gd name="connsiteY12" fmla="*/ 1327151 h 2191162"/>
                  <a:gd name="connsiteX13" fmla="*/ 914404 w 2394230"/>
                  <a:gd name="connsiteY13" fmla="*/ 1114601 h 2191162"/>
                  <a:gd name="connsiteX14" fmla="*/ 914625 w 2394230"/>
                  <a:gd name="connsiteY14" fmla="*/ 1115557 h 2191162"/>
                  <a:gd name="connsiteX15" fmla="*/ 915803 w 2394230"/>
                  <a:gd name="connsiteY15" fmla="*/ 1114674 h 2191162"/>
                  <a:gd name="connsiteX16" fmla="*/ 914404 w 2394230"/>
                  <a:gd name="connsiteY16" fmla="*/ 1114601 h 2191162"/>
                  <a:gd name="connsiteX17" fmla="*/ 1319699 w 2394230"/>
                  <a:gd name="connsiteY17" fmla="*/ 810712 h 2191162"/>
                  <a:gd name="connsiteX18" fmla="*/ 1353124 w 2394230"/>
                  <a:gd name="connsiteY18" fmla="*/ 822317 h 2191162"/>
                  <a:gd name="connsiteX19" fmla="*/ 1370574 w 2394230"/>
                  <a:gd name="connsiteY19" fmla="*/ 843225 h 2191162"/>
                  <a:gd name="connsiteX20" fmla="*/ 1351946 w 2394230"/>
                  <a:gd name="connsiteY20" fmla="*/ 909707 h 2191162"/>
                  <a:gd name="connsiteX21" fmla="*/ 954086 w 2394230"/>
                  <a:gd name="connsiteY21" fmla="*/ 1310144 h 2191162"/>
                  <a:gd name="connsiteX22" fmla="*/ 746028 w 2394230"/>
                  <a:gd name="connsiteY22" fmla="*/ 1505834 h 2191162"/>
                  <a:gd name="connsiteX23" fmla="*/ 569774 w 2394230"/>
                  <a:gd name="connsiteY23" fmla="*/ 1573788 h 2191162"/>
                  <a:gd name="connsiteX24" fmla="*/ 471193 w 2394230"/>
                  <a:gd name="connsiteY24" fmla="*/ 1476753 h 2191162"/>
                  <a:gd name="connsiteX25" fmla="*/ 409937 w 2394230"/>
                  <a:gd name="connsiteY25" fmla="*/ 1381853 h 2191162"/>
                  <a:gd name="connsiteX26" fmla="*/ 368709 w 2394230"/>
                  <a:gd name="connsiteY26" fmla="*/ 1300204 h 2191162"/>
                  <a:gd name="connsiteX27" fmla="*/ 391312 w 2394230"/>
                  <a:gd name="connsiteY27" fmla="*/ 1231294 h 2191162"/>
                  <a:gd name="connsiteX28" fmla="*/ 830032 w 2394230"/>
                  <a:gd name="connsiteY28" fmla="*/ 1015430 h 2191162"/>
                  <a:gd name="connsiteX29" fmla="*/ 1284728 w 2394230"/>
                  <a:gd name="connsiteY29" fmla="*/ 817384 h 2191162"/>
                  <a:gd name="connsiteX30" fmla="*/ 1319699 w 2394230"/>
                  <a:gd name="connsiteY30" fmla="*/ 810712 h 2191162"/>
                  <a:gd name="connsiteX31" fmla="*/ 953467 w 2394230"/>
                  <a:gd name="connsiteY31" fmla="*/ 284618 h 2191162"/>
                  <a:gd name="connsiteX32" fmla="*/ 992002 w 2394230"/>
                  <a:gd name="connsiteY32" fmla="*/ 319322 h 2191162"/>
                  <a:gd name="connsiteX33" fmla="*/ 961080 w 2394230"/>
                  <a:gd name="connsiteY33" fmla="*/ 379104 h 2191162"/>
                  <a:gd name="connsiteX34" fmla="*/ 305171 w 2394230"/>
                  <a:gd name="connsiteY34" fmla="*/ 830267 h 2191162"/>
                  <a:gd name="connsiteX35" fmla="*/ 167717 w 2394230"/>
                  <a:gd name="connsiteY35" fmla="*/ 855962 h 2191162"/>
                  <a:gd name="connsiteX36" fmla="*/ 3464 w 2394230"/>
                  <a:gd name="connsiteY36" fmla="*/ 597029 h 2191162"/>
                  <a:gd name="connsiteX37" fmla="*/ 31734 w 2394230"/>
                  <a:gd name="connsiteY37" fmla="*/ 525100 h 2191162"/>
                  <a:gd name="connsiteX38" fmla="*/ 442184 w 2394230"/>
                  <a:gd name="connsiteY38" fmla="*/ 389779 h 2191162"/>
                  <a:gd name="connsiteX39" fmla="*/ 933325 w 2394230"/>
                  <a:gd name="connsiteY39" fmla="*/ 285309 h 2191162"/>
                  <a:gd name="connsiteX40" fmla="*/ 953467 w 2394230"/>
                  <a:gd name="connsiteY40" fmla="*/ 284618 h 2191162"/>
                  <a:gd name="connsiteX41" fmla="*/ 2000566 w 2394230"/>
                  <a:gd name="connsiteY41" fmla="*/ 115 h 2191162"/>
                  <a:gd name="connsiteX42" fmla="*/ 2124621 w 2394230"/>
                  <a:gd name="connsiteY42" fmla="*/ 4069 h 2191162"/>
                  <a:gd name="connsiteX43" fmla="*/ 2359775 w 2394230"/>
                  <a:gd name="connsiteY43" fmla="*/ 74084 h 2191162"/>
                  <a:gd name="connsiteX44" fmla="*/ 2388782 w 2394230"/>
                  <a:gd name="connsiteY44" fmla="*/ 142701 h 2191162"/>
                  <a:gd name="connsiteX45" fmla="*/ 2221731 w 2394230"/>
                  <a:gd name="connsiteY45" fmla="*/ 789260 h 2191162"/>
                  <a:gd name="connsiteX46" fmla="*/ 2155986 w 2394230"/>
                  <a:gd name="connsiteY46" fmla="*/ 893436 h 2191162"/>
                  <a:gd name="connsiteX47" fmla="*/ 1912293 w 2394230"/>
                  <a:gd name="connsiteY47" fmla="*/ 736104 h 2191162"/>
                  <a:gd name="connsiteX48" fmla="*/ 1741414 w 2394230"/>
                  <a:gd name="connsiteY48" fmla="*/ 573544 h 2191162"/>
                  <a:gd name="connsiteX49" fmla="*/ 1601823 w 2394230"/>
                  <a:gd name="connsiteY49" fmla="*/ 360699 h 2191162"/>
                  <a:gd name="connsiteX50" fmla="*/ 1523120 w 2394230"/>
                  <a:gd name="connsiteY50" fmla="*/ 92711 h 2191162"/>
                  <a:gd name="connsiteX51" fmla="*/ 1634807 w 2394230"/>
                  <a:gd name="connsiteY51" fmla="*/ 55163 h 2191162"/>
                  <a:gd name="connsiteX52" fmla="*/ 2000566 w 2394230"/>
                  <a:gd name="connsiteY52" fmla="*/ 115 h 219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394230" h="2191162">
                    <a:moveTo>
                      <a:pt x="1754931" y="1327151"/>
                    </a:moveTo>
                    <a:cubicBezTo>
                      <a:pt x="1766775" y="1326083"/>
                      <a:pt x="1778776" y="1329727"/>
                      <a:pt x="1791255" y="1339372"/>
                    </a:cubicBezTo>
                    <a:cubicBezTo>
                      <a:pt x="1809808" y="1364478"/>
                      <a:pt x="1805170" y="1386712"/>
                      <a:pt x="1788973" y="1412848"/>
                    </a:cubicBezTo>
                    <a:cubicBezTo>
                      <a:pt x="1753855" y="1469538"/>
                      <a:pt x="1722712" y="1528805"/>
                      <a:pt x="1689729" y="1586820"/>
                    </a:cubicBezTo>
                    <a:cubicBezTo>
                      <a:pt x="1618904" y="1711611"/>
                      <a:pt x="1552496" y="1838759"/>
                      <a:pt x="1478946" y="1962077"/>
                    </a:cubicBezTo>
                    <a:cubicBezTo>
                      <a:pt x="1450012" y="2010521"/>
                      <a:pt x="1422182" y="2060364"/>
                      <a:pt x="1397224" y="2111385"/>
                    </a:cubicBezTo>
                    <a:cubicBezTo>
                      <a:pt x="1371162" y="2164615"/>
                      <a:pt x="1294962" y="2203561"/>
                      <a:pt x="1236947" y="2187511"/>
                    </a:cubicBezTo>
                    <a:cubicBezTo>
                      <a:pt x="1187618" y="2173891"/>
                      <a:pt x="1144549" y="2141644"/>
                      <a:pt x="1106928" y="2107999"/>
                    </a:cubicBezTo>
                    <a:cubicBezTo>
                      <a:pt x="1093822" y="2096292"/>
                      <a:pt x="1003267" y="2021049"/>
                      <a:pt x="1004665" y="2006104"/>
                    </a:cubicBezTo>
                    <a:cubicBezTo>
                      <a:pt x="1011438" y="1934247"/>
                      <a:pt x="1070116" y="1889043"/>
                      <a:pt x="1118045" y="1841703"/>
                    </a:cubicBezTo>
                    <a:cubicBezTo>
                      <a:pt x="1173189" y="1787296"/>
                      <a:pt x="1229804" y="1734508"/>
                      <a:pt x="1287966" y="1683340"/>
                    </a:cubicBezTo>
                    <a:cubicBezTo>
                      <a:pt x="1425863" y="1561935"/>
                      <a:pt x="1575097" y="1455918"/>
                      <a:pt x="1719546" y="1343200"/>
                    </a:cubicBezTo>
                    <a:cubicBezTo>
                      <a:pt x="1731399" y="1333998"/>
                      <a:pt x="1743087" y="1328218"/>
                      <a:pt x="1754931" y="1327151"/>
                    </a:cubicBezTo>
                    <a:close/>
                    <a:moveTo>
                      <a:pt x="914404" y="1114601"/>
                    </a:moveTo>
                    <a:cubicBezTo>
                      <a:pt x="914477" y="1114895"/>
                      <a:pt x="914552" y="1115263"/>
                      <a:pt x="914625" y="1115557"/>
                    </a:cubicBezTo>
                    <a:cubicBezTo>
                      <a:pt x="915066" y="1115263"/>
                      <a:pt x="915435" y="1114968"/>
                      <a:pt x="915803" y="1114674"/>
                    </a:cubicBezTo>
                    <a:cubicBezTo>
                      <a:pt x="915287" y="1114674"/>
                      <a:pt x="914846" y="1114601"/>
                      <a:pt x="914404" y="1114601"/>
                    </a:cubicBezTo>
                    <a:close/>
                    <a:moveTo>
                      <a:pt x="1319699" y="810712"/>
                    </a:moveTo>
                    <a:cubicBezTo>
                      <a:pt x="1331056" y="811457"/>
                      <a:pt x="1342154" y="815249"/>
                      <a:pt x="1353124" y="822317"/>
                    </a:cubicBezTo>
                    <a:cubicBezTo>
                      <a:pt x="1362548" y="826292"/>
                      <a:pt x="1369984" y="831887"/>
                      <a:pt x="1370574" y="843225"/>
                    </a:cubicBezTo>
                    <a:cubicBezTo>
                      <a:pt x="1370941" y="870760"/>
                      <a:pt x="1372634" y="887914"/>
                      <a:pt x="1351946" y="909707"/>
                    </a:cubicBezTo>
                    <a:cubicBezTo>
                      <a:pt x="1222370" y="1046131"/>
                      <a:pt x="1089701" y="1179684"/>
                      <a:pt x="954086" y="1310144"/>
                    </a:cubicBezTo>
                    <a:cubicBezTo>
                      <a:pt x="885470" y="1376183"/>
                      <a:pt x="816117" y="1441414"/>
                      <a:pt x="746028" y="1505834"/>
                    </a:cubicBezTo>
                    <a:cubicBezTo>
                      <a:pt x="692651" y="1554868"/>
                      <a:pt x="641483" y="1629227"/>
                      <a:pt x="569774" y="1573788"/>
                    </a:cubicBezTo>
                    <a:cubicBezTo>
                      <a:pt x="533036" y="1545370"/>
                      <a:pt x="504396" y="1508705"/>
                      <a:pt x="471193" y="1476753"/>
                    </a:cubicBezTo>
                    <a:cubicBezTo>
                      <a:pt x="450726" y="1445095"/>
                      <a:pt x="429964" y="1413732"/>
                      <a:pt x="409937" y="1381853"/>
                    </a:cubicBezTo>
                    <a:cubicBezTo>
                      <a:pt x="393667" y="1356011"/>
                      <a:pt x="380121" y="1328697"/>
                      <a:pt x="368709" y="1300204"/>
                    </a:cubicBezTo>
                    <a:cubicBezTo>
                      <a:pt x="356634" y="1270166"/>
                      <a:pt x="362746" y="1249404"/>
                      <a:pt x="391312" y="1231294"/>
                    </a:cubicBezTo>
                    <a:cubicBezTo>
                      <a:pt x="528103" y="1144712"/>
                      <a:pt x="682638" y="1081912"/>
                      <a:pt x="830032" y="1015430"/>
                    </a:cubicBezTo>
                    <a:cubicBezTo>
                      <a:pt x="980738" y="947476"/>
                      <a:pt x="1132623" y="882171"/>
                      <a:pt x="1284728" y="817384"/>
                    </a:cubicBezTo>
                    <a:cubicBezTo>
                      <a:pt x="1296729" y="812267"/>
                      <a:pt x="1308343" y="809966"/>
                      <a:pt x="1319699" y="810712"/>
                    </a:cubicBezTo>
                    <a:close/>
                    <a:moveTo>
                      <a:pt x="953467" y="284618"/>
                    </a:moveTo>
                    <a:cubicBezTo>
                      <a:pt x="971323" y="287697"/>
                      <a:pt x="982781" y="301377"/>
                      <a:pt x="992002" y="319322"/>
                    </a:cubicBezTo>
                    <a:cubicBezTo>
                      <a:pt x="997081" y="347226"/>
                      <a:pt x="983167" y="364012"/>
                      <a:pt x="961080" y="379104"/>
                    </a:cubicBezTo>
                    <a:cubicBezTo>
                      <a:pt x="742124" y="529002"/>
                      <a:pt x="523316" y="679119"/>
                      <a:pt x="305171" y="830267"/>
                    </a:cubicBezTo>
                    <a:cubicBezTo>
                      <a:pt x="262249" y="860010"/>
                      <a:pt x="217633" y="869140"/>
                      <a:pt x="167717" y="855962"/>
                    </a:cubicBezTo>
                    <a:cubicBezTo>
                      <a:pt x="65233" y="818634"/>
                      <a:pt x="32397" y="689573"/>
                      <a:pt x="3464" y="597029"/>
                    </a:cubicBezTo>
                    <a:cubicBezTo>
                      <a:pt x="-6108" y="566328"/>
                      <a:pt x="4421" y="541591"/>
                      <a:pt x="31734" y="525100"/>
                    </a:cubicBezTo>
                    <a:cubicBezTo>
                      <a:pt x="151005" y="453169"/>
                      <a:pt x="307969" y="424236"/>
                      <a:pt x="442184" y="389779"/>
                    </a:cubicBezTo>
                    <a:cubicBezTo>
                      <a:pt x="604597" y="348109"/>
                      <a:pt x="769586" y="319543"/>
                      <a:pt x="933325" y="285309"/>
                    </a:cubicBezTo>
                    <a:cubicBezTo>
                      <a:pt x="940853" y="283744"/>
                      <a:pt x="947516" y="283592"/>
                      <a:pt x="953467" y="284618"/>
                    </a:cubicBezTo>
                    <a:close/>
                    <a:moveTo>
                      <a:pt x="2000566" y="115"/>
                    </a:moveTo>
                    <a:cubicBezTo>
                      <a:pt x="2041772" y="-417"/>
                      <a:pt x="2083135" y="903"/>
                      <a:pt x="2124621" y="4069"/>
                    </a:cubicBezTo>
                    <a:cubicBezTo>
                      <a:pt x="2206197" y="10326"/>
                      <a:pt x="2288728" y="33370"/>
                      <a:pt x="2359775" y="74084"/>
                    </a:cubicBezTo>
                    <a:cubicBezTo>
                      <a:pt x="2387750" y="90134"/>
                      <a:pt x="2385616" y="117080"/>
                      <a:pt x="2388782" y="142701"/>
                    </a:cubicBezTo>
                    <a:cubicBezTo>
                      <a:pt x="2417053" y="375939"/>
                      <a:pt x="2331429" y="589225"/>
                      <a:pt x="2221731" y="789260"/>
                    </a:cubicBezTo>
                    <a:cubicBezTo>
                      <a:pt x="2202000" y="825187"/>
                      <a:pt x="2177999" y="858760"/>
                      <a:pt x="2155986" y="893436"/>
                    </a:cubicBezTo>
                    <a:cubicBezTo>
                      <a:pt x="2139789" y="918763"/>
                      <a:pt x="1932539" y="751859"/>
                      <a:pt x="1912293" y="736104"/>
                    </a:cubicBezTo>
                    <a:cubicBezTo>
                      <a:pt x="1849934" y="687659"/>
                      <a:pt x="1792360" y="633326"/>
                      <a:pt x="1741414" y="573544"/>
                    </a:cubicBezTo>
                    <a:cubicBezTo>
                      <a:pt x="1686342" y="508829"/>
                      <a:pt x="1639003" y="437709"/>
                      <a:pt x="1601823" y="360699"/>
                    </a:cubicBezTo>
                    <a:cubicBezTo>
                      <a:pt x="1588129" y="332280"/>
                      <a:pt x="1486456" y="118479"/>
                      <a:pt x="1523120" y="92711"/>
                    </a:cubicBezTo>
                    <a:cubicBezTo>
                      <a:pt x="1556619" y="69226"/>
                      <a:pt x="1597333" y="66133"/>
                      <a:pt x="1634807" y="55163"/>
                    </a:cubicBezTo>
                    <a:cubicBezTo>
                      <a:pt x="1754740" y="19990"/>
                      <a:pt x="1876949" y="1713"/>
                      <a:pt x="2000566" y="115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xmlns="" id="{7A808619-512C-4781-8E22-AEA759F96CDF}"/>
                  </a:ext>
                </a:extLst>
              </p:cNvPr>
              <p:cNvSpPr/>
              <p:nvPr/>
            </p:nvSpPr>
            <p:spPr>
              <a:xfrm>
                <a:off x="8830635" y="-95620"/>
                <a:ext cx="2383721" cy="1860601"/>
              </a:xfrm>
              <a:custGeom>
                <a:avLst/>
                <a:gdLst>
                  <a:gd name="connsiteX0" fmla="*/ 115613 w 2383721"/>
                  <a:gd name="connsiteY0" fmla="*/ 1324334 h 1860601"/>
                  <a:gd name="connsiteX1" fmla="*/ 156989 w 2383721"/>
                  <a:gd name="connsiteY1" fmla="*/ 1366888 h 1860601"/>
                  <a:gd name="connsiteX2" fmla="*/ 351280 w 2383721"/>
                  <a:gd name="connsiteY2" fmla="*/ 1708058 h 1860601"/>
                  <a:gd name="connsiteX3" fmla="*/ 366226 w 2383721"/>
                  <a:gd name="connsiteY3" fmla="*/ 1770859 h 1860601"/>
                  <a:gd name="connsiteX4" fmla="*/ 258736 w 2383721"/>
                  <a:gd name="connsiteY4" fmla="*/ 1853096 h 1860601"/>
                  <a:gd name="connsiteX5" fmla="*/ 208673 w 2383721"/>
                  <a:gd name="connsiteY5" fmla="*/ 1851035 h 1860601"/>
                  <a:gd name="connsiteX6" fmla="*/ 16663 w 2383721"/>
                  <a:gd name="connsiteY6" fmla="*/ 1605796 h 1860601"/>
                  <a:gd name="connsiteX7" fmla="*/ 63341 w 2383721"/>
                  <a:gd name="connsiteY7" fmla="*/ 1344728 h 1860601"/>
                  <a:gd name="connsiteX8" fmla="*/ 115613 w 2383721"/>
                  <a:gd name="connsiteY8" fmla="*/ 1324334 h 1860601"/>
                  <a:gd name="connsiteX9" fmla="*/ 1437223 w 2383721"/>
                  <a:gd name="connsiteY9" fmla="*/ 852411 h 1860601"/>
                  <a:gd name="connsiteX10" fmla="*/ 1374496 w 2383721"/>
                  <a:gd name="connsiteY10" fmla="*/ 909837 h 1860601"/>
                  <a:gd name="connsiteX11" fmla="*/ 733238 w 2383721"/>
                  <a:gd name="connsiteY11" fmla="*/ 1388020 h 1860601"/>
                  <a:gd name="connsiteX12" fmla="*/ 679345 w 2383721"/>
                  <a:gd name="connsiteY12" fmla="*/ 1389272 h 1860601"/>
                  <a:gd name="connsiteX13" fmla="*/ 690537 w 2383721"/>
                  <a:gd name="connsiteY13" fmla="*/ 1346644 h 1860601"/>
                  <a:gd name="connsiteX14" fmla="*/ 1066677 w 2383721"/>
                  <a:gd name="connsiteY14" fmla="*/ 1081968 h 1860601"/>
                  <a:gd name="connsiteX15" fmla="*/ 1393271 w 2383721"/>
                  <a:gd name="connsiteY15" fmla="*/ 866767 h 1860601"/>
                  <a:gd name="connsiteX16" fmla="*/ 1437223 w 2383721"/>
                  <a:gd name="connsiteY16" fmla="*/ 852411 h 1860601"/>
                  <a:gd name="connsiteX17" fmla="*/ 1012122 w 2383721"/>
                  <a:gd name="connsiteY17" fmla="*/ 306348 h 1860601"/>
                  <a:gd name="connsiteX18" fmla="*/ 1035239 w 2383721"/>
                  <a:gd name="connsiteY18" fmla="*/ 322692 h 1860601"/>
                  <a:gd name="connsiteX19" fmla="*/ 1018306 w 2383721"/>
                  <a:gd name="connsiteY19" fmla="*/ 343380 h 1860601"/>
                  <a:gd name="connsiteX20" fmla="*/ 772626 w 2383721"/>
                  <a:gd name="connsiteY20" fmla="*/ 425911 h 1860601"/>
                  <a:gd name="connsiteX21" fmla="*/ 343550 w 2383721"/>
                  <a:gd name="connsiteY21" fmla="*/ 626460 h 1860601"/>
                  <a:gd name="connsiteX22" fmla="*/ 302689 w 2383721"/>
                  <a:gd name="connsiteY22" fmla="*/ 656278 h 1860601"/>
                  <a:gd name="connsiteX23" fmla="*/ 253583 w 2383721"/>
                  <a:gd name="connsiteY23" fmla="*/ 644572 h 1860601"/>
                  <a:gd name="connsiteX24" fmla="*/ 212132 w 2383721"/>
                  <a:gd name="connsiteY24" fmla="*/ 562556 h 1860601"/>
                  <a:gd name="connsiteX25" fmla="*/ 229802 w 2383721"/>
                  <a:gd name="connsiteY25" fmla="*/ 514774 h 1860601"/>
                  <a:gd name="connsiteX26" fmla="*/ 420340 w 2383721"/>
                  <a:gd name="connsiteY26" fmla="*/ 446379 h 1860601"/>
                  <a:gd name="connsiteX27" fmla="*/ 894104 w 2383721"/>
                  <a:gd name="connsiteY27" fmla="*/ 326005 h 1860601"/>
                  <a:gd name="connsiteX28" fmla="*/ 1012122 w 2383721"/>
                  <a:gd name="connsiteY28" fmla="*/ 306348 h 1860601"/>
                  <a:gd name="connsiteX29" fmla="*/ 2142532 w 2383721"/>
                  <a:gd name="connsiteY29" fmla="*/ 0 h 1860601"/>
                  <a:gd name="connsiteX30" fmla="*/ 2340285 w 2383721"/>
                  <a:gd name="connsiteY30" fmla="*/ 23044 h 1860601"/>
                  <a:gd name="connsiteX31" fmla="*/ 2383428 w 2383721"/>
                  <a:gd name="connsiteY31" fmla="*/ 61697 h 1860601"/>
                  <a:gd name="connsiteX32" fmla="*/ 2349119 w 2383721"/>
                  <a:gd name="connsiteY32" fmla="*/ 108595 h 1860601"/>
                  <a:gd name="connsiteX33" fmla="*/ 1857611 w 2383721"/>
                  <a:gd name="connsiteY33" fmla="*/ 316801 h 1860601"/>
                  <a:gd name="connsiteX34" fmla="*/ 1792013 w 2383721"/>
                  <a:gd name="connsiteY34" fmla="*/ 294787 h 1860601"/>
                  <a:gd name="connsiteX35" fmla="*/ 1725899 w 2383721"/>
                  <a:gd name="connsiteY35" fmla="*/ 128325 h 1860601"/>
                  <a:gd name="connsiteX36" fmla="*/ 1757484 w 2383721"/>
                  <a:gd name="connsiteY36" fmla="*/ 70163 h 1860601"/>
                  <a:gd name="connsiteX37" fmla="*/ 2142532 w 2383721"/>
                  <a:gd name="connsiteY37" fmla="*/ 0 h 186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83721" h="1860601">
                    <a:moveTo>
                      <a:pt x="115613" y="1324334"/>
                    </a:moveTo>
                    <a:cubicBezTo>
                      <a:pt x="137331" y="1330740"/>
                      <a:pt x="151394" y="1343108"/>
                      <a:pt x="156989" y="1366888"/>
                    </a:cubicBezTo>
                    <a:cubicBezTo>
                      <a:pt x="188131" y="1499631"/>
                      <a:pt x="253804" y="1612937"/>
                      <a:pt x="351280" y="1708058"/>
                    </a:cubicBezTo>
                    <a:cubicBezTo>
                      <a:pt x="368950" y="1725360"/>
                      <a:pt x="391331" y="1750613"/>
                      <a:pt x="366226" y="1770859"/>
                    </a:cubicBezTo>
                    <a:cubicBezTo>
                      <a:pt x="335156" y="1792504"/>
                      <a:pt x="291056" y="1833218"/>
                      <a:pt x="258736" y="1853096"/>
                    </a:cubicBezTo>
                    <a:cubicBezTo>
                      <a:pt x="242613" y="1862962"/>
                      <a:pt x="225458" y="1863918"/>
                      <a:pt x="208673" y="1851035"/>
                    </a:cubicBezTo>
                    <a:cubicBezTo>
                      <a:pt x="123342" y="1785878"/>
                      <a:pt x="54212" y="1708279"/>
                      <a:pt x="16663" y="1605796"/>
                    </a:cubicBezTo>
                    <a:cubicBezTo>
                      <a:pt x="-18602" y="1509717"/>
                      <a:pt x="4516" y="1423578"/>
                      <a:pt x="63341" y="1344728"/>
                    </a:cubicBezTo>
                    <a:cubicBezTo>
                      <a:pt x="75047" y="1329046"/>
                      <a:pt x="93010" y="1317707"/>
                      <a:pt x="115613" y="1324334"/>
                    </a:cubicBezTo>
                    <a:close/>
                    <a:moveTo>
                      <a:pt x="1437223" y="852411"/>
                    </a:moveTo>
                    <a:cubicBezTo>
                      <a:pt x="1417860" y="871406"/>
                      <a:pt x="1392459" y="895701"/>
                      <a:pt x="1374496" y="909837"/>
                    </a:cubicBezTo>
                    <a:cubicBezTo>
                      <a:pt x="1256626" y="1002897"/>
                      <a:pt x="793314" y="1341195"/>
                      <a:pt x="733238" y="1388020"/>
                    </a:cubicBezTo>
                    <a:cubicBezTo>
                      <a:pt x="704672" y="1410254"/>
                      <a:pt x="691788" y="1412905"/>
                      <a:pt x="679345" y="1389272"/>
                    </a:cubicBezTo>
                    <a:cubicBezTo>
                      <a:pt x="666829" y="1365638"/>
                      <a:pt x="673750" y="1358423"/>
                      <a:pt x="690537" y="1346644"/>
                    </a:cubicBezTo>
                    <a:cubicBezTo>
                      <a:pt x="815769" y="1258296"/>
                      <a:pt x="940488" y="1168991"/>
                      <a:pt x="1066677" y="1081968"/>
                    </a:cubicBezTo>
                    <a:cubicBezTo>
                      <a:pt x="1174020" y="1007976"/>
                      <a:pt x="1282467" y="935531"/>
                      <a:pt x="1393271" y="866767"/>
                    </a:cubicBezTo>
                    <a:cubicBezTo>
                      <a:pt x="1401000" y="861982"/>
                      <a:pt x="1419406" y="849392"/>
                      <a:pt x="1437223" y="852411"/>
                    </a:cubicBezTo>
                    <a:close/>
                    <a:moveTo>
                      <a:pt x="1012122" y="306348"/>
                    </a:moveTo>
                    <a:cubicBezTo>
                      <a:pt x="1025300" y="303770"/>
                      <a:pt x="1031633" y="312090"/>
                      <a:pt x="1035239" y="322692"/>
                    </a:cubicBezTo>
                    <a:cubicBezTo>
                      <a:pt x="1040319" y="337784"/>
                      <a:pt x="1028540" y="339993"/>
                      <a:pt x="1018306" y="343380"/>
                    </a:cubicBezTo>
                    <a:cubicBezTo>
                      <a:pt x="936363" y="370694"/>
                      <a:pt x="853685" y="396168"/>
                      <a:pt x="772626" y="425911"/>
                    </a:cubicBezTo>
                    <a:cubicBezTo>
                      <a:pt x="623980" y="480392"/>
                      <a:pt x="476734" y="538481"/>
                      <a:pt x="343550" y="626460"/>
                    </a:cubicBezTo>
                    <a:cubicBezTo>
                      <a:pt x="329487" y="635737"/>
                      <a:pt x="316088" y="646044"/>
                      <a:pt x="302689" y="656278"/>
                    </a:cubicBezTo>
                    <a:cubicBezTo>
                      <a:pt x="274860" y="677481"/>
                      <a:pt x="269927" y="676524"/>
                      <a:pt x="253583" y="644572"/>
                    </a:cubicBezTo>
                    <a:cubicBezTo>
                      <a:pt x="239668" y="617258"/>
                      <a:pt x="228036" y="588619"/>
                      <a:pt x="212132" y="562556"/>
                    </a:cubicBezTo>
                    <a:cubicBezTo>
                      <a:pt x="196377" y="536714"/>
                      <a:pt x="205506" y="523609"/>
                      <a:pt x="229802" y="514774"/>
                    </a:cubicBezTo>
                    <a:cubicBezTo>
                      <a:pt x="293192" y="491657"/>
                      <a:pt x="355919" y="466477"/>
                      <a:pt x="420340" y="446379"/>
                    </a:cubicBezTo>
                    <a:cubicBezTo>
                      <a:pt x="576052" y="397787"/>
                      <a:pt x="733974" y="357294"/>
                      <a:pt x="894104" y="326005"/>
                    </a:cubicBezTo>
                    <a:cubicBezTo>
                      <a:pt x="933271" y="318421"/>
                      <a:pt x="972807" y="312900"/>
                      <a:pt x="1012122" y="306348"/>
                    </a:cubicBezTo>
                    <a:close/>
                    <a:moveTo>
                      <a:pt x="2142532" y="0"/>
                    </a:moveTo>
                    <a:cubicBezTo>
                      <a:pt x="2207027" y="6626"/>
                      <a:pt x="2274465" y="7067"/>
                      <a:pt x="2340285" y="23044"/>
                    </a:cubicBezTo>
                    <a:cubicBezTo>
                      <a:pt x="2363035" y="28566"/>
                      <a:pt x="2380850" y="36591"/>
                      <a:pt x="2383428" y="61697"/>
                    </a:cubicBezTo>
                    <a:cubicBezTo>
                      <a:pt x="2386079" y="86802"/>
                      <a:pt x="2370471" y="99612"/>
                      <a:pt x="2349119" y="108595"/>
                    </a:cubicBezTo>
                    <a:cubicBezTo>
                      <a:pt x="2245311" y="152326"/>
                      <a:pt x="1917835" y="291622"/>
                      <a:pt x="1857611" y="316801"/>
                    </a:cubicBezTo>
                    <a:cubicBezTo>
                      <a:pt x="1825143" y="330421"/>
                      <a:pt x="1810934" y="324900"/>
                      <a:pt x="1792013" y="294787"/>
                    </a:cubicBezTo>
                    <a:cubicBezTo>
                      <a:pt x="1759618" y="243325"/>
                      <a:pt x="1740329" y="186783"/>
                      <a:pt x="1725899" y="128325"/>
                    </a:cubicBezTo>
                    <a:cubicBezTo>
                      <a:pt x="1718979" y="100349"/>
                      <a:pt x="1732230" y="79366"/>
                      <a:pt x="1757484" y="70163"/>
                    </a:cubicBezTo>
                    <a:cubicBezTo>
                      <a:pt x="1856727" y="33793"/>
                      <a:pt x="2115071" y="1914"/>
                      <a:pt x="2142532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90709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2458" y="117231"/>
            <a:ext cx="11573197" cy="724247"/>
          </a:xfrm>
        </p:spPr>
        <p:txBody>
          <a:bodyPr/>
          <a:lstStyle/>
          <a:p>
            <a:pPr rtl="1"/>
            <a:r>
              <a:rPr lang="fa-IR" sz="4400" b="1" dirty="0">
                <a:latin typeface="Vazir" panose="020B0603030804020204" pitchFamily="34" charset="-78"/>
                <a:cs typeface="B Titr" panose="00000700000000000000" pitchFamily="2" charset="-78"/>
              </a:rPr>
              <a:t>برای ادامه مسیر چه چيزي احتياج داريد</a:t>
            </a:r>
          </a:p>
        </p:txBody>
      </p:sp>
      <p:sp>
        <p:nvSpPr>
          <p:cNvPr id="53" name="Freeform 55">
            <a:extLst>
              <a:ext uri="{FF2B5EF4-FFF2-40B4-BE49-F238E27FC236}">
                <a16:creationId xmlns:a16="http://schemas.microsoft.com/office/drawing/2014/main" xmlns="" id="{42351F14-957C-4194-A43F-5F3AD7F4C2F0}"/>
              </a:ext>
            </a:extLst>
          </p:cNvPr>
          <p:cNvSpPr/>
          <p:nvPr/>
        </p:nvSpPr>
        <p:spPr>
          <a:xfrm>
            <a:off x="4628" y="1276312"/>
            <a:ext cx="4890689" cy="5328278"/>
          </a:xfrm>
          <a:custGeom>
            <a:avLst/>
            <a:gdLst/>
            <a:ahLst/>
            <a:cxnLst/>
            <a:rect l="l" t="t" r="r" b="b"/>
            <a:pathLst>
              <a:path w="3294587" h="5795631">
                <a:moveTo>
                  <a:pt x="0" y="0"/>
                </a:moveTo>
                <a:lnTo>
                  <a:pt x="3294587" y="2889259"/>
                </a:lnTo>
                <a:lnTo>
                  <a:pt x="0" y="5795631"/>
                </a:lnTo>
                <a:close/>
              </a:path>
            </a:pathLst>
          </a:cu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6427245D-E3A6-4C61-B360-ED7A647EAA5F}"/>
              </a:ext>
            </a:extLst>
          </p:cNvPr>
          <p:cNvGrpSpPr/>
          <p:nvPr/>
        </p:nvGrpSpPr>
        <p:grpSpPr>
          <a:xfrm>
            <a:off x="927161" y="1214402"/>
            <a:ext cx="2426195" cy="5081516"/>
            <a:chOff x="851030" y="1340768"/>
            <a:chExt cx="2426195" cy="5081516"/>
          </a:xfrm>
          <a:solidFill>
            <a:schemeClr val="tx1">
              <a:lumMod val="50000"/>
              <a:lumOff val="50000"/>
            </a:schemeClr>
          </a:solidFill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xmlns="" id="{615FF2DE-02E6-4741-AD64-ACB5D245D223}"/>
                </a:ext>
              </a:extLst>
            </p:cNvPr>
            <p:cNvGrpSpPr/>
            <p:nvPr/>
          </p:nvGrpSpPr>
          <p:grpSpPr>
            <a:xfrm>
              <a:off x="851030" y="1340768"/>
              <a:ext cx="2426195" cy="5081516"/>
              <a:chOff x="3009901" y="1512649"/>
              <a:chExt cx="2426195" cy="5081516"/>
            </a:xfrm>
            <a:grpFill/>
          </p:grpSpPr>
          <p:sp>
            <p:nvSpPr>
              <p:cNvPr id="59" name="Freeform 9">
                <a:extLst>
                  <a:ext uri="{FF2B5EF4-FFF2-40B4-BE49-F238E27FC236}">
                    <a16:creationId xmlns:a16="http://schemas.microsoft.com/office/drawing/2014/main" xmlns="" id="{1880C6EC-812B-42B2-8EBC-BDE9F8A53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9901" y="1671638"/>
                <a:ext cx="2426195" cy="4922527"/>
              </a:xfrm>
              <a:custGeom>
                <a:avLst/>
                <a:gdLst>
                  <a:gd name="T0" fmla="*/ 1787 w 1867"/>
                  <a:gd name="T1" fmla="*/ 46 h 3789"/>
                  <a:gd name="T2" fmla="*/ 1799 w 1867"/>
                  <a:gd name="T3" fmla="*/ 220 h 3789"/>
                  <a:gd name="T4" fmla="*/ 1827 w 1867"/>
                  <a:gd name="T5" fmla="*/ 371 h 3789"/>
                  <a:gd name="T6" fmla="*/ 1796 w 1867"/>
                  <a:gd name="T7" fmla="*/ 616 h 3789"/>
                  <a:gd name="T8" fmla="*/ 1687 w 1867"/>
                  <a:gd name="T9" fmla="*/ 819 h 3789"/>
                  <a:gd name="T10" fmla="*/ 1281 w 1867"/>
                  <a:gd name="T11" fmla="*/ 859 h 3789"/>
                  <a:gd name="T12" fmla="*/ 1365 w 1867"/>
                  <a:gd name="T13" fmla="*/ 1428 h 3789"/>
                  <a:gd name="T14" fmla="*/ 1428 w 1867"/>
                  <a:gd name="T15" fmla="*/ 1718 h 3789"/>
                  <a:gd name="T16" fmla="*/ 1310 w 1867"/>
                  <a:gd name="T17" fmla="*/ 1679 h 3789"/>
                  <a:gd name="T18" fmla="*/ 1227 w 1867"/>
                  <a:gd name="T19" fmla="*/ 1948 h 3789"/>
                  <a:gd name="T20" fmla="*/ 1199 w 1867"/>
                  <a:gd name="T21" fmla="*/ 2111 h 3789"/>
                  <a:gd name="T22" fmla="*/ 1152 w 1867"/>
                  <a:gd name="T23" fmla="*/ 2430 h 3789"/>
                  <a:gd name="T24" fmla="*/ 1095 w 1867"/>
                  <a:gd name="T25" fmla="*/ 3030 h 3789"/>
                  <a:gd name="T26" fmla="*/ 1120 w 1867"/>
                  <a:gd name="T27" fmla="*/ 3266 h 3789"/>
                  <a:gd name="T28" fmla="*/ 1207 w 1867"/>
                  <a:gd name="T29" fmla="*/ 3412 h 3789"/>
                  <a:gd name="T30" fmla="*/ 1371 w 1867"/>
                  <a:gd name="T31" fmla="*/ 3529 h 3789"/>
                  <a:gd name="T32" fmla="*/ 1274 w 1867"/>
                  <a:gd name="T33" fmla="*/ 3622 h 3789"/>
                  <a:gd name="T34" fmla="*/ 979 w 1867"/>
                  <a:gd name="T35" fmla="*/ 3503 h 3789"/>
                  <a:gd name="T36" fmla="*/ 856 w 1867"/>
                  <a:gd name="T37" fmla="*/ 3412 h 3789"/>
                  <a:gd name="T38" fmla="*/ 847 w 1867"/>
                  <a:gd name="T39" fmla="*/ 3221 h 3789"/>
                  <a:gd name="T40" fmla="*/ 860 w 1867"/>
                  <a:gd name="T41" fmla="*/ 3025 h 3789"/>
                  <a:gd name="T42" fmla="*/ 869 w 1867"/>
                  <a:gd name="T43" fmla="*/ 2597 h 3789"/>
                  <a:gd name="T44" fmla="*/ 871 w 1867"/>
                  <a:gd name="T45" fmla="*/ 2204 h 3789"/>
                  <a:gd name="T46" fmla="*/ 816 w 1867"/>
                  <a:gd name="T47" fmla="*/ 2256 h 3789"/>
                  <a:gd name="T48" fmla="*/ 672 w 1867"/>
                  <a:gd name="T49" fmla="*/ 2624 h 3789"/>
                  <a:gd name="T50" fmla="*/ 636 w 1867"/>
                  <a:gd name="T51" fmla="*/ 2709 h 3789"/>
                  <a:gd name="T52" fmla="*/ 580 w 1867"/>
                  <a:gd name="T53" fmla="*/ 2944 h 3789"/>
                  <a:gd name="T54" fmla="*/ 549 w 1867"/>
                  <a:gd name="T55" fmla="*/ 3219 h 3789"/>
                  <a:gd name="T56" fmla="*/ 560 w 1867"/>
                  <a:gd name="T57" fmla="*/ 3480 h 3789"/>
                  <a:gd name="T58" fmla="*/ 563 w 1867"/>
                  <a:gd name="T59" fmla="*/ 3786 h 3789"/>
                  <a:gd name="T60" fmla="*/ 343 w 1867"/>
                  <a:gd name="T61" fmla="*/ 3605 h 3789"/>
                  <a:gd name="T62" fmla="*/ 322 w 1867"/>
                  <a:gd name="T63" fmla="*/ 3392 h 3789"/>
                  <a:gd name="T64" fmla="*/ 422 w 1867"/>
                  <a:gd name="T65" fmla="*/ 2492 h 3789"/>
                  <a:gd name="T66" fmla="*/ 483 w 1867"/>
                  <a:gd name="T67" fmla="*/ 1917 h 3789"/>
                  <a:gd name="T68" fmla="*/ 479 w 1867"/>
                  <a:gd name="T69" fmla="*/ 1887 h 3789"/>
                  <a:gd name="T70" fmla="*/ 454 w 1867"/>
                  <a:gd name="T71" fmla="*/ 1443 h 3789"/>
                  <a:gd name="T72" fmla="*/ 432 w 1867"/>
                  <a:gd name="T73" fmla="*/ 1057 h 3789"/>
                  <a:gd name="T74" fmla="*/ 391 w 1867"/>
                  <a:gd name="T75" fmla="*/ 1184 h 3789"/>
                  <a:gd name="T76" fmla="*/ 223 w 1867"/>
                  <a:gd name="T77" fmla="*/ 1285 h 3789"/>
                  <a:gd name="T78" fmla="*/ 89 w 1867"/>
                  <a:gd name="T79" fmla="*/ 1149 h 3789"/>
                  <a:gd name="T80" fmla="*/ 44 w 1867"/>
                  <a:gd name="T81" fmla="*/ 832 h 3789"/>
                  <a:gd name="T82" fmla="*/ 77 w 1867"/>
                  <a:gd name="T83" fmla="*/ 584 h 3789"/>
                  <a:gd name="T84" fmla="*/ 203 w 1867"/>
                  <a:gd name="T85" fmla="*/ 642 h 3789"/>
                  <a:gd name="T86" fmla="*/ 171 w 1867"/>
                  <a:gd name="T87" fmla="*/ 782 h 3789"/>
                  <a:gd name="T88" fmla="*/ 211 w 1867"/>
                  <a:gd name="T89" fmla="*/ 879 h 3789"/>
                  <a:gd name="T90" fmla="*/ 248 w 1867"/>
                  <a:gd name="T91" fmla="*/ 709 h 3789"/>
                  <a:gd name="T92" fmla="*/ 273 w 1867"/>
                  <a:gd name="T93" fmla="*/ 611 h 3789"/>
                  <a:gd name="T94" fmla="*/ 504 w 1867"/>
                  <a:gd name="T95" fmla="*/ 505 h 3789"/>
                  <a:gd name="T96" fmla="*/ 615 w 1867"/>
                  <a:gd name="T97" fmla="*/ 462 h 3789"/>
                  <a:gd name="T98" fmla="*/ 788 w 1867"/>
                  <a:gd name="T99" fmla="*/ 963 h 3789"/>
                  <a:gd name="T100" fmla="*/ 962 w 1867"/>
                  <a:gd name="T101" fmla="*/ 1459 h 3789"/>
                  <a:gd name="T102" fmla="*/ 1113 w 1867"/>
                  <a:gd name="T103" fmla="*/ 1442 h 3789"/>
                  <a:gd name="T104" fmla="*/ 1143 w 1867"/>
                  <a:gd name="T105" fmla="*/ 1153 h 3789"/>
                  <a:gd name="T106" fmla="*/ 886 w 1867"/>
                  <a:gd name="T107" fmla="*/ 428 h 3789"/>
                  <a:gd name="T108" fmla="*/ 1059 w 1867"/>
                  <a:gd name="T109" fmla="*/ 485 h 3789"/>
                  <a:gd name="T110" fmla="*/ 1217 w 1867"/>
                  <a:gd name="T111" fmla="*/ 546 h 3789"/>
                  <a:gd name="T112" fmla="*/ 1314 w 1867"/>
                  <a:gd name="T113" fmla="*/ 597 h 3789"/>
                  <a:gd name="T114" fmla="*/ 1501 w 1867"/>
                  <a:gd name="T115" fmla="*/ 624 h 3789"/>
                  <a:gd name="T116" fmla="*/ 1595 w 1867"/>
                  <a:gd name="T117" fmla="*/ 560 h 3789"/>
                  <a:gd name="T118" fmla="*/ 1647 w 1867"/>
                  <a:gd name="T119" fmla="*/ 373 h 3789"/>
                  <a:gd name="T120" fmla="*/ 1681 w 1867"/>
                  <a:gd name="T121" fmla="*/ 239 h 3789"/>
                  <a:gd name="T122" fmla="*/ 1613 w 1867"/>
                  <a:gd name="T123" fmla="*/ 23 h 3789"/>
                  <a:gd name="connsiteX0" fmla="*/ 8779 w 10000"/>
                  <a:gd name="connsiteY0" fmla="*/ 0 h 10000"/>
                  <a:gd name="connsiteX1" fmla="*/ 8875 w 10000"/>
                  <a:gd name="connsiteY1" fmla="*/ 0 h 10000"/>
                  <a:gd name="connsiteX2" fmla="*/ 8993 w 10000"/>
                  <a:gd name="connsiteY2" fmla="*/ 3 h 10000"/>
                  <a:gd name="connsiteX3" fmla="*/ 9111 w 10000"/>
                  <a:gd name="connsiteY3" fmla="*/ 11 h 10000"/>
                  <a:gd name="connsiteX4" fmla="*/ 9239 w 10000"/>
                  <a:gd name="connsiteY4" fmla="*/ 24 h 10000"/>
                  <a:gd name="connsiteX5" fmla="*/ 9347 w 10000"/>
                  <a:gd name="connsiteY5" fmla="*/ 37 h 10000"/>
                  <a:gd name="connsiteX6" fmla="*/ 9448 w 10000"/>
                  <a:gd name="connsiteY6" fmla="*/ 58 h 10000"/>
                  <a:gd name="connsiteX7" fmla="*/ 9513 w 10000"/>
                  <a:gd name="connsiteY7" fmla="*/ 79 h 10000"/>
                  <a:gd name="connsiteX8" fmla="*/ 9555 w 10000"/>
                  <a:gd name="connsiteY8" fmla="*/ 106 h 10000"/>
                  <a:gd name="connsiteX9" fmla="*/ 9572 w 10000"/>
                  <a:gd name="connsiteY9" fmla="*/ 121 h 10000"/>
                  <a:gd name="connsiteX10" fmla="*/ 9577 w 10000"/>
                  <a:gd name="connsiteY10" fmla="*/ 156 h 10000"/>
                  <a:gd name="connsiteX11" fmla="*/ 9593 w 10000"/>
                  <a:gd name="connsiteY11" fmla="*/ 201 h 10000"/>
                  <a:gd name="connsiteX12" fmla="*/ 9604 w 10000"/>
                  <a:gd name="connsiteY12" fmla="*/ 248 h 10000"/>
                  <a:gd name="connsiteX13" fmla="*/ 9620 w 10000"/>
                  <a:gd name="connsiteY13" fmla="*/ 304 h 10000"/>
                  <a:gd name="connsiteX14" fmla="*/ 9625 w 10000"/>
                  <a:gd name="connsiteY14" fmla="*/ 351 h 10000"/>
                  <a:gd name="connsiteX15" fmla="*/ 9636 w 10000"/>
                  <a:gd name="connsiteY15" fmla="*/ 396 h 10000"/>
                  <a:gd name="connsiteX16" fmla="*/ 9636 w 10000"/>
                  <a:gd name="connsiteY16" fmla="*/ 428 h 10000"/>
                  <a:gd name="connsiteX17" fmla="*/ 9598 w 10000"/>
                  <a:gd name="connsiteY17" fmla="*/ 499 h 10000"/>
                  <a:gd name="connsiteX18" fmla="*/ 9614 w 10000"/>
                  <a:gd name="connsiteY18" fmla="*/ 533 h 10000"/>
                  <a:gd name="connsiteX19" fmla="*/ 9636 w 10000"/>
                  <a:gd name="connsiteY19" fmla="*/ 581 h 10000"/>
                  <a:gd name="connsiteX20" fmla="*/ 9663 w 10000"/>
                  <a:gd name="connsiteY20" fmla="*/ 628 h 10000"/>
                  <a:gd name="connsiteX21" fmla="*/ 9684 w 10000"/>
                  <a:gd name="connsiteY21" fmla="*/ 670 h 10000"/>
                  <a:gd name="connsiteX22" fmla="*/ 9695 w 10000"/>
                  <a:gd name="connsiteY22" fmla="*/ 718 h 10000"/>
                  <a:gd name="connsiteX23" fmla="*/ 9695 w 10000"/>
                  <a:gd name="connsiteY23" fmla="*/ 768 h 10000"/>
                  <a:gd name="connsiteX24" fmla="*/ 9689 w 10000"/>
                  <a:gd name="connsiteY24" fmla="*/ 816 h 10000"/>
                  <a:gd name="connsiteX25" fmla="*/ 9684 w 10000"/>
                  <a:gd name="connsiteY25" fmla="*/ 860 h 10000"/>
                  <a:gd name="connsiteX26" fmla="*/ 9684 w 10000"/>
                  <a:gd name="connsiteY26" fmla="*/ 903 h 10000"/>
                  <a:gd name="connsiteX27" fmla="*/ 9700 w 10000"/>
                  <a:gd name="connsiteY27" fmla="*/ 932 h 10000"/>
                  <a:gd name="connsiteX28" fmla="*/ 9738 w 10000"/>
                  <a:gd name="connsiteY28" fmla="*/ 955 h 10000"/>
                  <a:gd name="connsiteX29" fmla="*/ 9786 w 10000"/>
                  <a:gd name="connsiteY29" fmla="*/ 979 h 10000"/>
                  <a:gd name="connsiteX30" fmla="*/ 9839 w 10000"/>
                  <a:gd name="connsiteY30" fmla="*/ 1000 h 10000"/>
                  <a:gd name="connsiteX31" fmla="*/ 9888 w 10000"/>
                  <a:gd name="connsiteY31" fmla="*/ 1019 h 10000"/>
                  <a:gd name="connsiteX32" fmla="*/ 9936 w 10000"/>
                  <a:gd name="connsiteY32" fmla="*/ 1037 h 10000"/>
                  <a:gd name="connsiteX33" fmla="*/ 9979 w 10000"/>
                  <a:gd name="connsiteY33" fmla="*/ 1066 h 10000"/>
                  <a:gd name="connsiteX34" fmla="*/ 10000 w 10000"/>
                  <a:gd name="connsiteY34" fmla="*/ 1106 h 10000"/>
                  <a:gd name="connsiteX35" fmla="*/ 9898 w 10000"/>
                  <a:gd name="connsiteY35" fmla="*/ 1198 h 10000"/>
                  <a:gd name="connsiteX36" fmla="*/ 9818 w 10000"/>
                  <a:gd name="connsiteY36" fmla="*/ 1301 h 10000"/>
                  <a:gd name="connsiteX37" fmla="*/ 9754 w 10000"/>
                  <a:gd name="connsiteY37" fmla="*/ 1407 h 10000"/>
                  <a:gd name="connsiteX38" fmla="*/ 9689 w 10000"/>
                  <a:gd name="connsiteY38" fmla="*/ 1518 h 10000"/>
                  <a:gd name="connsiteX39" fmla="*/ 9620 w 10000"/>
                  <a:gd name="connsiteY39" fmla="*/ 1626 h 10000"/>
                  <a:gd name="connsiteX40" fmla="*/ 9545 w 10000"/>
                  <a:gd name="connsiteY40" fmla="*/ 1731 h 10000"/>
                  <a:gd name="connsiteX41" fmla="*/ 9507 w 10000"/>
                  <a:gd name="connsiteY41" fmla="*/ 1787 h 10000"/>
                  <a:gd name="connsiteX42" fmla="*/ 9475 w 10000"/>
                  <a:gd name="connsiteY42" fmla="*/ 1847 h 10000"/>
                  <a:gd name="connsiteX43" fmla="*/ 9454 w 10000"/>
                  <a:gd name="connsiteY43" fmla="*/ 1908 h 10000"/>
                  <a:gd name="connsiteX44" fmla="*/ 9416 w 10000"/>
                  <a:gd name="connsiteY44" fmla="*/ 1974 h 10000"/>
                  <a:gd name="connsiteX45" fmla="*/ 9379 w 10000"/>
                  <a:gd name="connsiteY45" fmla="*/ 2035 h 10000"/>
                  <a:gd name="connsiteX46" fmla="*/ 9314 w 10000"/>
                  <a:gd name="connsiteY46" fmla="*/ 2088 h 10000"/>
                  <a:gd name="connsiteX47" fmla="*/ 9239 w 10000"/>
                  <a:gd name="connsiteY47" fmla="*/ 2122 h 10000"/>
                  <a:gd name="connsiteX48" fmla="*/ 9143 w 10000"/>
                  <a:gd name="connsiteY48" fmla="*/ 2146 h 10000"/>
                  <a:gd name="connsiteX49" fmla="*/ 9036 w 10000"/>
                  <a:gd name="connsiteY49" fmla="*/ 2162 h 10000"/>
                  <a:gd name="connsiteX50" fmla="*/ 8918 w 10000"/>
                  <a:gd name="connsiteY50" fmla="*/ 2175 h 10000"/>
                  <a:gd name="connsiteX51" fmla="*/ 8795 w 10000"/>
                  <a:gd name="connsiteY51" fmla="*/ 2185 h 10000"/>
                  <a:gd name="connsiteX52" fmla="*/ 8677 w 10000"/>
                  <a:gd name="connsiteY52" fmla="*/ 2201 h 10000"/>
                  <a:gd name="connsiteX53" fmla="*/ 8468 w 10000"/>
                  <a:gd name="connsiteY53" fmla="*/ 2220 h 10000"/>
                  <a:gd name="connsiteX54" fmla="*/ 8232 w 10000"/>
                  <a:gd name="connsiteY54" fmla="*/ 2241 h 10000"/>
                  <a:gd name="connsiteX55" fmla="*/ 7975 w 10000"/>
                  <a:gd name="connsiteY55" fmla="*/ 2251 h 10000"/>
                  <a:gd name="connsiteX56" fmla="*/ 7702 w 10000"/>
                  <a:gd name="connsiteY56" fmla="*/ 2262 h 10000"/>
                  <a:gd name="connsiteX57" fmla="*/ 7429 w 10000"/>
                  <a:gd name="connsiteY57" fmla="*/ 2264 h 10000"/>
                  <a:gd name="connsiteX58" fmla="*/ 7145 w 10000"/>
                  <a:gd name="connsiteY58" fmla="*/ 2267 h 10000"/>
                  <a:gd name="connsiteX59" fmla="*/ 6861 w 10000"/>
                  <a:gd name="connsiteY59" fmla="*/ 2267 h 10000"/>
                  <a:gd name="connsiteX60" fmla="*/ 6867 w 10000"/>
                  <a:gd name="connsiteY60" fmla="*/ 2449 h 10000"/>
                  <a:gd name="connsiteX61" fmla="*/ 6893 w 10000"/>
                  <a:gd name="connsiteY61" fmla="*/ 2637 h 10000"/>
                  <a:gd name="connsiteX62" fmla="*/ 6936 w 10000"/>
                  <a:gd name="connsiteY62" fmla="*/ 2821 h 10000"/>
                  <a:gd name="connsiteX63" fmla="*/ 6990 w 10000"/>
                  <a:gd name="connsiteY63" fmla="*/ 2996 h 10000"/>
                  <a:gd name="connsiteX64" fmla="*/ 7059 w 10000"/>
                  <a:gd name="connsiteY64" fmla="*/ 3159 h 10000"/>
                  <a:gd name="connsiteX65" fmla="*/ 7129 w 10000"/>
                  <a:gd name="connsiteY65" fmla="*/ 3304 h 10000"/>
                  <a:gd name="connsiteX66" fmla="*/ 7177 w 10000"/>
                  <a:gd name="connsiteY66" fmla="*/ 3423 h 10000"/>
                  <a:gd name="connsiteX67" fmla="*/ 7225 w 10000"/>
                  <a:gd name="connsiteY67" fmla="*/ 3537 h 10000"/>
                  <a:gd name="connsiteX68" fmla="*/ 7263 w 10000"/>
                  <a:gd name="connsiteY68" fmla="*/ 3653 h 10000"/>
                  <a:gd name="connsiteX69" fmla="*/ 7311 w 10000"/>
                  <a:gd name="connsiteY69" fmla="*/ 3769 h 10000"/>
                  <a:gd name="connsiteX70" fmla="*/ 7370 w 10000"/>
                  <a:gd name="connsiteY70" fmla="*/ 3885 h 10000"/>
                  <a:gd name="connsiteX71" fmla="*/ 7450 w 10000"/>
                  <a:gd name="connsiteY71" fmla="*/ 3980 h 10000"/>
                  <a:gd name="connsiteX72" fmla="*/ 7531 w 10000"/>
                  <a:gd name="connsiteY72" fmla="*/ 4075 h 10000"/>
                  <a:gd name="connsiteX73" fmla="*/ 7622 w 10000"/>
                  <a:gd name="connsiteY73" fmla="*/ 4170 h 10000"/>
                  <a:gd name="connsiteX74" fmla="*/ 7702 w 10000"/>
                  <a:gd name="connsiteY74" fmla="*/ 4262 h 10000"/>
                  <a:gd name="connsiteX75" fmla="*/ 7766 w 10000"/>
                  <a:gd name="connsiteY75" fmla="*/ 4355 h 10000"/>
                  <a:gd name="connsiteX76" fmla="*/ 7793 w 10000"/>
                  <a:gd name="connsiteY76" fmla="*/ 4447 h 10000"/>
                  <a:gd name="connsiteX77" fmla="*/ 7745 w 10000"/>
                  <a:gd name="connsiteY77" fmla="*/ 4476 h 10000"/>
                  <a:gd name="connsiteX78" fmla="*/ 7697 w 10000"/>
                  <a:gd name="connsiteY78" fmla="*/ 4503 h 10000"/>
                  <a:gd name="connsiteX79" fmla="*/ 7649 w 10000"/>
                  <a:gd name="connsiteY79" fmla="*/ 4534 h 10000"/>
                  <a:gd name="connsiteX80" fmla="*/ 7606 w 10000"/>
                  <a:gd name="connsiteY80" fmla="*/ 4558 h 10000"/>
                  <a:gd name="connsiteX81" fmla="*/ 7568 w 10000"/>
                  <a:gd name="connsiteY81" fmla="*/ 4571 h 10000"/>
                  <a:gd name="connsiteX82" fmla="*/ 7488 w 10000"/>
                  <a:gd name="connsiteY82" fmla="*/ 4582 h 10000"/>
                  <a:gd name="connsiteX83" fmla="*/ 7413 w 10000"/>
                  <a:gd name="connsiteY83" fmla="*/ 4603 h 10000"/>
                  <a:gd name="connsiteX84" fmla="*/ 7322 w 10000"/>
                  <a:gd name="connsiteY84" fmla="*/ 4629 h 10000"/>
                  <a:gd name="connsiteX85" fmla="*/ 7242 w 10000"/>
                  <a:gd name="connsiteY85" fmla="*/ 4663 h 10000"/>
                  <a:gd name="connsiteX86" fmla="*/ 7172 w 10000"/>
                  <a:gd name="connsiteY86" fmla="*/ 4698 h 10000"/>
                  <a:gd name="connsiteX87" fmla="*/ 7108 w 10000"/>
                  <a:gd name="connsiteY87" fmla="*/ 4727 h 10000"/>
                  <a:gd name="connsiteX88" fmla="*/ 7054 w 10000"/>
                  <a:gd name="connsiteY88" fmla="*/ 4719 h 10000"/>
                  <a:gd name="connsiteX89" fmla="*/ 7017 w 10000"/>
                  <a:gd name="connsiteY89" fmla="*/ 4431 h 10000"/>
                  <a:gd name="connsiteX90" fmla="*/ 6947 w 10000"/>
                  <a:gd name="connsiteY90" fmla="*/ 4431 h 10000"/>
                  <a:gd name="connsiteX91" fmla="*/ 6893 w 10000"/>
                  <a:gd name="connsiteY91" fmla="*/ 4434 h 10000"/>
                  <a:gd name="connsiteX92" fmla="*/ 6840 w 10000"/>
                  <a:gd name="connsiteY92" fmla="*/ 4434 h 10000"/>
                  <a:gd name="connsiteX93" fmla="*/ 6770 w 10000"/>
                  <a:gd name="connsiteY93" fmla="*/ 4437 h 10000"/>
                  <a:gd name="connsiteX94" fmla="*/ 6663 w 10000"/>
                  <a:gd name="connsiteY94" fmla="*/ 4442 h 10000"/>
                  <a:gd name="connsiteX95" fmla="*/ 6652 w 10000"/>
                  <a:gd name="connsiteY95" fmla="*/ 4587 h 10000"/>
                  <a:gd name="connsiteX96" fmla="*/ 6642 w 10000"/>
                  <a:gd name="connsiteY96" fmla="*/ 4737 h 10000"/>
                  <a:gd name="connsiteX97" fmla="*/ 6636 w 10000"/>
                  <a:gd name="connsiteY97" fmla="*/ 4885 h 10000"/>
                  <a:gd name="connsiteX98" fmla="*/ 6615 w 10000"/>
                  <a:gd name="connsiteY98" fmla="*/ 5033 h 10000"/>
                  <a:gd name="connsiteX99" fmla="*/ 6572 w 10000"/>
                  <a:gd name="connsiteY99" fmla="*/ 5141 h 10000"/>
                  <a:gd name="connsiteX100" fmla="*/ 6524 w 10000"/>
                  <a:gd name="connsiteY100" fmla="*/ 5252 h 10000"/>
                  <a:gd name="connsiteX101" fmla="*/ 6476 w 10000"/>
                  <a:gd name="connsiteY101" fmla="*/ 5352 h 10000"/>
                  <a:gd name="connsiteX102" fmla="*/ 6449 w 10000"/>
                  <a:gd name="connsiteY102" fmla="*/ 5455 h 10000"/>
                  <a:gd name="connsiteX103" fmla="*/ 6454 w 10000"/>
                  <a:gd name="connsiteY103" fmla="*/ 5550 h 10000"/>
                  <a:gd name="connsiteX104" fmla="*/ 6443 w 10000"/>
                  <a:gd name="connsiteY104" fmla="*/ 5556 h 10000"/>
                  <a:gd name="connsiteX105" fmla="*/ 6427 w 10000"/>
                  <a:gd name="connsiteY105" fmla="*/ 5556 h 10000"/>
                  <a:gd name="connsiteX106" fmla="*/ 6427 w 10000"/>
                  <a:gd name="connsiteY106" fmla="*/ 5556 h 10000"/>
                  <a:gd name="connsiteX107" fmla="*/ 6422 w 10000"/>
                  <a:gd name="connsiteY107" fmla="*/ 5558 h 10000"/>
                  <a:gd name="connsiteX108" fmla="*/ 6422 w 10000"/>
                  <a:gd name="connsiteY108" fmla="*/ 5566 h 10000"/>
                  <a:gd name="connsiteX109" fmla="*/ 6422 w 10000"/>
                  <a:gd name="connsiteY109" fmla="*/ 5571 h 10000"/>
                  <a:gd name="connsiteX110" fmla="*/ 6422 w 10000"/>
                  <a:gd name="connsiteY110" fmla="*/ 5582 h 10000"/>
                  <a:gd name="connsiteX111" fmla="*/ 6422 w 10000"/>
                  <a:gd name="connsiteY111" fmla="*/ 5595 h 10000"/>
                  <a:gd name="connsiteX112" fmla="*/ 6347 w 10000"/>
                  <a:gd name="connsiteY112" fmla="*/ 5682 h 10000"/>
                  <a:gd name="connsiteX113" fmla="*/ 6288 w 10000"/>
                  <a:gd name="connsiteY113" fmla="*/ 5775 h 10000"/>
                  <a:gd name="connsiteX114" fmla="*/ 6261 w 10000"/>
                  <a:gd name="connsiteY114" fmla="*/ 5872 h 10000"/>
                  <a:gd name="connsiteX115" fmla="*/ 6251 w 10000"/>
                  <a:gd name="connsiteY115" fmla="*/ 5978 h 10000"/>
                  <a:gd name="connsiteX116" fmla="*/ 6235 w 10000"/>
                  <a:gd name="connsiteY116" fmla="*/ 6083 h 10000"/>
                  <a:gd name="connsiteX117" fmla="*/ 6229 w 10000"/>
                  <a:gd name="connsiteY117" fmla="*/ 6194 h 10000"/>
                  <a:gd name="connsiteX118" fmla="*/ 6208 w 10000"/>
                  <a:gd name="connsiteY118" fmla="*/ 6302 h 10000"/>
                  <a:gd name="connsiteX119" fmla="*/ 6170 w 10000"/>
                  <a:gd name="connsiteY119" fmla="*/ 6413 h 10000"/>
                  <a:gd name="connsiteX120" fmla="*/ 5978 w 10000"/>
                  <a:gd name="connsiteY120" fmla="*/ 7213 h 10000"/>
                  <a:gd name="connsiteX121" fmla="*/ 5951 w 10000"/>
                  <a:gd name="connsiteY121" fmla="*/ 7300 h 10000"/>
                  <a:gd name="connsiteX122" fmla="*/ 5935 w 10000"/>
                  <a:gd name="connsiteY122" fmla="*/ 7398 h 10000"/>
                  <a:gd name="connsiteX123" fmla="*/ 5929 w 10000"/>
                  <a:gd name="connsiteY123" fmla="*/ 7487 h 10000"/>
                  <a:gd name="connsiteX124" fmla="*/ 5929 w 10000"/>
                  <a:gd name="connsiteY124" fmla="*/ 7585 h 10000"/>
                  <a:gd name="connsiteX125" fmla="*/ 5929 w 10000"/>
                  <a:gd name="connsiteY125" fmla="*/ 7672 h 10000"/>
                  <a:gd name="connsiteX126" fmla="*/ 5913 w 10000"/>
                  <a:gd name="connsiteY126" fmla="*/ 7754 h 10000"/>
                  <a:gd name="connsiteX127" fmla="*/ 5897 w 10000"/>
                  <a:gd name="connsiteY127" fmla="*/ 7831 h 10000"/>
                  <a:gd name="connsiteX128" fmla="*/ 5865 w 10000"/>
                  <a:gd name="connsiteY128" fmla="*/ 7915 h 10000"/>
                  <a:gd name="connsiteX129" fmla="*/ 5865 w 10000"/>
                  <a:gd name="connsiteY129" fmla="*/ 7997 h 10000"/>
                  <a:gd name="connsiteX130" fmla="*/ 5886 w 10000"/>
                  <a:gd name="connsiteY130" fmla="*/ 8073 h 10000"/>
                  <a:gd name="connsiteX131" fmla="*/ 5924 w 10000"/>
                  <a:gd name="connsiteY131" fmla="*/ 8147 h 10000"/>
                  <a:gd name="connsiteX132" fmla="*/ 5972 w 10000"/>
                  <a:gd name="connsiteY132" fmla="*/ 8216 h 10000"/>
                  <a:gd name="connsiteX133" fmla="*/ 6020 w 10000"/>
                  <a:gd name="connsiteY133" fmla="*/ 8282 h 10000"/>
                  <a:gd name="connsiteX134" fmla="*/ 6069 w 10000"/>
                  <a:gd name="connsiteY134" fmla="*/ 8343 h 10000"/>
                  <a:gd name="connsiteX135" fmla="*/ 6138 w 10000"/>
                  <a:gd name="connsiteY135" fmla="*/ 8551 h 10000"/>
                  <a:gd name="connsiteX136" fmla="*/ 6111 w 10000"/>
                  <a:gd name="connsiteY136" fmla="*/ 8572 h 10000"/>
                  <a:gd name="connsiteX137" fmla="*/ 6069 w 10000"/>
                  <a:gd name="connsiteY137" fmla="*/ 8585 h 10000"/>
                  <a:gd name="connsiteX138" fmla="*/ 6031 w 10000"/>
                  <a:gd name="connsiteY138" fmla="*/ 8599 h 10000"/>
                  <a:gd name="connsiteX139" fmla="*/ 5999 w 10000"/>
                  <a:gd name="connsiteY139" fmla="*/ 8620 h 10000"/>
                  <a:gd name="connsiteX140" fmla="*/ 6069 w 10000"/>
                  <a:gd name="connsiteY140" fmla="*/ 8630 h 10000"/>
                  <a:gd name="connsiteX141" fmla="*/ 6117 w 10000"/>
                  <a:gd name="connsiteY141" fmla="*/ 8643 h 10000"/>
                  <a:gd name="connsiteX142" fmla="*/ 6160 w 10000"/>
                  <a:gd name="connsiteY142" fmla="*/ 8670 h 10000"/>
                  <a:gd name="connsiteX143" fmla="*/ 6138 w 10000"/>
                  <a:gd name="connsiteY143" fmla="*/ 8720 h 10000"/>
                  <a:gd name="connsiteX144" fmla="*/ 6144 w 10000"/>
                  <a:gd name="connsiteY144" fmla="*/ 8770 h 10000"/>
                  <a:gd name="connsiteX145" fmla="*/ 6181 w 10000"/>
                  <a:gd name="connsiteY145" fmla="*/ 8826 h 10000"/>
                  <a:gd name="connsiteX146" fmla="*/ 6235 w 10000"/>
                  <a:gd name="connsiteY146" fmla="*/ 8873 h 10000"/>
                  <a:gd name="connsiteX147" fmla="*/ 6288 w 10000"/>
                  <a:gd name="connsiteY147" fmla="*/ 8918 h 10000"/>
                  <a:gd name="connsiteX148" fmla="*/ 6352 w 10000"/>
                  <a:gd name="connsiteY148" fmla="*/ 8952 h 10000"/>
                  <a:gd name="connsiteX149" fmla="*/ 6465 w 10000"/>
                  <a:gd name="connsiteY149" fmla="*/ 9005 h 10000"/>
                  <a:gd name="connsiteX150" fmla="*/ 6583 w 10000"/>
                  <a:gd name="connsiteY150" fmla="*/ 9063 h 10000"/>
                  <a:gd name="connsiteX151" fmla="*/ 6706 w 10000"/>
                  <a:gd name="connsiteY151" fmla="*/ 9116 h 10000"/>
                  <a:gd name="connsiteX152" fmla="*/ 6781 w 10000"/>
                  <a:gd name="connsiteY152" fmla="*/ 9140 h 10000"/>
                  <a:gd name="connsiteX153" fmla="*/ 6867 w 10000"/>
                  <a:gd name="connsiteY153" fmla="*/ 9161 h 10000"/>
                  <a:gd name="connsiteX154" fmla="*/ 6958 w 10000"/>
                  <a:gd name="connsiteY154" fmla="*/ 9179 h 10000"/>
                  <a:gd name="connsiteX155" fmla="*/ 7043 w 10000"/>
                  <a:gd name="connsiteY155" fmla="*/ 9200 h 10000"/>
                  <a:gd name="connsiteX156" fmla="*/ 7134 w 10000"/>
                  <a:gd name="connsiteY156" fmla="*/ 9224 h 10000"/>
                  <a:gd name="connsiteX157" fmla="*/ 7220 w 10000"/>
                  <a:gd name="connsiteY157" fmla="*/ 9248 h 10000"/>
                  <a:gd name="connsiteX158" fmla="*/ 7290 w 10000"/>
                  <a:gd name="connsiteY158" fmla="*/ 9279 h 10000"/>
                  <a:gd name="connsiteX159" fmla="*/ 7343 w 10000"/>
                  <a:gd name="connsiteY159" fmla="*/ 9314 h 10000"/>
                  <a:gd name="connsiteX160" fmla="*/ 7386 w 10000"/>
                  <a:gd name="connsiteY160" fmla="*/ 9359 h 10000"/>
                  <a:gd name="connsiteX161" fmla="*/ 7408 w 10000"/>
                  <a:gd name="connsiteY161" fmla="*/ 9409 h 10000"/>
                  <a:gd name="connsiteX162" fmla="*/ 7381 w 10000"/>
                  <a:gd name="connsiteY162" fmla="*/ 9433 h 10000"/>
                  <a:gd name="connsiteX163" fmla="*/ 7359 w 10000"/>
                  <a:gd name="connsiteY163" fmla="*/ 9464 h 10000"/>
                  <a:gd name="connsiteX164" fmla="*/ 7333 w 10000"/>
                  <a:gd name="connsiteY164" fmla="*/ 9493 h 10000"/>
                  <a:gd name="connsiteX165" fmla="*/ 7284 w 10000"/>
                  <a:gd name="connsiteY165" fmla="*/ 9522 h 10000"/>
                  <a:gd name="connsiteX166" fmla="*/ 7193 w 10000"/>
                  <a:gd name="connsiteY166" fmla="*/ 9546 h 10000"/>
                  <a:gd name="connsiteX167" fmla="*/ 7081 w 10000"/>
                  <a:gd name="connsiteY167" fmla="*/ 9559 h 10000"/>
                  <a:gd name="connsiteX168" fmla="*/ 6958 w 10000"/>
                  <a:gd name="connsiteY168" fmla="*/ 9562 h 10000"/>
                  <a:gd name="connsiteX169" fmla="*/ 6824 w 10000"/>
                  <a:gd name="connsiteY169" fmla="*/ 9559 h 10000"/>
                  <a:gd name="connsiteX170" fmla="*/ 6690 w 10000"/>
                  <a:gd name="connsiteY170" fmla="*/ 9551 h 10000"/>
                  <a:gd name="connsiteX171" fmla="*/ 6567 w 10000"/>
                  <a:gd name="connsiteY171" fmla="*/ 9546 h 10000"/>
                  <a:gd name="connsiteX172" fmla="*/ 6454 w 10000"/>
                  <a:gd name="connsiteY172" fmla="*/ 9538 h 10000"/>
                  <a:gd name="connsiteX173" fmla="*/ 6261 w 10000"/>
                  <a:gd name="connsiteY173" fmla="*/ 9525 h 10000"/>
                  <a:gd name="connsiteX174" fmla="*/ 6074 w 10000"/>
                  <a:gd name="connsiteY174" fmla="*/ 9493 h 10000"/>
                  <a:gd name="connsiteX175" fmla="*/ 5903 w 10000"/>
                  <a:gd name="connsiteY175" fmla="*/ 9454 h 10000"/>
                  <a:gd name="connsiteX176" fmla="*/ 5726 w 10000"/>
                  <a:gd name="connsiteY176" fmla="*/ 9401 h 10000"/>
                  <a:gd name="connsiteX177" fmla="*/ 5560 w 10000"/>
                  <a:gd name="connsiteY177" fmla="*/ 9351 h 10000"/>
                  <a:gd name="connsiteX178" fmla="*/ 5404 w 10000"/>
                  <a:gd name="connsiteY178" fmla="*/ 9295 h 10000"/>
                  <a:gd name="connsiteX179" fmla="*/ 5244 w 10000"/>
                  <a:gd name="connsiteY179" fmla="*/ 9245 h 10000"/>
                  <a:gd name="connsiteX180" fmla="*/ 5083 w 10000"/>
                  <a:gd name="connsiteY180" fmla="*/ 9250 h 10000"/>
                  <a:gd name="connsiteX181" fmla="*/ 5019 w 10000"/>
                  <a:gd name="connsiteY181" fmla="*/ 9245 h 10000"/>
                  <a:gd name="connsiteX182" fmla="*/ 4944 w 10000"/>
                  <a:gd name="connsiteY182" fmla="*/ 9227 h 10000"/>
                  <a:gd name="connsiteX183" fmla="*/ 4853 w 10000"/>
                  <a:gd name="connsiteY183" fmla="*/ 9211 h 10000"/>
                  <a:gd name="connsiteX184" fmla="*/ 4762 w 10000"/>
                  <a:gd name="connsiteY184" fmla="*/ 9187 h 10000"/>
                  <a:gd name="connsiteX185" fmla="*/ 4681 w 10000"/>
                  <a:gd name="connsiteY185" fmla="*/ 9163 h 10000"/>
                  <a:gd name="connsiteX186" fmla="*/ 4617 w 10000"/>
                  <a:gd name="connsiteY186" fmla="*/ 9134 h 10000"/>
                  <a:gd name="connsiteX187" fmla="*/ 4585 w 10000"/>
                  <a:gd name="connsiteY187" fmla="*/ 9105 h 10000"/>
                  <a:gd name="connsiteX188" fmla="*/ 4574 w 10000"/>
                  <a:gd name="connsiteY188" fmla="*/ 9060 h 10000"/>
                  <a:gd name="connsiteX189" fmla="*/ 4585 w 10000"/>
                  <a:gd name="connsiteY189" fmla="*/ 9005 h 10000"/>
                  <a:gd name="connsiteX190" fmla="*/ 4606 w 10000"/>
                  <a:gd name="connsiteY190" fmla="*/ 8947 h 10000"/>
                  <a:gd name="connsiteX191" fmla="*/ 4638 w 10000"/>
                  <a:gd name="connsiteY191" fmla="*/ 8884 h 10000"/>
                  <a:gd name="connsiteX192" fmla="*/ 4681 w 10000"/>
                  <a:gd name="connsiteY192" fmla="*/ 8820 h 10000"/>
                  <a:gd name="connsiteX193" fmla="*/ 4724 w 10000"/>
                  <a:gd name="connsiteY193" fmla="*/ 8757 h 10000"/>
                  <a:gd name="connsiteX194" fmla="*/ 4756 w 10000"/>
                  <a:gd name="connsiteY194" fmla="*/ 8699 h 10000"/>
                  <a:gd name="connsiteX195" fmla="*/ 4783 w 10000"/>
                  <a:gd name="connsiteY195" fmla="*/ 8646 h 10000"/>
                  <a:gd name="connsiteX196" fmla="*/ 4799 w 10000"/>
                  <a:gd name="connsiteY196" fmla="*/ 8604 h 10000"/>
                  <a:gd name="connsiteX197" fmla="*/ 4676 w 10000"/>
                  <a:gd name="connsiteY197" fmla="*/ 8572 h 10000"/>
                  <a:gd name="connsiteX198" fmla="*/ 4590 w 10000"/>
                  <a:gd name="connsiteY198" fmla="*/ 8538 h 10000"/>
                  <a:gd name="connsiteX199" fmla="*/ 4537 w 10000"/>
                  <a:gd name="connsiteY199" fmla="*/ 8501 h 10000"/>
                  <a:gd name="connsiteX200" fmla="*/ 4499 w 10000"/>
                  <a:gd name="connsiteY200" fmla="*/ 8459 h 10000"/>
                  <a:gd name="connsiteX201" fmla="*/ 4488 w 10000"/>
                  <a:gd name="connsiteY201" fmla="*/ 8414 h 10000"/>
                  <a:gd name="connsiteX202" fmla="*/ 4494 w 10000"/>
                  <a:gd name="connsiteY202" fmla="*/ 8366 h 10000"/>
                  <a:gd name="connsiteX203" fmla="*/ 4510 w 10000"/>
                  <a:gd name="connsiteY203" fmla="*/ 8316 h 10000"/>
                  <a:gd name="connsiteX204" fmla="*/ 4537 w 10000"/>
                  <a:gd name="connsiteY204" fmla="*/ 8263 h 10000"/>
                  <a:gd name="connsiteX205" fmla="*/ 4563 w 10000"/>
                  <a:gd name="connsiteY205" fmla="*/ 8211 h 10000"/>
                  <a:gd name="connsiteX206" fmla="*/ 4585 w 10000"/>
                  <a:gd name="connsiteY206" fmla="*/ 8155 h 10000"/>
                  <a:gd name="connsiteX207" fmla="*/ 4606 w 10000"/>
                  <a:gd name="connsiteY207" fmla="*/ 8097 h 10000"/>
                  <a:gd name="connsiteX208" fmla="*/ 4612 w 10000"/>
                  <a:gd name="connsiteY208" fmla="*/ 8042 h 10000"/>
                  <a:gd name="connsiteX209" fmla="*/ 4606 w 10000"/>
                  <a:gd name="connsiteY209" fmla="*/ 7984 h 10000"/>
                  <a:gd name="connsiteX210" fmla="*/ 4590 w 10000"/>
                  <a:gd name="connsiteY210" fmla="*/ 7920 h 10000"/>
                  <a:gd name="connsiteX211" fmla="*/ 4585 w 10000"/>
                  <a:gd name="connsiteY211" fmla="*/ 7838 h 10000"/>
                  <a:gd name="connsiteX212" fmla="*/ 4585 w 10000"/>
                  <a:gd name="connsiteY212" fmla="*/ 7746 h 10000"/>
                  <a:gd name="connsiteX213" fmla="*/ 4590 w 10000"/>
                  <a:gd name="connsiteY213" fmla="*/ 7646 h 10000"/>
                  <a:gd name="connsiteX214" fmla="*/ 4606 w 10000"/>
                  <a:gd name="connsiteY214" fmla="*/ 7551 h 10000"/>
                  <a:gd name="connsiteX215" fmla="*/ 4628 w 10000"/>
                  <a:gd name="connsiteY215" fmla="*/ 7464 h 10000"/>
                  <a:gd name="connsiteX216" fmla="*/ 4644 w 10000"/>
                  <a:gd name="connsiteY216" fmla="*/ 7324 h 10000"/>
                  <a:gd name="connsiteX217" fmla="*/ 4660 w 10000"/>
                  <a:gd name="connsiteY217" fmla="*/ 7173 h 10000"/>
                  <a:gd name="connsiteX218" fmla="*/ 4660 w 10000"/>
                  <a:gd name="connsiteY218" fmla="*/ 7018 h 10000"/>
                  <a:gd name="connsiteX219" fmla="*/ 4655 w 10000"/>
                  <a:gd name="connsiteY219" fmla="*/ 6854 h 10000"/>
                  <a:gd name="connsiteX220" fmla="*/ 4638 w 10000"/>
                  <a:gd name="connsiteY220" fmla="*/ 6693 h 10000"/>
                  <a:gd name="connsiteX221" fmla="*/ 4633 w 10000"/>
                  <a:gd name="connsiteY221" fmla="*/ 6540 h 10000"/>
                  <a:gd name="connsiteX222" fmla="*/ 4628 w 10000"/>
                  <a:gd name="connsiteY222" fmla="*/ 6395 h 10000"/>
                  <a:gd name="connsiteX223" fmla="*/ 4628 w 10000"/>
                  <a:gd name="connsiteY223" fmla="*/ 6310 h 10000"/>
                  <a:gd name="connsiteX224" fmla="*/ 4633 w 10000"/>
                  <a:gd name="connsiteY224" fmla="*/ 6226 h 10000"/>
                  <a:gd name="connsiteX225" fmla="*/ 4644 w 10000"/>
                  <a:gd name="connsiteY225" fmla="*/ 6139 h 10000"/>
                  <a:gd name="connsiteX226" fmla="*/ 4660 w 10000"/>
                  <a:gd name="connsiteY226" fmla="*/ 6054 h 10000"/>
                  <a:gd name="connsiteX227" fmla="*/ 4676 w 10000"/>
                  <a:gd name="connsiteY227" fmla="*/ 5967 h 10000"/>
                  <a:gd name="connsiteX228" fmla="*/ 4676 w 10000"/>
                  <a:gd name="connsiteY228" fmla="*/ 5891 h 10000"/>
                  <a:gd name="connsiteX229" fmla="*/ 4665 w 10000"/>
                  <a:gd name="connsiteY229" fmla="*/ 5817 h 10000"/>
                  <a:gd name="connsiteX230" fmla="*/ 4638 w 10000"/>
                  <a:gd name="connsiteY230" fmla="*/ 5751 h 10000"/>
                  <a:gd name="connsiteX231" fmla="*/ 4585 w 10000"/>
                  <a:gd name="connsiteY231" fmla="*/ 5693 h 10000"/>
                  <a:gd name="connsiteX232" fmla="*/ 4585 w 10000"/>
                  <a:gd name="connsiteY232" fmla="*/ 5709 h 10000"/>
                  <a:gd name="connsiteX233" fmla="*/ 4547 w 10000"/>
                  <a:gd name="connsiteY233" fmla="*/ 5740 h 10000"/>
                  <a:gd name="connsiteX234" fmla="*/ 4510 w 10000"/>
                  <a:gd name="connsiteY234" fmla="*/ 5785 h 10000"/>
                  <a:gd name="connsiteX235" fmla="*/ 4488 w 10000"/>
                  <a:gd name="connsiteY235" fmla="*/ 5827 h 10000"/>
                  <a:gd name="connsiteX236" fmla="*/ 4478 w 10000"/>
                  <a:gd name="connsiteY236" fmla="*/ 5872 h 10000"/>
                  <a:gd name="connsiteX237" fmla="*/ 4446 w 10000"/>
                  <a:gd name="connsiteY237" fmla="*/ 5885 h 10000"/>
                  <a:gd name="connsiteX238" fmla="*/ 4408 w 10000"/>
                  <a:gd name="connsiteY238" fmla="*/ 5914 h 10000"/>
                  <a:gd name="connsiteX239" fmla="*/ 4371 w 10000"/>
                  <a:gd name="connsiteY239" fmla="*/ 5954 h 10000"/>
                  <a:gd name="connsiteX240" fmla="*/ 4328 w 10000"/>
                  <a:gd name="connsiteY240" fmla="*/ 6002 h 10000"/>
                  <a:gd name="connsiteX241" fmla="*/ 4280 w 10000"/>
                  <a:gd name="connsiteY241" fmla="*/ 6057 h 10000"/>
                  <a:gd name="connsiteX242" fmla="*/ 4237 w 10000"/>
                  <a:gd name="connsiteY242" fmla="*/ 6112 h 10000"/>
                  <a:gd name="connsiteX243" fmla="*/ 4205 w 10000"/>
                  <a:gd name="connsiteY243" fmla="*/ 6165 h 10000"/>
                  <a:gd name="connsiteX244" fmla="*/ 4162 w 10000"/>
                  <a:gd name="connsiteY244" fmla="*/ 6215 h 10000"/>
                  <a:gd name="connsiteX245" fmla="*/ 4044 w 10000"/>
                  <a:gd name="connsiteY245" fmla="*/ 6358 h 10000"/>
                  <a:gd name="connsiteX246" fmla="*/ 3910 w 10000"/>
                  <a:gd name="connsiteY246" fmla="*/ 6500 h 10000"/>
                  <a:gd name="connsiteX247" fmla="*/ 3787 w 10000"/>
                  <a:gd name="connsiteY247" fmla="*/ 6646 h 10000"/>
                  <a:gd name="connsiteX248" fmla="*/ 3680 w 10000"/>
                  <a:gd name="connsiteY248" fmla="*/ 6788 h 10000"/>
                  <a:gd name="connsiteX249" fmla="*/ 3599 w 10000"/>
                  <a:gd name="connsiteY249" fmla="*/ 6925 h 10000"/>
                  <a:gd name="connsiteX250" fmla="*/ 3599 w 10000"/>
                  <a:gd name="connsiteY250" fmla="*/ 6928 h 10000"/>
                  <a:gd name="connsiteX251" fmla="*/ 3599 w 10000"/>
                  <a:gd name="connsiteY251" fmla="*/ 6931 h 10000"/>
                  <a:gd name="connsiteX252" fmla="*/ 3605 w 10000"/>
                  <a:gd name="connsiteY252" fmla="*/ 6936 h 10000"/>
                  <a:gd name="connsiteX253" fmla="*/ 3605 w 10000"/>
                  <a:gd name="connsiteY253" fmla="*/ 6941 h 10000"/>
                  <a:gd name="connsiteX254" fmla="*/ 3621 w 10000"/>
                  <a:gd name="connsiteY254" fmla="*/ 6952 h 10000"/>
                  <a:gd name="connsiteX255" fmla="*/ 3562 w 10000"/>
                  <a:gd name="connsiteY255" fmla="*/ 6941 h 10000"/>
                  <a:gd name="connsiteX256" fmla="*/ 3535 w 10000"/>
                  <a:gd name="connsiteY256" fmla="*/ 6997 h 10000"/>
                  <a:gd name="connsiteX257" fmla="*/ 3492 w 10000"/>
                  <a:gd name="connsiteY257" fmla="*/ 7052 h 10000"/>
                  <a:gd name="connsiteX258" fmla="*/ 3455 w 10000"/>
                  <a:gd name="connsiteY258" fmla="*/ 7102 h 10000"/>
                  <a:gd name="connsiteX259" fmla="*/ 3407 w 10000"/>
                  <a:gd name="connsiteY259" fmla="*/ 7150 h 10000"/>
                  <a:gd name="connsiteX260" fmla="*/ 3369 w 10000"/>
                  <a:gd name="connsiteY260" fmla="*/ 7184 h 10000"/>
                  <a:gd name="connsiteX261" fmla="*/ 3348 w 10000"/>
                  <a:gd name="connsiteY261" fmla="*/ 7226 h 10000"/>
                  <a:gd name="connsiteX262" fmla="*/ 3348 w 10000"/>
                  <a:gd name="connsiteY262" fmla="*/ 7266 h 10000"/>
                  <a:gd name="connsiteX263" fmla="*/ 3348 w 10000"/>
                  <a:gd name="connsiteY263" fmla="*/ 7308 h 10000"/>
                  <a:gd name="connsiteX264" fmla="*/ 3358 w 10000"/>
                  <a:gd name="connsiteY264" fmla="*/ 7345 h 10000"/>
                  <a:gd name="connsiteX265" fmla="*/ 3348 w 10000"/>
                  <a:gd name="connsiteY265" fmla="*/ 7377 h 10000"/>
                  <a:gd name="connsiteX266" fmla="*/ 3294 w 10000"/>
                  <a:gd name="connsiteY266" fmla="*/ 7474 h 10000"/>
                  <a:gd name="connsiteX267" fmla="*/ 3224 w 10000"/>
                  <a:gd name="connsiteY267" fmla="*/ 7575 h 10000"/>
                  <a:gd name="connsiteX268" fmla="*/ 3160 w 10000"/>
                  <a:gd name="connsiteY268" fmla="*/ 7672 h 10000"/>
                  <a:gd name="connsiteX269" fmla="*/ 3107 w 10000"/>
                  <a:gd name="connsiteY269" fmla="*/ 7770 h 10000"/>
                  <a:gd name="connsiteX270" fmla="*/ 3064 w 10000"/>
                  <a:gd name="connsiteY270" fmla="*/ 7868 h 10000"/>
                  <a:gd name="connsiteX271" fmla="*/ 3037 w 10000"/>
                  <a:gd name="connsiteY271" fmla="*/ 7970 h 10000"/>
                  <a:gd name="connsiteX272" fmla="*/ 3037 w 10000"/>
                  <a:gd name="connsiteY272" fmla="*/ 8076 h 10000"/>
                  <a:gd name="connsiteX273" fmla="*/ 3069 w 10000"/>
                  <a:gd name="connsiteY273" fmla="*/ 8187 h 10000"/>
                  <a:gd name="connsiteX274" fmla="*/ 3080 w 10000"/>
                  <a:gd name="connsiteY274" fmla="*/ 8245 h 10000"/>
                  <a:gd name="connsiteX275" fmla="*/ 3064 w 10000"/>
                  <a:gd name="connsiteY275" fmla="*/ 8303 h 10000"/>
                  <a:gd name="connsiteX276" fmla="*/ 3032 w 10000"/>
                  <a:gd name="connsiteY276" fmla="*/ 8356 h 10000"/>
                  <a:gd name="connsiteX277" fmla="*/ 2989 w 10000"/>
                  <a:gd name="connsiteY277" fmla="*/ 8409 h 10000"/>
                  <a:gd name="connsiteX278" fmla="*/ 2962 w 10000"/>
                  <a:gd name="connsiteY278" fmla="*/ 8456 h 10000"/>
                  <a:gd name="connsiteX279" fmla="*/ 2941 w 10000"/>
                  <a:gd name="connsiteY279" fmla="*/ 8496 h 10000"/>
                  <a:gd name="connsiteX280" fmla="*/ 2946 w 10000"/>
                  <a:gd name="connsiteY280" fmla="*/ 8530 h 10000"/>
                  <a:gd name="connsiteX281" fmla="*/ 3198 w 10000"/>
                  <a:gd name="connsiteY281" fmla="*/ 8767 h 10000"/>
                  <a:gd name="connsiteX282" fmla="*/ 3198 w 10000"/>
                  <a:gd name="connsiteY282" fmla="*/ 8836 h 10000"/>
                  <a:gd name="connsiteX283" fmla="*/ 3171 w 10000"/>
                  <a:gd name="connsiteY283" fmla="*/ 8884 h 10000"/>
                  <a:gd name="connsiteX284" fmla="*/ 3133 w 10000"/>
                  <a:gd name="connsiteY284" fmla="*/ 8934 h 10000"/>
                  <a:gd name="connsiteX285" fmla="*/ 3091 w 10000"/>
                  <a:gd name="connsiteY285" fmla="*/ 8989 h 10000"/>
                  <a:gd name="connsiteX286" fmla="*/ 3053 w 10000"/>
                  <a:gd name="connsiteY286" fmla="*/ 9045 h 10000"/>
                  <a:gd name="connsiteX287" fmla="*/ 3016 w 10000"/>
                  <a:gd name="connsiteY287" fmla="*/ 9097 h 10000"/>
                  <a:gd name="connsiteX288" fmla="*/ 2994 w 10000"/>
                  <a:gd name="connsiteY288" fmla="*/ 9145 h 10000"/>
                  <a:gd name="connsiteX289" fmla="*/ 2999 w 10000"/>
                  <a:gd name="connsiteY289" fmla="*/ 9184 h 10000"/>
                  <a:gd name="connsiteX290" fmla="*/ 3042 w 10000"/>
                  <a:gd name="connsiteY290" fmla="*/ 9272 h 10000"/>
                  <a:gd name="connsiteX291" fmla="*/ 3107 w 10000"/>
                  <a:gd name="connsiteY291" fmla="*/ 9364 h 10000"/>
                  <a:gd name="connsiteX292" fmla="*/ 3176 w 10000"/>
                  <a:gd name="connsiteY292" fmla="*/ 9454 h 10000"/>
                  <a:gd name="connsiteX293" fmla="*/ 3240 w 10000"/>
                  <a:gd name="connsiteY293" fmla="*/ 9549 h 10000"/>
                  <a:gd name="connsiteX294" fmla="*/ 3289 w 10000"/>
                  <a:gd name="connsiteY294" fmla="*/ 9644 h 10000"/>
                  <a:gd name="connsiteX295" fmla="*/ 3321 w 10000"/>
                  <a:gd name="connsiteY295" fmla="*/ 9741 h 10000"/>
                  <a:gd name="connsiteX296" fmla="*/ 3326 w 10000"/>
                  <a:gd name="connsiteY296" fmla="*/ 9839 h 10000"/>
                  <a:gd name="connsiteX297" fmla="*/ 3299 w 10000"/>
                  <a:gd name="connsiteY297" fmla="*/ 9939 h 10000"/>
                  <a:gd name="connsiteX298" fmla="*/ 3160 w 10000"/>
                  <a:gd name="connsiteY298" fmla="*/ 9974 h 10000"/>
                  <a:gd name="connsiteX299" fmla="*/ 3016 w 10000"/>
                  <a:gd name="connsiteY299" fmla="*/ 9992 h 10000"/>
                  <a:gd name="connsiteX300" fmla="*/ 2855 w 10000"/>
                  <a:gd name="connsiteY300" fmla="*/ 10000 h 10000"/>
                  <a:gd name="connsiteX301" fmla="*/ 2700 w 10000"/>
                  <a:gd name="connsiteY301" fmla="*/ 9997 h 10000"/>
                  <a:gd name="connsiteX302" fmla="*/ 2539 w 10000"/>
                  <a:gd name="connsiteY302" fmla="*/ 9979 h 10000"/>
                  <a:gd name="connsiteX303" fmla="*/ 2384 w 10000"/>
                  <a:gd name="connsiteY303" fmla="*/ 9955 h 10000"/>
                  <a:gd name="connsiteX304" fmla="*/ 2239 w 10000"/>
                  <a:gd name="connsiteY304" fmla="*/ 9921 h 10000"/>
                  <a:gd name="connsiteX305" fmla="*/ 2105 w 10000"/>
                  <a:gd name="connsiteY305" fmla="*/ 9881 h 10000"/>
                  <a:gd name="connsiteX306" fmla="*/ 1987 w 10000"/>
                  <a:gd name="connsiteY306" fmla="*/ 9834 h 10000"/>
                  <a:gd name="connsiteX307" fmla="*/ 1901 w 10000"/>
                  <a:gd name="connsiteY307" fmla="*/ 9781 h 10000"/>
                  <a:gd name="connsiteX308" fmla="*/ 1837 w 10000"/>
                  <a:gd name="connsiteY308" fmla="*/ 9723 h 10000"/>
                  <a:gd name="connsiteX309" fmla="*/ 1837 w 10000"/>
                  <a:gd name="connsiteY309" fmla="*/ 9514 h 10000"/>
                  <a:gd name="connsiteX310" fmla="*/ 1810 w 10000"/>
                  <a:gd name="connsiteY310" fmla="*/ 9480 h 10000"/>
                  <a:gd name="connsiteX311" fmla="*/ 1773 w 10000"/>
                  <a:gd name="connsiteY311" fmla="*/ 9435 h 10000"/>
                  <a:gd name="connsiteX312" fmla="*/ 1746 w 10000"/>
                  <a:gd name="connsiteY312" fmla="*/ 9382 h 10000"/>
                  <a:gd name="connsiteX313" fmla="*/ 1725 w 10000"/>
                  <a:gd name="connsiteY313" fmla="*/ 9316 h 10000"/>
                  <a:gd name="connsiteX314" fmla="*/ 1725 w 10000"/>
                  <a:gd name="connsiteY314" fmla="*/ 9248 h 10000"/>
                  <a:gd name="connsiteX315" fmla="*/ 1746 w 10000"/>
                  <a:gd name="connsiteY315" fmla="*/ 9177 h 10000"/>
                  <a:gd name="connsiteX316" fmla="*/ 1762 w 10000"/>
                  <a:gd name="connsiteY316" fmla="*/ 9126 h 10000"/>
                  <a:gd name="connsiteX317" fmla="*/ 1762 w 10000"/>
                  <a:gd name="connsiteY317" fmla="*/ 9071 h 10000"/>
                  <a:gd name="connsiteX318" fmla="*/ 1741 w 10000"/>
                  <a:gd name="connsiteY318" fmla="*/ 9013 h 10000"/>
                  <a:gd name="connsiteX319" fmla="*/ 1725 w 10000"/>
                  <a:gd name="connsiteY319" fmla="*/ 8952 h 10000"/>
                  <a:gd name="connsiteX320" fmla="*/ 1714 w 10000"/>
                  <a:gd name="connsiteY320" fmla="*/ 8884 h 10000"/>
                  <a:gd name="connsiteX321" fmla="*/ 1714 w 10000"/>
                  <a:gd name="connsiteY321" fmla="*/ 8810 h 10000"/>
                  <a:gd name="connsiteX322" fmla="*/ 1735 w 10000"/>
                  <a:gd name="connsiteY322" fmla="*/ 8733 h 10000"/>
                  <a:gd name="connsiteX323" fmla="*/ 1762 w 10000"/>
                  <a:gd name="connsiteY323" fmla="*/ 8667 h 10000"/>
                  <a:gd name="connsiteX324" fmla="*/ 1800 w 10000"/>
                  <a:gd name="connsiteY324" fmla="*/ 8606 h 10000"/>
                  <a:gd name="connsiteX325" fmla="*/ 1837 w 10000"/>
                  <a:gd name="connsiteY325" fmla="*/ 8546 h 10000"/>
                  <a:gd name="connsiteX326" fmla="*/ 1869 w 10000"/>
                  <a:gd name="connsiteY326" fmla="*/ 8472 h 10000"/>
                  <a:gd name="connsiteX327" fmla="*/ 1869 w 10000"/>
                  <a:gd name="connsiteY327" fmla="*/ 7820 h 10000"/>
                  <a:gd name="connsiteX328" fmla="*/ 1998 w 10000"/>
                  <a:gd name="connsiteY328" fmla="*/ 7020 h 10000"/>
                  <a:gd name="connsiteX329" fmla="*/ 2260 w 10000"/>
                  <a:gd name="connsiteY329" fmla="*/ 6577 h 10000"/>
                  <a:gd name="connsiteX330" fmla="*/ 2276 w 10000"/>
                  <a:gd name="connsiteY330" fmla="*/ 6221 h 10000"/>
                  <a:gd name="connsiteX331" fmla="*/ 2453 w 10000"/>
                  <a:gd name="connsiteY331" fmla="*/ 5735 h 10000"/>
                  <a:gd name="connsiteX332" fmla="*/ 2501 w 10000"/>
                  <a:gd name="connsiteY332" fmla="*/ 5606 h 10000"/>
                  <a:gd name="connsiteX333" fmla="*/ 2539 w 10000"/>
                  <a:gd name="connsiteY333" fmla="*/ 5484 h 10000"/>
                  <a:gd name="connsiteX334" fmla="*/ 2560 w 10000"/>
                  <a:gd name="connsiteY334" fmla="*/ 5363 h 10000"/>
                  <a:gd name="connsiteX335" fmla="*/ 2592 w 10000"/>
                  <a:gd name="connsiteY335" fmla="*/ 5247 h 10000"/>
                  <a:gd name="connsiteX336" fmla="*/ 2598 w 10000"/>
                  <a:gd name="connsiteY336" fmla="*/ 5202 h 10000"/>
                  <a:gd name="connsiteX337" fmla="*/ 2592 w 10000"/>
                  <a:gd name="connsiteY337" fmla="*/ 5154 h 10000"/>
                  <a:gd name="connsiteX338" fmla="*/ 2587 w 10000"/>
                  <a:gd name="connsiteY338" fmla="*/ 5107 h 10000"/>
                  <a:gd name="connsiteX339" fmla="*/ 2587 w 10000"/>
                  <a:gd name="connsiteY339" fmla="*/ 5059 h 10000"/>
                  <a:gd name="connsiteX340" fmla="*/ 2614 w 10000"/>
                  <a:gd name="connsiteY340" fmla="*/ 5015 h 10000"/>
                  <a:gd name="connsiteX341" fmla="*/ 2592 w 10000"/>
                  <a:gd name="connsiteY341" fmla="*/ 5015 h 10000"/>
                  <a:gd name="connsiteX342" fmla="*/ 2587 w 10000"/>
                  <a:gd name="connsiteY342" fmla="*/ 5015 h 10000"/>
                  <a:gd name="connsiteX343" fmla="*/ 2582 w 10000"/>
                  <a:gd name="connsiteY343" fmla="*/ 5015 h 10000"/>
                  <a:gd name="connsiteX344" fmla="*/ 2582 w 10000"/>
                  <a:gd name="connsiteY344" fmla="*/ 5020 h 10000"/>
                  <a:gd name="connsiteX345" fmla="*/ 2571 w 10000"/>
                  <a:gd name="connsiteY345" fmla="*/ 5020 h 10000"/>
                  <a:gd name="connsiteX346" fmla="*/ 2571 w 10000"/>
                  <a:gd name="connsiteY346" fmla="*/ 5015 h 10000"/>
                  <a:gd name="connsiteX347" fmla="*/ 2566 w 10000"/>
                  <a:gd name="connsiteY347" fmla="*/ 5012 h 10000"/>
                  <a:gd name="connsiteX348" fmla="*/ 2560 w 10000"/>
                  <a:gd name="connsiteY348" fmla="*/ 5004 h 10000"/>
                  <a:gd name="connsiteX349" fmla="*/ 2566 w 10000"/>
                  <a:gd name="connsiteY349" fmla="*/ 4980 h 10000"/>
                  <a:gd name="connsiteX350" fmla="*/ 2544 w 10000"/>
                  <a:gd name="connsiteY350" fmla="*/ 4964 h 10000"/>
                  <a:gd name="connsiteX351" fmla="*/ 2517 w 10000"/>
                  <a:gd name="connsiteY351" fmla="*/ 4946 h 10000"/>
                  <a:gd name="connsiteX352" fmla="*/ 2475 w 10000"/>
                  <a:gd name="connsiteY352" fmla="*/ 4933 h 10000"/>
                  <a:gd name="connsiteX353" fmla="*/ 2442 w 10000"/>
                  <a:gd name="connsiteY353" fmla="*/ 4917 h 10000"/>
                  <a:gd name="connsiteX354" fmla="*/ 2421 w 10000"/>
                  <a:gd name="connsiteY354" fmla="*/ 4904 h 10000"/>
                  <a:gd name="connsiteX355" fmla="*/ 2421 w 10000"/>
                  <a:gd name="connsiteY355" fmla="*/ 4605 h 10000"/>
                  <a:gd name="connsiteX356" fmla="*/ 2432 w 10000"/>
                  <a:gd name="connsiteY356" fmla="*/ 4120 h 10000"/>
                  <a:gd name="connsiteX357" fmla="*/ 2453 w 10000"/>
                  <a:gd name="connsiteY357" fmla="*/ 4014 h 10000"/>
                  <a:gd name="connsiteX358" fmla="*/ 2448 w 10000"/>
                  <a:gd name="connsiteY358" fmla="*/ 3911 h 10000"/>
                  <a:gd name="connsiteX359" fmla="*/ 2432 w 10000"/>
                  <a:gd name="connsiteY359" fmla="*/ 3808 h 10000"/>
                  <a:gd name="connsiteX360" fmla="*/ 2410 w 10000"/>
                  <a:gd name="connsiteY360" fmla="*/ 3703 h 10000"/>
                  <a:gd name="connsiteX361" fmla="*/ 2421 w 10000"/>
                  <a:gd name="connsiteY361" fmla="*/ 3597 h 10000"/>
                  <a:gd name="connsiteX362" fmla="*/ 2432 w 10000"/>
                  <a:gd name="connsiteY362" fmla="*/ 3481 h 10000"/>
                  <a:gd name="connsiteX363" fmla="*/ 2448 w 10000"/>
                  <a:gd name="connsiteY363" fmla="*/ 3362 h 10000"/>
                  <a:gd name="connsiteX364" fmla="*/ 2453 w 10000"/>
                  <a:gd name="connsiteY364" fmla="*/ 3238 h 10000"/>
                  <a:gd name="connsiteX365" fmla="*/ 2448 w 10000"/>
                  <a:gd name="connsiteY365" fmla="*/ 3122 h 10000"/>
                  <a:gd name="connsiteX366" fmla="*/ 2421 w 10000"/>
                  <a:gd name="connsiteY366" fmla="*/ 3017 h 10000"/>
                  <a:gd name="connsiteX367" fmla="*/ 2362 w 10000"/>
                  <a:gd name="connsiteY367" fmla="*/ 2703 h 10000"/>
                  <a:gd name="connsiteX368" fmla="*/ 2351 w 10000"/>
                  <a:gd name="connsiteY368" fmla="*/ 2753 h 10000"/>
                  <a:gd name="connsiteX369" fmla="*/ 2314 w 10000"/>
                  <a:gd name="connsiteY369" fmla="*/ 2790 h 10000"/>
                  <a:gd name="connsiteX370" fmla="*/ 2282 w 10000"/>
                  <a:gd name="connsiteY370" fmla="*/ 2821 h 10000"/>
                  <a:gd name="connsiteX371" fmla="*/ 2255 w 10000"/>
                  <a:gd name="connsiteY371" fmla="*/ 2848 h 10000"/>
                  <a:gd name="connsiteX372" fmla="*/ 2239 w 10000"/>
                  <a:gd name="connsiteY372" fmla="*/ 2877 h 10000"/>
                  <a:gd name="connsiteX373" fmla="*/ 2236 w 10000"/>
                  <a:gd name="connsiteY373" fmla="*/ 2903 h 10000"/>
                  <a:gd name="connsiteX374" fmla="*/ 2217 w 10000"/>
                  <a:gd name="connsiteY374" fmla="*/ 2922 h 10000"/>
                  <a:gd name="connsiteX375" fmla="*/ 2185 w 10000"/>
                  <a:gd name="connsiteY375" fmla="*/ 2956 h 10000"/>
                  <a:gd name="connsiteX376" fmla="*/ 2148 w 10000"/>
                  <a:gd name="connsiteY376" fmla="*/ 2996 h 10000"/>
                  <a:gd name="connsiteX377" fmla="*/ 2126 w 10000"/>
                  <a:gd name="connsiteY377" fmla="*/ 3040 h 10000"/>
                  <a:gd name="connsiteX378" fmla="*/ 2105 w 10000"/>
                  <a:gd name="connsiteY378" fmla="*/ 3088 h 10000"/>
                  <a:gd name="connsiteX379" fmla="*/ 2094 w 10000"/>
                  <a:gd name="connsiteY379" fmla="*/ 3125 h 10000"/>
                  <a:gd name="connsiteX380" fmla="*/ 2089 w 10000"/>
                  <a:gd name="connsiteY380" fmla="*/ 3154 h 10000"/>
                  <a:gd name="connsiteX381" fmla="*/ 2078 w 10000"/>
                  <a:gd name="connsiteY381" fmla="*/ 3164 h 10000"/>
                  <a:gd name="connsiteX382" fmla="*/ 1971 w 10000"/>
                  <a:gd name="connsiteY382" fmla="*/ 3215 h 10000"/>
                  <a:gd name="connsiteX383" fmla="*/ 1869 w 10000"/>
                  <a:gd name="connsiteY383" fmla="*/ 3257 h 10000"/>
                  <a:gd name="connsiteX384" fmla="*/ 1773 w 10000"/>
                  <a:gd name="connsiteY384" fmla="*/ 3296 h 10000"/>
                  <a:gd name="connsiteX385" fmla="*/ 1676 w 10000"/>
                  <a:gd name="connsiteY385" fmla="*/ 3331 h 10000"/>
                  <a:gd name="connsiteX386" fmla="*/ 1559 w 10000"/>
                  <a:gd name="connsiteY386" fmla="*/ 3362 h 10000"/>
                  <a:gd name="connsiteX387" fmla="*/ 1414 w 10000"/>
                  <a:gd name="connsiteY387" fmla="*/ 3389 h 10000"/>
                  <a:gd name="connsiteX388" fmla="*/ 1296 w 10000"/>
                  <a:gd name="connsiteY388" fmla="*/ 3399 h 10000"/>
                  <a:gd name="connsiteX389" fmla="*/ 1194 w 10000"/>
                  <a:gd name="connsiteY389" fmla="*/ 3391 h 10000"/>
                  <a:gd name="connsiteX390" fmla="*/ 1093 w 10000"/>
                  <a:gd name="connsiteY390" fmla="*/ 3376 h 10000"/>
                  <a:gd name="connsiteX391" fmla="*/ 1007 w 10000"/>
                  <a:gd name="connsiteY391" fmla="*/ 3344 h 10000"/>
                  <a:gd name="connsiteX392" fmla="*/ 921 w 10000"/>
                  <a:gd name="connsiteY392" fmla="*/ 3310 h 10000"/>
                  <a:gd name="connsiteX393" fmla="*/ 846 w 10000"/>
                  <a:gd name="connsiteY393" fmla="*/ 3270 h 10000"/>
                  <a:gd name="connsiteX394" fmla="*/ 777 w 10000"/>
                  <a:gd name="connsiteY394" fmla="*/ 3225 h 10000"/>
                  <a:gd name="connsiteX395" fmla="*/ 718 w 10000"/>
                  <a:gd name="connsiteY395" fmla="*/ 3183 h 10000"/>
                  <a:gd name="connsiteX396" fmla="*/ 664 w 10000"/>
                  <a:gd name="connsiteY396" fmla="*/ 3146 h 10000"/>
                  <a:gd name="connsiteX397" fmla="*/ 621 w 10000"/>
                  <a:gd name="connsiteY397" fmla="*/ 3114 h 10000"/>
                  <a:gd name="connsiteX398" fmla="*/ 584 w 10000"/>
                  <a:gd name="connsiteY398" fmla="*/ 3096 h 10000"/>
                  <a:gd name="connsiteX399" fmla="*/ 477 w 10000"/>
                  <a:gd name="connsiteY399" fmla="*/ 3032 h 10000"/>
                  <a:gd name="connsiteX400" fmla="*/ 386 w 10000"/>
                  <a:gd name="connsiteY400" fmla="*/ 2959 h 10000"/>
                  <a:gd name="connsiteX401" fmla="*/ 311 w 10000"/>
                  <a:gd name="connsiteY401" fmla="*/ 2869 h 10000"/>
                  <a:gd name="connsiteX402" fmla="*/ 257 w 10000"/>
                  <a:gd name="connsiteY402" fmla="*/ 2774 h 10000"/>
                  <a:gd name="connsiteX403" fmla="*/ 214 w 10000"/>
                  <a:gd name="connsiteY403" fmla="*/ 2668 h 10000"/>
                  <a:gd name="connsiteX404" fmla="*/ 198 w 10000"/>
                  <a:gd name="connsiteY404" fmla="*/ 2557 h 10000"/>
                  <a:gd name="connsiteX405" fmla="*/ 198 w 10000"/>
                  <a:gd name="connsiteY405" fmla="*/ 2449 h 10000"/>
                  <a:gd name="connsiteX406" fmla="*/ 225 w 10000"/>
                  <a:gd name="connsiteY406" fmla="*/ 2341 h 10000"/>
                  <a:gd name="connsiteX407" fmla="*/ 241 w 10000"/>
                  <a:gd name="connsiteY407" fmla="*/ 2291 h 10000"/>
                  <a:gd name="connsiteX408" fmla="*/ 236 w 10000"/>
                  <a:gd name="connsiteY408" fmla="*/ 2243 h 10000"/>
                  <a:gd name="connsiteX409" fmla="*/ 236 w 10000"/>
                  <a:gd name="connsiteY409" fmla="*/ 2196 h 10000"/>
                  <a:gd name="connsiteX410" fmla="*/ 236 w 10000"/>
                  <a:gd name="connsiteY410" fmla="*/ 2151 h 10000"/>
                  <a:gd name="connsiteX411" fmla="*/ 246 w 10000"/>
                  <a:gd name="connsiteY411" fmla="*/ 2114 h 10000"/>
                  <a:gd name="connsiteX412" fmla="*/ 193 w 10000"/>
                  <a:gd name="connsiteY412" fmla="*/ 2032 h 10000"/>
                  <a:gd name="connsiteX413" fmla="*/ 129 w 10000"/>
                  <a:gd name="connsiteY413" fmla="*/ 1942 h 10000"/>
                  <a:gd name="connsiteX414" fmla="*/ 75 w 10000"/>
                  <a:gd name="connsiteY414" fmla="*/ 1850 h 10000"/>
                  <a:gd name="connsiteX415" fmla="*/ 27 w 10000"/>
                  <a:gd name="connsiteY415" fmla="*/ 1760 h 10000"/>
                  <a:gd name="connsiteX416" fmla="*/ 0 w 10000"/>
                  <a:gd name="connsiteY416" fmla="*/ 1671 h 10000"/>
                  <a:gd name="connsiteX417" fmla="*/ 107 w 10000"/>
                  <a:gd name="connsiteY417" fmla="*/ 1618 h 10000"/>
                  <a:gd name="connsiteX418" fmla="*/ 257 w 10000"/>
                  <a:gd name="connsiteY418" fmla="*/ 1576 h 10000"/>
                  <a:gd name="connsiteX419" fmla="*/ 412 w 10000"/>
                  <a:gd name="connsiteY419" fmla="*/ 1541 h 10000"/>
                  <a:gd name="connsiteX420" fmla="*/ 595 w 10000"/>
                  <a:gd name="connsiteY420" fmla="*/ 1518 h 10000"/>
                  <a:gd name="connsiteX421" fmla="*/ 777 w 10000"/>
                  <a:gd name="connsiteY421" fmla="*/ 1507 h 10000"/>
                  <a:gd name="connsiteX422" fmla="*/ 825 w 10000"/>
                  <a:gd name="connsiteY422" fmla="*/ 1523 h 10000"/>
                  <a:gd name="connsiteX423" fmla="*/ 878 w 10000"/>
                  <a:gd name="connsiteY423" fmla="*/ 1533 h 10000"/>
                  <a:gd name="connsiteX424" fmla="*/ 937 w 10000"/>
                  <a:gd name="connsiteY424" fmla="*/ 1541 h 10000"/>
                  <a:gd name="connsiteX425" fmla="*/ 991 w 10000"/>
                  <a:gd name="connsiteY425" fmla="*/ 1554 h 10000"/>
                  <a:gd name="connsiteX426" fmla="*/ 1039 w 10000"/>
                  <a:gd name="connsiteY426" fmla="*/ 1576 h 10000"/>
                  <a:gd name="connsiteX427" fmla="*/ 1093 w 10000"/>
                  <a:gd name="connsiteY427" fmla="*/ 1615 h 10000"/>
                  <a:gd name="connsiteX428" fmla="*/ 1130 w 10000"/>
                  <a:gd name="connsiteY428" fmla="*/ 1660 h 10000"/>
                  <a:gd name="connsiteX429" fmla="*/ 1087 w 10000"/>
                  <a:gd name="connsiteY429" fmla="*/ 1694 h 10000"/>
                  <a:gd name="connsiteX430" fmla="*/ 1071 w 10000"/>
                  <a:gd name="connsiteY430" fmla="*/ 1729 h 10000"/>
                  <a:gd name="connsiteX431" fmla="*/ 1087 w 10000"/>
                  <a:gd name="connsiteY431" fmla="*/ 1763 h 10000"/>
                  <a:gd name="connsiteX432" fmla="*/ 1103 w 10000"/>
                  <a:gd name="connsiteY432" fmla="*/ 1797 h 10000"/>
                  <a:gd name="connsiteX433" fmla="*/ 1114 w 10000"/>
                  <a:gd name="connsiteY433" fmla="*/ 1834 h 10000"/>
                  <a:gd name="connsiteX434" fmla="*/ 1109 w 10000"/>
                  <a:gd name="connsiteY434" fmla="*/ 1871 h 10000"/>
                  <a:gd name="connsiteX435" fmla="*/ 1071 w 10000"/>
                  <a:gd name="connsiteY435" fmla="*/ 1913 h 10000"/>
                  <a:gd name="connsiteX436" fmla="*/ 900 w 10000"/>
                  <a:gd name="connsiteY436" fmla="*/ 1948 h 10000"/>
                  <a:gd name="connsiteX437" fmla="*/ 900 w 10000"/>
                  <a:gd name="connsiteY437" fmla="*/ 1985 h 10000"/>
                  <a:gd name="connsiteX438" fmla="*/ 905 w 10000"/>
                  <a:gd name="connsiteY438" fmla="*/ 2022 h 10000"/>
                  <a:gd name="connsiteX439" fmla="*/ 916 w 10000"/>
                  <a:gd name="connsiteY439" fmla="*/ 2064 h 10000"/>
                  <a:gd name="connsiteX440" fmla="*/ 916 w 10000"/>
                  <a:gd name="connsiteY440" fmla="*/ 2103 h 10000"/>
                  <a:gd name="connsiteX441" fmla="*/ 905 w 10000"/>
                  <a:gd name="connsiteY441" fmla="*/ 2143 h 10000"/>
                  <a:gd name="connsiteX442" fmla="*/ 889 w 10000"/>
                  <a:gd name="connsiteY442" fmla="*/ 2175 h 10000"/>
                  <a:gd name="connsiteX443" fmla="*/ 846 w 10000"/>
                  <a:gd name="connsiteY443" fmla="*/ 2201 h 10000"/>
                  <a:gd name="connsiteX444" fmla="*/ 889 w 10000"/>
                  <a:gd name="connsiteY444" fmla="*/ 2241 h 10000"/>
                  <a:gd name="connsiteX445" fmla="*/ 937 w 10000"/>
                  <a:gd name="connsiteY445" fmla="*/ 2278 h 10000"/>
                  <a:gd name="connsiteX446" fmla="*/ 991 w 10000"/>
                  <a:gd name="connsiteY446" fmla="*/ 2312 h 10000"/>
                  <a:gd name="connsiteX447" fmla="*/ 1044 w 10000"/>
                  <a:gd name="connsiteY447" fmla="*/ 2336 h 10000"/>
                  <a:gd name="connsiteX448" fmla="*/ 1093 w 10000"/>
                  <a:gd name="connsiteY448" fmla="*/ 2346 h 10000"/>
                  <a:gd name="connsiteX449" fmla="*/ 1130 w 10000"/>
                  <a:gd name="connsiteY449" fmla="*/ 2320 h 10000"/>
                  <a:gd name="connsiteX450" fmla="*/ 1157 w 10000"/>
                  <a:gd name="connsiteY450" fmla="*/ 2275 h 10000"/>
                  <a:gd name="connsiteX451" fmla="*/ 1194 w 10000"/>
                  <a:gd name="connsiteY451" fmla="*/ 2220 h 10000"/>
                  <a:gd name="connsiteX452" fmla="*/ 1227 w 10000"/>
                  <a:gd name="connsiteY452" fmla="*/ 2156 h 10000"/>
                  <a:gd name="connsiteX453" fmla="*/ 1248 w 10000"/>
                  <a:gd name="connsiteY453" fmla="*/ 2088 h 10000"/>
                  <a:gd name="connsiteX454" fmla="*/ 1275 w 10000"/>
                  <a:gd name="connsiteY454" fmla="*/ 2022 h 10000"/>
                  <a:gd name="connsiteX455" fmla="*/ 1291 w 10000"/>
                  <a:gd name="connsiteY455" fmla="*/ 1961 h 10000"/>
                  <a:gd name="connsiteX456" fmla="*/ 1296 w 10000"/>
                  <a:gd name="connsiteY456" fmla="*/ 1913 h 10000"/>
                  <a:gd name="connsiteX457" fmla="*/ 1291 w 10000"/>
                  <a:gd name="connsiteY457" fmla="*/ 1879 h 10000"/>
                  <a:gd name="connsiteX458" fmla="*/ 1318 w 10000"/>
                  <a:gd name="connsiteY458" fmla="*/ 1876 h 10000"/>
                  <a:gd name="connsiteX459" fmla="*/ 1328 w 10000"/>
                  <a:gd name="connsiteY459" fmla="*/ 1871 h 10000"/>
                  <a:gd name="connsiteX460" fmla="*/ 1344 w 10000"/>
                  <a:gd name="connsiteY460" fmla="*/ 1866 h 10000"/>
                  <a:gd name="connsiteX461" fmla="*/ 1350 w 10000"/>
                  <a:gd name="connsiteY461" fmla="*/ 1861 h 10000"/>
                  <a:gd name="connsiteX462" fmla="*/ 1360 w 10000"/>
                  <a:gd name="connsiteY462" fmla="*/ 1855 h 10000"/>
                  <a:gd name="connsiteX463" fmla="*/ 1366 w 10000"/>
                  <a:gd name="connsiteY463" fmla="*/ 1847 h 10000"/>
                  <a:gd name="connsiteX464" fmla="*/ 1377 w 10000"/>
                  <a:gd name="connsiteY464" fmla="*/ 1834 h 10000"/>
                  <a:gd name="connsiteX465" fmla="*/ 1366 w 10000"/>
                  <a:gd name="connsiteY465" fmla="*/ 1800 h 10000"/>
                  <a:gd name="connsiteX466" fmla="*/ 1377 w 10000"/>
                  <a:gd name="connsiteY466" fmla="*/ 1752 h 10000"/>
                  <a:gd name="connsiteX467" fmla="*/ 1398 w 10000"/>
                  <a:gd name="connsiteY467" fmla="*/ 1702 h 10000"/>
                  <a:gd name="connsiteX468" fmla="*/ 1430 w 10000"/>
                  <a:gd name="connsiteY468" fmla="*/ 1652 h 10000"/>
                  <a:gd name="connsiteX469" fmla="*/ 1462 w 10000"/>
                  <a:gd name="connsiteY469" fmla="*/ 1613 h 10000"/>
                  <a:gd name="connsiteX470" fmla="*/ 1505 w 10000"/>
                  <a:gd name="connsiteY470" fmla="*/ 1581 h 10000"/>
                  <a:gd name="connsiteX471" fmla="*/ 1575 w 10000"/>
                  <a:gd name="connsiteY471" fmla="*/ 1554 h 10000"/>
                  <a:gd name="connsiteX472" fmla="*/ 1666 w 10000"/>
                  <a:gd name="connsiteY472" fmla="*/ 1536 h 10000"/>
                  <a:gd name="connsiteX473" fmla="*/ 1762 w 10000"/>
                  <a:gd name="connsiteY473" fmla="*/ 1528 h 10000"/>
                  <a:gd name="connsiteX474" fmla="*/ 1864 w 10000"/>
                  <a:gd name="connsiteY474" fmla="*/ 1518 h 10000"/>
                  <a:gd name="connsiteX475" fmla="*/ 1971 w 10000"/>
                  <a:gd name="connsiteY475" fmla="*/ 1507 h 10000"/>
                  <a:gd name="connsiteX476" fmla="*/ 2067 w 10000"/>
                  <a:gd name="connsiteY476" fmla="*/ 1486 h 10000"/>
                  <a:gd name="connsiteX477" fmla="*/ 2266 w 10000"/>
                  <a:gd name="connsiteY477" fmla="*/ 1438 h 10000"/>
                  <a:gd name="connsiteX478" fmla="*/ 2480 w 10000"/>
                  <a:gd name="connsiteY478" fmla="*/ 1386 h 10000"/>
                  <a:gd name="connsiteX479" fmla="*/ 2700 w 10000"/>
                  <a:gd name="connsiteY479" fmla="*/ 1333 h 10000"/>
                  <a:gd name="connsiteX480" fmla="*/ 2892 w 10000"/>
                  <a:gd name="connsiteY480" fmla="*/ 1277 h 10000"/>
                  <a:gd name="connsiteX481" fmla="*/ 2855 w 10000"/>
                  <a:gd name="connsiteY481" fmla="*/ 1262 h 10000"/>
                  <a:gd name="connsiteX482" fmla="*/ 2935 w 10000"/>
                  <a:gd name="connsiteY482" fmla="*/ 1246 h 10000"/>
                  <a:gd name="connsiteX483" fmla="*/ 2994 w 10000"/>
                  <a:gd name="connsiteY483" fmla="*/ 1222 h 10000"/>
                  <a:gd name="connsiteX484" fmla="*/ 3053 w 10000"/>
                  <a:gd name="connsiteY484" fmla="*/ 1193 h 10000"/>
                  <a:gd name="connsiteX485" fmla="*/ 3101 w 10000"/>
                  <a:gd name="connsiteY485" fmla="*/ 1161 h 10000"/>
                  <a:gd name="connsiteX486" fmla="*/ 3155 w 10000"/>
                  <a:gd name="connsiteY486" fmla="*/ 1130 h 10000"/>
                  <a:gd name="connsiteX487" fmla="*/ 3208 w 10000"/>
                  <a:gd name="connsiteY487" fmla="*/ 1106 h 10000"/>
                  <a:gd name="connsiteX488" fmla="*/ 3240 w 10000"/>
                  <a:gd name="connsiteY488" fmla="*/ 1164 h 10000"/>
                  <a:gd name="connsiteX489" fmla="*/ 3294 w 10000"/>
                  <a:gd name="connsiteY489" fmla="*/ 1219 h 10000"/>
                  <a:gd name="connsiteX490" fmla="*/ 3364 w 10000"/>
                  <a:gd name="connsiteY490" fmla="*/ 1269 h 10000"/>
                  <a:gd name="connsiteX491" fmla="*/ 3433 w 10000"/>
                  <a:gd name="connsiteY491" fmla="*/ 1320 h 10000"/>
                  <a:gd name="connsiteX492" fmla="*/ 3492 w 10000"/>
                  <a:gd name="connsiteY492" fmla="*/ 1367 h 10000"/>
                  <a:gd name="connsiteX493" fmla="*/ 3610 w 10000"/>
                  <a:gd name="connsiteY493" fmla="*/ 1478 h 10000"/>
                  <a:gd name="connsiteX494" fmla="*/ 3717 w 10000"/>
                  <a:gd name="connsiteY494" fmla="*/ 1599 h 10000"/>
                  <a:gd name="connsiteX495" fmla="*/ 3814 w 10000"/>
                  <a:gd name="connsiteY495" fmla="*/ 1721 h 10000"/>
                  <a:gd name="connsiteX496" fmla="*/ 3937 w 10000"/>
                  <a:gd name="connsiteY496" fmla="*/ 1919 h 10000"/>
                  <a:gd name="connsiteX497" fmla="*/ 4049 w 10000"/>
                  <a:gd name="connsiteY497" fmla="*/ 2125 h 10000"/>
                  <a:gd name="connsiteX498" fmla="*/ 4140 w 10000"/>
                  <a:gd name="connsiteY498" fmla="*/ 2330 h 10000"/>
                  <a:gd name="connsiteX499" fmla="*/ 4221 w 10000"/>
                  <a:gd name="connsiteY499" fmla="*/ 2542 h 10000"/>
                  <a:gd name="connsiteX500" fmla="*/ 4312 w 10000"/>
                  <a:gd name="connsiteY500" fmla="*/ 2761 h 10000"/>
                  <a:gd name="connsiteX501" fmla="*/ 4408 w 10000"/>
                  <a:gd name="connsiteY501" fmla="*/ 2982 h 10000"/>
                  <a:gd name="connsiteX502" fmla="*/ 4472 w 10000"/>
                  <a:gd name="connsiteY502" fmla="*/ 3114 h 10000"/>
                  <a:gd name="connsiteX503" fmla="*/ 4537 w 10000"/>
                  <a:gd name="connsiteY503" fmla="*/ 3249 h 10000"/>
                  <a:gd name="connsiteX504" fmla="*/ 4585 w 10000"/>
                  <a:gd name="connsiteY504" fmla="*/ 3386 h 10000"/>
                  <a:gd name="connsiteX505" fmla="*/ 4628 w 10000"/>
                  <a:gd name="connsiteY505" fmla="*/ 3526 h 10000"/>
                  <a:gd name="connsiteX506" fmla="*/ 4660 w 10000"/>
                  <a:gd name="connsiteY506" fmla="*/ 3676 h 10000"/>
                  <a:gd name="connsiteX507" fmla="*/ 4676 w 10000"/>
                  <a:gd name="connsiteY507" fmla="*/ 3832 h 10000"/>
                  <a:gd name="connsiteX508" fmla="*/ 5083 w 10000"/>
                  <a:gd name="connsiteY508" fmla="*/ 3861 h 10000"/>
                  <a:gd name="connsiteX509" fmla="*/ 5153 w 10000"/>
                  <a:gd name="connsiteY509" fmla="*/ 3851 h 10000"/>
                  <a:gd name="connsiteX510" fmla="*/ 5233 w 10000"/>
                  <a:gd name="connsiteY510" fmla="*/ 3837 h 10000"/>
                  <a:gd name="connsiteX511" fmla="*/ 5319 w 10000"/>
                  <a:gd name="connsiteY511" fmla="*/ 3830 h 10000"/>
                  <a:gd name="connsiteX512" fmla="*/ 5404 w 10000"/>
                  <a:gd name="connsiteY512" fmla="*/ 3827 h 10000"/>
                  <a:gd name="connsiteX513" fmla="*/ 5479 w 10000"/>
                  <a:gd name="connsiteY513" fmla="*/ 3837 h 10000"/>
                  <a:gd name="connsiteX514" fmla="*/ 5554 w 10000"/>
                  <a:gd name="connsiteY514" fmla="*/ 3861 h 10000"/>
                  <a:gd name="connsiteX515" fmla="*/ 5624 w 10000"/>
                  <a:gd name="connsiteY515" fmla="*/ 3840 h 10000"/>
                  <a:gd name="connsiteX516" fmla="*/ 5710 w 10000"/>
                  <a:gd name="connsiteY516" fmla="*/ 3830 h 10000"/>
                  <a:gd name="connsiteX517" fmla="*/ 5790 w 10000"/>
                  <a:gd name="connsiteY517" fmla="*/ 3827 h 10000"/>
                  <a:gd name="connsiteX518" fmla="*/ 5881 w 10000"/>
                  <a:gd name="connsiteY518" fmla="*/ 3819 h 10000"/>
                  <a:gd name="connsiteX519" fmla="*/ 5961 w 10000"/>
                  <a:gd name="connsiteY519" fmla="*/ 3806 h 10000"/>
                  <a:gd name="connsiteX520" fmla="*/ 6149 w 10000"/>
                  <a:gd name="connsiteY520" fmla="*/ 3758 h 10000"/>
                  <a:gd name="connsiteX521" fmla="*/ 6347 w 10000"/>
                  <a:gd name="connsiteY521" fmla="*/ 3703 h 10000"/>
                  <a:gd name="connsiteX522" fmla="*/ 6545 w 10000"/>
                  <a:gd name="connsiteY522" fmla="*/ 3653 h 10000"/>
                  <a:gd name="connsiteX523" fmla="*/ 6535 w 10000"/>
                  <a:gd name="connsiteY523" fmla="*/ 3560 h 10000"/>
                  <a:gd name="connsiteX524" fmla="*/ 6497 w 10000"/>
                  <a:gd name="connsiteY524" fmla="*/ 3471 h 10000"/>
                  <a:gd name="connsiteX525" fmla="*/ 6438 w 10000"/>
                  <a:gd name="connsiteY525" fmla="*/ 3378 h 10000"/>
                  <a:gd name="connsiteX526" fmla="*/ 6358 w 10000"/>
                  <a:gd name="connsiteY526" fmla="*/ 3288 h 10000"/>
                  <a:gd name="connsiteX527" fmla="*/ 6277 w 10000"/>
                  <a:gd name="connsiteY527" fmla="*/ 3204 h 10000"/>
                  <a:gd name="connsiteX528" fmla="*/ 6192 w 10000"/>
                  <a:gd name="connsiteY528" fmla="*/ 3120 h 10000"/>
                  <a:gd name="connsiteX529" fmla="*/ 6122 w 10000"/>
                  <a:gd name="connsiteY529" fmla="*/ 3043 h 10000"/>
                  <a:gd name="connsiteX530" fmla="*/ 5908 w 10000"/>
                  <a:gd name="connsiteY530" fmla="*/ 2784 h 10000"/>
                  <a:gd name="connsiteX531" fmla="*/ 5710 w 10000"/>
                  <a:gd name="connsiteY531" fmla="*/ 2531 h 10000"/>
                  <a:gd name="connsiteX532" fmla="*/ 5522 w 10000"/>
                  <a:gd name="connsiteY532" fmla="*/ 2267 h 10000"/>
                  <a:gd name="connsiteX533" fmla="*/ 5201 w 10000"/>
                  <a:gd name="connsiteY533" fmla="*/ 1705 h 10000"/>
                  <a:gd name="connsiteX534" fmla="*/ 5104 w 10000"/>
                  <a:gd name="connsiteY534" fmla="*/ 1602 h 10000"/>
                  <a:gd name="connsiteX535" fmla="*/ 4992 w 10000"/>
                  <a:gd name="connsiteY535" fmla="*/ 1496 h 10000"/>
                  <a:gd name="connsiteX536" fmla="*/ 4879 w 10000"/>
                  <a:gd name="connsiteY536" fmla="*/ 1394 h 10000"/>
                  <a:gd name="connsiteX537" fmla="*/ 4778 w 10000"/>
                  <a:gd name="connsiteY537" fmla="*/ 1298 h 10000"/>
                  <a:gd name="connsiteX538" fmla="*/ 4692 w 10000"/>
                  <a:gd name="connsiteY538" fmla="*/ 1148 h 10000"/>
                  <a:gd name="connsiteX539" fmla="*/ 4746 w 10000"/>
                  <a:gd name="connsiteY539" fmla="*/ 1130 h 10000"/>
                  <a:gd name="connsiteX540" fmla="*/ 4783 w 10000"/>
                  <a:gd name="connsiteY540" fmla="*/ 1153 h 10000"/>
                  <a:gd name="connsiteX541" fmla="*/ 4847 w 10000"/>
                  <a:gd name="connsiteY541" fmla="*/ 1174 h 10000"/>
                  <a:gd name="connsiteX542" fmla="*/ 4901 w 10000"/>
                  <a:gd name="connsiteY542" fmla="*/ 1193 h 10000"/>
                  <a:gd name="connsiteX543" fmla="*/ 4960 w 10000"/>
                  <a:gd name="connsiteY543" fmla="*/ 1209 h 10000"/>
                  <a:gd name="connsiteX544" fmla="*/ 4938 w 10000"/>
                  <a:gd name="connsiteY544" fmla="*/ 1235 h 10000"/>
                  <a:gd name="connsiteX545" fmla="*/ 5099 w 10000"/>
                  <a:gd name="connsiteY545" fmla="*/ 1288 h 10000"/>
                  <a:gd name="connsiteX546" fmla="*/ 5206 w 10000"/>
                  <a:gd name="connsiteY546" fmla="*/ 1288 h 10000"/>
                  <a:gd name="connsiteX547" fmla="*/ 5345 w 10000"/>
                  <a:gd name="connsiteY547" fmla="*/ 1285 h 10000"/>
                  <a:gd name="connsiteX548" fmla="*/ 5506 w 10000"/>
                  <a:gd name="connsiteY548" fmla="*/ 1280 h 10000"/>
                  <a:gd name="connsiteX549" fmla="*/ 5672 w 10000"/>
                  <a:gd name="connsiteY549" fmla="*/ 1280 h 10000"/>
                  <a:gd name="connsiteX550" fmla="*/ 5838 w 10000"/>
                  <a:gd name="connsiteY550" fmla="*/ 1280 h 10000"/>
                  <a:gd name="connsiteX551" fmla="*/ 5994 w 10000"/>
                  <a:gd name="connsiteY551" fmla="*/ 1280 h 10000"/>
                  <a:gd name="connsiteX552" fmla="*/ 6133 w 10000"/>
                  <a:gd name="connsiteY552" fmla="*/ 1288 h 10000"/>
                  <a:gd name="connsiteX553" fmla="*/ 6240 w 10000"/>
                  <a:gd name="connsiteY553" fmla="*/ 1293 h 10000"/>
                  <a:gd name="connsiteX554" fmla="*/ 6315 w 10000"/>
                  <a:gd name="connsiteY554" fmla="*/ 1304 h 10000"/>
                  <a:gd name="connsiteX555" fmla="*/ 6395 w 10000"/>
                  <a:gd name="connsiteY555" fmla="*/ 1328 h 10000"/>
                  <a:gd name="connsiteX556" fmla="*/ 6443 w 10000"/>
                  <a:gd name="connsiteY556" fmla="*/ 1357 h 10000"/>
                  <a:gd name="connsiteX557" fmla="*/ 6470 w 10000"/>
                  <a:gd name="connsiteY557" fmla="*/ 1380 h 10000"/>
                  <a:gd name="connsiteX558" fmla="*/ 6492 w 10000"/>
                  <a:gd name="connsiteY558" fmla="*/ 1409 h 10000"/>
                  <a:gd name="connsiteX559" fmla="*/ 6518 w 10000"/>
                  <a:gd name="connsiteY559" fmla="*/ 1441 h 10000"/>
                  <a:gd name="connsiteX560" fmla="*/ 6561 w 10000"/>
                  <a:gd name="connsiteY560" fmla="*/ 1478 h 10000"/>
                  <a:gd name="connsiteX561" fmla="*/ 6593 w 10000"/>
                  <a:gd name="connsiteY561" fmla="*/ 1494 h 10000"/>
                  <a:gd name="connsiteX562" fmla="*/ 6636 w 10000"/>
                  <a:gd name="connsiteY562" fmla="*/ 1499 h 10000"/>
                  <a:gd name="connsiteX563" fmla="*/ 6685 w 10000"/>
                  <a:gd name="connsiteY563" fmla="*/ 1502 h 10000"/>
                  <a:gd name="connsiteX564" fmla="*/ 6738 w 10000"/>
                  <a:gd name="connsiteY564" fmla="*/ 1507 h 10000"/>
                  <a:gd name="connsiteX565" fmla="*/ 6792 w 10000"/>
                  <a:gd name="connsiteY565" fmla="*/ 1512 h 10000"/>
                  <a:gd name="connsiteX566" fmla="*/ 6845 w 10000"/>
                  <a:gd name="connsiteY566" fmla="*/ 1565 h 10000"/>
                  <a:gd name="connsiteX567" fmla="*/ 6877 w 10000"/>
                  <a:gd name="connsiteY567" fmla="*/ 1570 h 10000"/>
                  <a:gd name="connsiteX568" fmla="*/ 6947 w 10000"/>
                  <a:gd name="connsiteY568" fmla="*/ 1570 h 10000"/>
                  <a:gd name="connsiteX569" fmla="*/ 7038 w 10000"/>
                  <a:gd name="connsiteY569" fmla="*/ 1576 h 10000"/>
                  <a:gd name="connsiteX570" fmla="*/ 7134 w 10000"/>
                  <a:gd name="connsiteY570" fmla="*/ 1576 h 10000"/>
                  <a:gd name="connsiteX571" fmla="*/ 7225 w 10000"/>
                  <a:gd name="connsiteY571" fmla="*/ 1578 h 10000"/>
                  <a:gd name="connsiteX572" fmla="*/ 7300 w 10000"/>
                  <a:gd name="connsiteY572" fmla="*/ 1581 h 10000"/>
                  <a:gd name="connsiteX573" fmla="*/ 7392 w 10000"/>
                  <a:gd name="connsiteY573" fmla="*/ 1594 h 10000"/>
                  <a:gd name="connsiteX574" fmla="*/ 7504 w 10000"/>
                  <a:gd name="connsiteY574" fmla="*/ 1610 h 10000"/>
                  <a:gd name="connsiteX575" fmla="*/ 7616 w 10000"/>
                  <a:gd name="connsiteY575" fmla="*/ 1623 h 10000"/>
                  <a:gd name="connsiteX576" fmla="*/ 7724 w 10000"/>
                  <a:gd name="connsiteY576" fmla="*/ 1636 h 10000"/>
                  <a:gd name="connsiteX577" fmla="*/ 7815 w 10000"/>
                  <a:gd name="connsiteY577" fmla="*/ 1644 h 10000"/>
                  <a:gd name="connsiteX578" fmla="*/ 7922 w 10000"/>
                  <a:gd name="connsiteY578" fmla="*/ 1647 h 10000"/>
                  <a:gd name="connsiteX579" fmla="*/ 8040 w 10000"/>
                  <a:gd name="connsiteY579" fmla="*/ 1647 h 10000"/>
                  <a:gd name="connsiteX580" fmla="*/ 8163 w 10000"/>
                  <a:gd name="connsiteY580" fmla="*/ 1644 h 10000"/>
                  <a:gd name="connsiteX581" fmla="*/ 8275 w 10000"/>
                  <a:gd name="connsiteY581" fmla="*/ 1644 h 10000"/>
                  <a:gd name="connsiteX582" fmla="*/ 8377 w 10000"/>
                  <a:gd name="connsiteY582" fmla="*/ 1652 h 10000"/>
                  <a:gd name="connsiteX583" fmla="*/ 8404 w 10000"/>
                  <a:gd name="connsiteY583" fmla="*/ 1623 h 10000"/>
                  <a:gd name="connsiteX584" fmla="*/ 8447 w 10000"/>
                  <a:gd name="connsiteY584" fmla="*/ 1602 h 10000"/>
                  <a:gd name="connsiteX585" fmla="*/ 8490 w 10000"/>
                  <a:gd name="connsiteY585" fmla="*/ 1578 h 10000"/>
                  <a:gd name="connsiteX586" fmla="*/ 8516 w 10000"/>
                  <a:gd name="connsiteY586" fmla="*/ 1557 h 10000"/>
                  <a:gd name="connsiteX587" fmla="*/ 8543 w 10000"/>
                  <a:gd name="connsiteY587" fmla="*/ 1528 h 10000"/>
                  <a:gd name="connsiteX588" fmla="*/ 8548 w 10000"/>
                  <a:gd name="connsiteY588" fmla="*/ 1499 h 10000"/>
                  <a:gd name="connsiteX589" fmla="*/ 8543 w 10000"/>
                  <a:gd name="connsiteY589" fmla="*/ 1478 h 10000"/>
                  <a:gd name="connsiteX590" fmla="*/ 8543 w 10000"/>
                  <a:gd name="connsiteY590" fmla="*/ 1454 h 10000"/>
                  <a:gd name="connsiteX591" fmla="*/ 8548 w 10000"/>
                  <a:gd name="connsiteY591" fmla="*/ 1425 h 10000"/>
                  <a:gd name="connsiteX592" fmla="*/ 8570 w 10000"/>
                  <a:gd name="connsiteY592" fmla="*/ 1383 h 10000"/>
                  <a:gd name="connsiteX593" fmla="*/ 8629 w 10000"/>
                  <a:gd name="connsiteY593" fmla="*/ 1320 h 10000"/>
                  <a:gd name="connsiteX594" fmla="*/ 8698 w 10000"/>
                  <a:gd name="connsiteY594" fmla="*/ 1256 h 10000"/>
                  <a:gd name="connsiteX595" fmla="*/ 8747 w 10000"/>
                  <a:gd name="connsiteY595" fmla="*/ 1193 h 10000"/>
                  <a:gd name="connsiteX596" fmla="*/ 8768 w 10000"/>
                  <a:gd name="connsiteY596" fmla="*/ 1148 h 10000"/>
                  <a:gd name="connsiteX597" fmla="*/ 8790 w 10000"/>
                  <a:gd name="connsiteY597" fmla="*/ 1093 h 10000"/>
                  <a:gd name="connsiteX598" fmla="*/ 8800 w 10000"/>
                  <a:gd name="connsiteY598" fmla="*/ 1037 h 10000"/>
                  <a:gd name="connsiteX599" fmla="*/ 8822 w 10000"/>
                  <a:gd name="connsiteY599" fmla="*/ 984 h 10000"/>
                  <a:gd name="connsiteX600" fmla="*/ 8843 w 10000"/>
                  <a:gd name="connsiteY600" fmla="*/ 937 h 10000"/>
                  <a:gd name="connsiteX601" fmla="*/ 8870 w 10000"/>
                  <a:gd name="connsiteY601" fmla="*/ 897 h 10000"/>
                  <a:gd name="connsiteX602" fmla="*/ 8913 w 10000"/>
                  <a:gd name="connsiteY602" fmla="*/ 868 h 10000"/>
                  <a:gd name="connsiteX603" fmla="*/ 8961 w 10000"/>
                  <a:gd name="connsiteY603" fmla="*/ 837 h 10000"/>
                  <a:gd name="connsiteX604" fmla="*/ 8993 w 10000"/>
                  <a:gd name="connsiteY604" fmla="*/ 802 h 10000"/>
                  <a:gd name="connsiteX605" fmla="*/ 9014 w 10000"/>
                  <a:gd name="connsiteY605" fmla="*/ 757 h 10000"/>
                  <a:gd name="connsiteX606" fmla="*/ 9014 w 10000"/>
                  <a:gd name="connsiteY606" fmla="*/ 723 h 10000"/>
                  <a:gd name="connsiteX607" fmla="*/ 9014 w 10000"/>
                  <a:gd name="connsiteY607" fmla="*/ 694 h 10000"/>
                  <a:gd name="connsiteX608" fmla="*/ 9009 w 10000"/>
                  <a:gd name="connsiteY608" fmla="*/ 662 h 10000"/>
                  <a:gd name="connsiteX609" fmla="*/ 9004 w 10000"/>
                  <a:gd name="connsiteY609" fmla="*/ 631 h 10000"/>
                  <a:gd name="connsiteX610" fmla="*/ 9014 w 10000"/>
                  <a:gd name="connsiteY610" fmla="*/ 594 h 10000"/>
                  <a:gd name="connsiteX611" fmla="*/ 8886 w 10000"/>
                  <a:gd name="connsiteY611" fmla="*/ 538 h 10000"/>
                  <a:gd name="connsiteX612" fmla="*/ 8757 w 10000"/>
                  <a:gd name="connsiteY612" fmla="*/ 478 h 10000"/>
                  <a:gd name="connsiteX613" fmla="*/ 8650 w 10000"/>
                  <a:gd name="connsiteY613" fmla="*/ 412 h 10000"/>
                  <a:gd name="connsiteX614" fmla="*/ 8559 w 10000"/>
                  <a:gd name="connsiteY614" fmla="*/ 338 h 10000"/>
                  <a:gd name="connsiteX615" fmla="*/ 8484 w 10000"/>
                  <a:gd name="connsiteY615" fmla="*/ 253 h 10000"/>
                  <a:gd name="connsiteX616" fmla="*/ 8399 w 10000"/>
                  <a:gd name="connsiteY616" fmla="*/ 116 h 10000"/>
                  <a:gd name="connsiteX617" fmla="*/ 8468 w 10000"/>
                  <a:gd name="connsiteY617" fmla="*/ 92 h 10000"/>
                  <a:gd name="connsiteX618" fmla="*/ 8548 w 10000"/>
                  <a:gd name="connsiteY618" fmla="*/ 82 h 10000"/>
                  <a:gd name="connsiteX619" fmla="*/ 8640 w 10000"/>
                  <a:gd name="connsiteY619" fmla="*/ 61 h 10000"/>
                  <a:gd name="connsiteX620" fmla="*/ 8698 w 10000"/>
                  <a:gd name="connsiteY620" fmla="*/ 3 h 10000"/>
                  <a:gd name="connsiteX621" fmla="*/ 8779 w 10000"/>
                  <a:gd name="connsiteY621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</a:cxnLst>
                <a:rect l="l" t="t" r="r" b="b"/>
                <a:pathLst>
                  <a:path w="10000" h="10000">
                    <a:moveTo>
                      <a:pt x="8779" y="0"/>
                    </a:moveTo>
                    <a:lnTo>
                      <a:pt x="8875" y="0"/>
                    </a:lnTo>
                    <a:lnTo>
                      <a:pt x="8993" y="3"/>
                    </a:lnTo>
                    <a:lnTo>
                      <a:pt x="9111" y="11"/>
                    </a:lnTo>
                    <a:lnTo>
                      <a:pt x="9239" y="24"/>
                    </a:lnTo>
                    <a:lnTo>
                      <a:pt x="9347" y="37"/>
                    </a:lnTo>
                    <a:lnTo>
                      <a:pt x="9448" y="58"/>
                    </a:lnTo>
                    <a:lnTo>
                      <a:pt x="9513" y="79"/>
                    </a:lnTo>
                    <a:lnTo>
                      <a:pt x="9555" y="106"/>
                    </a:lnTo>
                    <a:cubicBezTo>
                      <a:pt x="9561" y="111"/>
                      <a:pt x="9566" y="116"/>
                      <a:pt x="9572" y="121"/>
                    </a:cubicBezTo>
                    <a:cubicBezTo>
                      <a:pt x="9574" y="133"/>
                      <a:pt x="9575" y="144"/>
                      <a:pt x="9577" y="156"/>
                    </a:cubicBezTo>
                    <a:cubicBezTo>
                      <a:pt x="9582" y="171"/>
                      <a:pt x="9588" y="186"/>
                      <a:pt x="9593" y="201"/>
                    </a:cubicBezTo>
                    <a:cubicBezTo>
                      <a:pt x="9597" y="217"/>
                      <a:pt x="9600" y="232"/>
                      <a:pt x="9604" y="248"/>
                    </a:cubicBezTo>
                    <a:cubicBezTo>
                      <a:pt x="9609" y="267"/>
                      <a:pt x="9615" y="285"/>
                      <a:pt x="9620" y="304"/>
                    </a:cubicBezTo>
                    <a:cubicBezTo>
                      <a:pt x="9622" y="320"/>
                      <a:pt x="9623" y="335"/>
                      <a:pt x="9625" y="351"/>
                    </a:cubicBezTo>
                    <a:cubicBezTo>
                      <a:pt x="9629" y="366"/>
                      <a:pt x="9632" y="381"/>
                      <a:pt x="9636" y="396"/>
                    </a:cubicBezTo>
                    <a:lnTo>
                      <a:pt x="9636" y="428"/>
                    </a:lnTo>
                    <a:cubicBezTo>
                      <a:pt x="9623" y="452"/>
                      <a:pt x="9611" y="475"/>
                      <a:pt x="9598" y="499"/>
                    </a:cubicBezTo>
                    <a:cubicBezTo>
                      <a:pt x="9603" y="510"/>
                      <a:pt x="9609" y="522"/>
                      <a:pt x="9614" y="533"/>
                    </a:cubicBezTo>
                    <a:cubicBezTo>
                      <a:pt x="9621" y="549"/>
                      <a:pt x="9629" y="565"/>
                      <a:pt x="9636" y="581"/>
                    </a:cubicBezTo>
                    <a:cubicBezTo>
                      <a:pt x="9645" y="597"/>
                      <a:pt x="9654" y="612"/>
                      <a:pt x="9663" y="628"/>
                    </a:cubicBezTo>
                    <a:lnTo>
                      <a:pt x="9684" y="670"/>
                    </a:lnTo>
                    <a:cubicBezTo>
                      <a:pt x="9688" y="686"/>
                      <a:pt x="9691" y="702"/>
                      <a:pt x="9695" y="718"/>
                    </a:cubicBezTo>
                    <a:lnTo>
                      <a:pt x="9695" y="768"/>
                    </a:lnTo>
                    <a:lnTo>
                      <a:pt x="9689" y="816"/>
                    </a:lnTo>
                    <a:cubicBezTo>
                      <a:pt x="9687" y="831"/>
                      <a:pt x="9686" y="845"/>
                      <a:pt x="9684" y="860"/>
                    </a:cubicBezTo>
                    <a:lnTo>
                      <a:pt x="9684" y="903"/>
                    </a:lnTo>
                    <a:cubicBezTo>
                      <a:pt x="9689" y="913"/>
                      <a:pt x="9695" y="922"/>
                      <a:pt x="9700" y="932"/>
                    </a:cubicBezTo>
                    <a:cubicBezTo>
                      <a:pt x="9713" y="940"/>
                      <a:pt x="9725" y="947"/>
                      <a:pt x="9738" y="955"/>
                    </a:cubicBezTo>
                    <a:lnTo>
                      <a:pt x="9786" y="979"/>
                    </a:lnTo>
                    <a:lnTo>
                      <a:pt x="9839" y="1000"/>
                    </a:lnTo>
                    <a:cubicBezTo>
                      <a:pt x="9855" y="1006"/>
                      <a:pt x="9872" y="1013"/>
                      <a:pt x="9888" y="1019"/>
                    </a:cubicBezTo>
                    <a:lnTo>
                      <a:pt x="9936" y="1037"/>
                    </a:lnTo>
                    <a:cubicBezTo>
                      <a:pt x="9950" y="1047"/>
                      <a:pt x="9965" y="1056"/>
                      <a:pt x="9979" y="1066"/>
                    </a:cubicBezTo>
                    <a:cubicBezTo>
                      <a:pt x="9986" y="1079"/>
                      <a:pt x="9993" y="1093"/>
                      <a:pt x="10000" y="1106"/>
                    </a:cubicBezTo>
                    <a:lnTo>
                      <a:pt x="9898" y="1198"/>
                    </a:lnTo>
                    <a:cubicBezTo>
                      <a:pt x="9871" y="1232"/>
                      <a:pt x="9845" y="1267"/>
                      <a:pt x="9818" y="1301"/>
                    </a:cubicBezTo>
                    <a:cubicBezTo>
                      <a:pt x="9797" y="1336"/>
                      <a:pt x="9775" y="1372"/>
                      <a:pt x="9754" y="1407"/>
                    </a:cubicBezTo>
                    <a:cubicBezTo>
                      <a:pt x="9732" y="1444"/>
                      <a:pt x="9711" y="1481"/>
                      <a:pt x="9689" y="1518"/>
                    </a:cubicBezTo>
                    <a:lnTo>
                      <a:pt x="9620" y="1626"/>
                    </a:lnTo>
                    <a:lnTo>
                      <a:pt x="9545" y="1731"/>
                    </a:lnTo>
                    <a:cubicBezTo>
                      <a:pt x="9532" y="1750"/>
                      <a:pt x="9520" y="1768"/>
                      <a:pt x="9507" y="1787"/>
                    </a:cubicBezTo>
                    <a:cubicBezTo>
                      <a:pt x="9496" y="1807"/>
                      <a:pt x="9486" y="1827"/>
                      <a:pt x="9475" y="1847"/>
                    </a:cubicBezTo>
                    <a:cubicBezTo>
                      <a:pt x="9468" y="1867"/>
                      <a:pt x="9461" y="1888"/>
                      <a:pt x="9454" y="1908"/>
                    </a:cubicBezTo>
                    <a:cubicBezTo>
                      <a:pt x="9441" y="1930"/>
                      <a:pt x="9429" y="1952"/>
                      <a:pt x="9416" y="1974"/>
                    </a:cubicBezTo>
                    <a:cubicBezTo>
                      <a:pt x="9404" y="1994"/>
                      <a:pt x="9391" y="2015"/>
                      <a:pt x="9379" y="2035"/>
                    </a:cubicBezTo>
                    <a:lnTo>
                      <a:pt x="9314" y="2088"/>
                    </a:lnTo>
                    <a:cubicBezTo>
                      <a:pt x="9289" y="2099"/>
                      <a:pt x="9264" y="2111"/>
                      <a:pt x="9239" y="2122"/>
                    </a:cubicBezTo>
                    <a:lnTo>
                      <a:pt x="9143" y="2146"/>
                    </a:lnTo>
                    <a:cubicBezTo>
                      <a:pt x="9107" y="2151"/>
                      <a:pt x="9072" y="2157"/>
                      <a:pt x="9036" y="2162"/>
                    </a:cubicBezTo>
                    <a:lnTo>
                      <a:pt x="8918" y="2175"/>
                    </a:lnTo>
                    <a:lnTo>
                      <a:pt x="8795" y="2185"/>
                    </a:lnTo>
                    <a:lnTo>
                      <a:pt x="8677" y="2201"/>
                    </a:lnTo>
                    <a:lnTo>
                      <a:pt x="8468" y="2220"/>
                    </a:lnTo>
                    <a:lnTo>
                      <a:pt x="8232" y="2241"/>
                    </a:lnTo>
                    <a:lnTo>
                      <a:pt x="7975" y="2251"/>
                    </a:lnTo>
                    <a:lnTo>
                      <a:pt x="7702" y="2262"/>
                    </a:lnTo>
                    <a:lnTo>
                      <a:pt x="7429" y="2264"/>
                    </a:lnTo>
                    <a:lnTo>
                      <a:pt x="7145" y="2267"/>
                    </a:lnTo>
                    <a:lnTo>
                      <a:pt x="6861" y="2267"/>
                    </a:lnTo>
                    <a:cubicBezTo>
                      <a:pt x="6863" y="2328"/>
                      <a:pt x="6865" y="2388"/>
                      <a:pt x="6867" y="2449"/>
                    </a:cubicBezTo>
                    <a:cubicBezTo>
                      <a:pt x="6876" y="2512"/>
                      <a:pt x="6884" y="2574"/>
                      <a:pt x="6893" y="2637"/>
                    </a:cubicBezTo>
                    <a:cubicBezTo>
                      <a:pt x="6907" y="2698"/>
                      <a:pt x="6922" y="2760"/>
                      <a:pt x="6936" y="2821"/>
                    </a:cubicBezTo>
                    <a:cubicBezTo>
                      <a:pt x="6954" y="2879"/>
                      <a:pt x="6972" y="2938"/>
                      <a:pt x="6990" y="2996"/>
                    </a:cubicBezTo>
                    <a:cubicBezTo>
                      <a:pt x="7013" y="3050"/>
                      <a:pt x="7036" y="3105"/>
                      <a:pt x="7059" y="3159"/>
                    </a:cubicBezTo>
                    <a:cubicBezTo>
                      <a:pt x="7082" y="3207"/>
                      <a:pt x="7106" y="3256"/>
                      <a:pt x="7129" y="3304"/>
                    </a:cubicBezTo>
                    <a:cubicBezTo>
                      <a:pt x="7145" y="3344"/>
                      <a:pt x="7161" y="3383"/>
                      <a:pt x="7177" y="3423"/>
                    </a:cubicBezTo>
                    <a:lnTo>
                      <a:pt x="7225" y="3537"/>
                    </a:lnTo>
                    <a:cubicBezTo>
                      <a:pt x="7238" y="3576"/>
                      <a:pt x="7250" y="3614"/>
                      <a:pt x="7263" y="3653"/>
                    </a:cubicBezTo>
                    <a:cubicBezTo>
                      <a:pt x="7279" y="3692"/>
                      <a:pt x="7295" y="3730"/>
                      <a:pt x="7311" y="3769"/>
                    </a:cubicBezTo>
                    <a:cubicBezTo>
                      <a:pt x="7331" y="3808"/>
                      <a:pt x="7350" y="3846"/>
                      <a:pt x="7370" y="3885"/>
                    </a:cubicBezTo>
                    <a:lnTo>
                      <a:pt x="7450" y="3980"/>
                    </a:lnTo>
                    <a:cubicBezTo>
                      <a:pt x="7477" y="4012"/>
                      <a:pt x="7504" y="4043"/>
                      <a:pt x="7531" y="4075"/>
                    </a:cubicBezTo>
                    <a:cubicBezTo>
                      <a:pt x="7561" y="4107"/>
                      <a:pt x="7592" y="4138"/>
                      <a:pt x="7622" y="4170"/>
                    </a:cubicBezTo>
                    <a:lnTo>
                      <a:pt x="7702" y="4262"/>
                    </a:lnTo>
                    <a:cubicBezTo>
                      <a:pt x="7723" y="4293"/>
                      <a:pt x="7745" y="4324"/>
                      <a:pt x="7766" y="4355"/>
                    </a:cubicBezTo>
                    <a:cubicBezTo>
                      <a:pt x="7775" y="4386"/>
                      <a:pt x="7784" y="4416"/>
                      <a:pt x="7793" y="4447"/>
                    </a:cubicBezTo>
                    <a:cubicBezTo>
                      <a:pt x="7777" y="4457"/>
                      <a:pt x="7761" y="4466"/>
                      <a:pt x="7745" y="4476"/>
                    </a:cubicBezTo>
                    <a:lnTo>
                      <a:pt x="7697" y="4503"/>
                    </a:lnTo>
                    <a:cubicBezTo>
                      <a:pt x="7681" y="4513"/>
                      <a:pt x="7665" y="4524"/>
                      <a:pt x="7649" y="4534"/>
                    </a:cubicBezTo>
                    <a:cubicBezTo>
                      <a:pt x="7635" y="4542"/>
                      <a:pt x="7620" y="4550"/>
                      <a:pt x="7606" y="4558"/>
                    </a:cubicBezTo>
                    <a:cubicBezTo>
                      <a:pt x="7593" y="4562"/>
                      <a:pt x="7581" y="4567"/>
                      <a:pt x="7568" y="4571"/>
                    </a:cubicBezTo>
                    <a:cubicBezTo>
                      <a:pt x="7541" y="4575"/>
                      <a:pt x="7515" y="4578"/>
                      <a:pt x="7488" y="4582"/>
                    </a:cubicBezTo>
                    <a:lnTo>
                      <a:pt x="7413" y="4603"/>
                    </a:lnTo>
                    <a:cubicBezTo>
                      <a:pt x="7383" y="4612"/>
                      <a:pt x="7352" y="4620"/>
                      <a:pt x="7322" y="4629"/>
                    </a:cubicBezTo>
                    <a:cubicBezTo>
                      <a:pt x="7295" y="4640"/>
                      <a:pt x="7269" y="4652"/>
                      <a:pt x="7242" y="4663"/>
                    </a:cubicBezTo>
                    <a:cubicBezTo>
                      <a:pt x="7219" y="4675"/>
                      <a:pt x="7195" y="4686"/>
                      <a:pt x="7172" y="4698"/>
                    </a:cubicBezTo>
                    <a:cubicBezTo>
                      <a:pt x="7151" y="4708"/>
                      <a:pt x="7129" y="4717"/>
                      <a:pt x="7108" y="4727"/>
                    </a:cubicBezTo>
                    <a:cubicBezTo>
                      <a:pt x="7090" y="4724"/>
                      <a:pt x="7072" y="4722"/>
                      <a:pt x="7054" y="4719"/>
                    </a:cubicBezTo>
                    <a:cubicBezTo>
                      <a:pt x="7042" y="4623"/>
                      <a:pt x="7029" y="4527"/>
                      <a:pt x="7017" y="4431"/>
                    </a:cubicBezTo>
                    <a:lnTo>
                      <a:pt x="6947" y="4431"/>
                    </a:lnTo>
                    <a:lnTo>
                      <a:pt x="6893" y="4434"/>
                    </a:lnTo>
                    <a:lnTo>
                      <a:pt x="6840" y="4434"/>
                    </a:lnTo>
                    <a:lnTo>
                      <a:pt x="6770" y="4437"/>
                    </a:lnTo>
                    <a:lnTo>
                      <a:pt x="6663" y="4442"/>
                    </a:lnTo>
                    <a:cubicBezTo>
                      <a:pt x="6659" y="4490"/>
                      <a:pt x="6656" y="4539"/>
                      <a:pt x="6652" y="4587"/>
                    </a:cubicBezTo>
                    <a:cubicBezTo>
                      <a:pt x="6649" y="4637"/>
                      <a:pt x="6645" y="4687"/>
                      <a:pt x="6642" y="4737"/>
                    </a:cubicBezTo>
                    <a:cubicBezTo>
                      <a:pt x="6640" y="4786"/>
                      <a:pt x="6638" y="4836"/>
                      <a:pt x="6636" y="4885"/>
                    </a:cubicBezTo>
                    <a:cubicBezTo>
                      <a:pt x="6629" y="4934"/>
                      <a:pt x="6622" y="4984"/>
                      <a:pt x="6615" y="5033"/>
                    </a:cubicBezTo>
                    <a:cubicBezTo>
                      <a:pt x="6601" y="5069"/>
                      <a:pt x="6586" y="5105"/>
                      <a:pt x="6572" y="5141"/>
                    </a:cubicBezTo>
                    <a:lnTo>
                      <a:pt x="6524" y="5252"/>
                    </a:lnTo>
                    <a:cubicBezTo>
                      <a:pt x="6508" y="5285"/>
                      <a:pt x="6492" y="5319"/>
                      <a:pt x="6476" y="5352"/>
                    </a:cubicBezTo>
                    <a:cubicBezTo>
                      <a:pt x="6467" y="5386"/>
                      <a:pt x="6458" y="5421"/>
                      <a:pt x="6449" y="5455"/>
                    </a:cubicBezTo>
                    <a:cubicBezTo>
                      <a:pt x="6451" y="5487"/>
                      <a:pt x="6452" y="5518"/>
                      <a:pt x="6454" y="5550"/>
                    </a:cubicBezTo>
                    <a:cubicBezTo>
                      <a:pt x="6450" y="5552"/>
                      <a:pt x="6447" y="5554"/>
                      <a:pt x="6443" y="5556"/>
                    </a:cubicBezTo>
                    <a:lnTo>
                      <a:pt x="6427" y="5556"/>
                    </a:lnTo>
                    <a:lnTo>
                      <a:pt x="6427" y="5556"/>
                    </a:lnTo>
                    <a:cubicBezTo>
                      <a:pt x="6425" y="5557"/>
                      <a:pt x="6424" y="5557"/>
                      <a:pt x="6422" y="5558"/>
                    </a:cubicBezTo>
                    <a:lnTo>
                      <a:pt x="6422" y="5566"/>
                    </a:lnTo>
                    <a:lnTo>
                      <a:pt x="6422" y="5571"/>
                    </a:lnTo>
                    <a:lnTo>
                      <a:pt x="6422" y="5582"/>
                    </a:lnTo>
                    <a:lnTo>
                      <a:pt x="6422" y="5595"/>
                    </a:lnTo>
                    <a:lnTo>
                      <a:pt x="6347" y="5682"/>
                    </a:lnTo>
                    <a:cubicBezTo>
                      <a:pt x="6327" y="5713"/>
                      <a:pt x="6308" y="5744"/>
                      <a:pt x="6288" y="5775"/>
                    </a:cubicBezTo>
                    <a:cubicBezTo>
                      <a:pt x="6279" y="5807"/>
                      <a:pt x="6270" y="5840"/>
                      <a:pt x="6261" y="5872"/>
                    </a:cubicBezTo>
                    <a:cubicBezTo>
                      <a:pt x="6258" y="5907"/>
                      <a:pt x="6254" y="5943"/>
                      <a:pt x="6251" y="5978"/>
                    </a:cubicBezTo>
                    <a:cubicBezTo>
                      <a:pt x="6246" y="6013"/>
                      <a:pt x="6240" y="6048"/>
                      <a:pt x="6235" y="6083"/>
                    </a:cubicBezTo>
                    <a:lnTo>
                      <a:pt x="6229" y="6194"/>
                    </a:lnTo>
                    <a:lnTo>
                      <a:pt x="6208" y="6302"/>
                    </a:lnTo>
                    <a:cubicBezTo>
                      <a:pt x="6195" y="6339"/>
                      <a:pt x="6183" y="6376"/>
                      <a:pt x="6170" y="6413"/>
                    </a:cubicBezTo>
                    <a:lnTo>
                      <a:pt x="5978" y="7213"/>
                    </a:lnTo>
                    <a:lnTo>
                      <a:pt x="5951" y="7300"/>
                    </a:lnTo>
                    <a:cubicBezTo>
                      <a:pt x="5946" y="7333"/>
                      <a:pt x="5940" y="7365"/>
                      <a:pt x="5935" y="7398"/>
                    </a:cubicBezTo>
                    <a:cubicBezTo>
                      <a:pt x="5933" y="7428"/>
                      <a:pt x="5931" y="7457"/>
                      <a:pt x="5929" y="7487"/>
                    </a:cubicBezTo>
                    <a:lnTo>
                      <a:pt x="5929" y="7585"/>
                    </a:lnTo>
                    <a:lnTo>
                      <a:pt x="5929" y="7672"/>
                    </a:lnTo>
                    <a:cubicBezTo>
                      <a:pt x="5924" y="7699"/>
                      <a:pt x="5918" y="7727"/>
                      <a:pt x="5913" y="7754"/>
                    </a:cubicBezTo>
                    <a:cubicBezTo>
                      <a:pt x="5908" y="7780"/>
                      <a:pt x="5902" y="7805"/>
                      <a:pt x="5897" y="7831"/>
                    </a:cubicBezTo>
                    <a:cubicBezTo>
                      <a:pt x="5886" y="7859"/>
                      <a:pt x="5876" y="7887"/>
                      <a:pt x="5865" y="7915"/>
                    </a:cubicBezTo>
                    <a:lnTo>
                      <a:pt x="5865" y="7997"/>
                    </a:lnTo>
                    <a:cubicBezTo>
                      <a:pt x="5872" y="8022"/>
                      <a:pt x="5879" y="8048"/>
                      <a:pt x="5886" y="8073"/>
                    </a:cubicBezTo>
                    <a:cubicBezTo>
                      <a:pt x="5899" y="8098"/>
                      <a:pt x="5911" y="8122"/>
                      <a:pt x="5924" y="8147"/>
                    </a:cubicBezTo>
                    <a:lnTo>
                      <a:pt x="5972" y="8216"/>
                    </a:lnTo>
                    <a:lnTo>
                      <a:pt x="6020" y="8282"/>
                    </a:lnTo>
                    <a:lnTo>
                      <a:pt x="6069" y="8343"/>
                    </a:lnTo>
                    <a:cubicBezTo>
                      <a:pt x="6092" y="8412"/>
                      <a:pt x="6115" y="8482"/>
                      <a:pt x="6138" y="8551"/>
                    </a:cubicBezTo>
                    <a:lnTo>
                      <a:pt x="6111" y="8572"/>
                    </a:lnTo>
                    <a:cubicBezTo>
                      <a:pt x="6097" y="8576"/>
                      <a:pt x="6083" y="8581"/>
                      <a:pt x="6069" y="8585"/>
                    </a:cubicBezTo>
                    <a:cubicBezTo>
                      <a:pt x="6056" y="8590"/>
                      <a:pt x="6044" y="8594"/>
                      <a:pt x="6031" y="8599"/>
                    </a:cubicBezTo>
                    <a:cubicBezTo>
                      <a:pt x="6020" y="8606"/>
                      <a:pt x="6010" y="8613"/>
                      <a:pt x="5999" y="8620"/>
                    </a:cubicBezTo>
                    <a:cubicBezTo>
                      <a:pt x="6022" y="8623"/>
                      <a:pt x="6046" y="8627"/>
                      <a:pt x="6069" y="8630"/>
                    </a:cubicBezTo>
                    <a:cubicBezTo>
                      <a:pt x="6085" y="8634"/>
                      <a:pt x="6101" y="8639"/>
                      <a:pt x="6117" y="8643"/>
                    </a:cubicBezTo>
                    <a:cubicBezTo>
                      <a:pt x="6131" y="8652"/>
                      <a:pt x="6146" y="8661"/>
                      <a:pt x="6160" y="8670"/>
                    </a:cubicBezTo>
                    <a:cubicBezTo>
                      <a:pt x="6153" y="8687"/>
                      <a:pt x="6145" y="8703"/>
                      <a:pt x="6138" y="8720"/>
                    </a:cubicBezTo>
                    <a:cubicBezTo>
                      <a:pt x="6140" y="8737"/>
                      <a:pt x="6142" y="8753"/>
                      <a:pt x="6144" y="8770"/>
                    </a:cubicBezTo>
                    <a:cubicBezTo>
                      <a:pt x="6156" y="8789"/>
                      <a:pt x="6169" y="8807"/>
                      <a:pt x="6181" y="8826"/>
                    </a:cubicBezTo>
                    <a:cubicBezTo>
                      <a:pt x="6199" y="8842"/>
                      <a:pt x="6217" y="8857"/>
                      <a:pt x="6235" y="8873"/>
                    </a:cubicBezTo>
                    <a:cubicBezTo>
                      <a:pt x="6253" y="8888"/>
                      <a:pt x="6270" y="8903"/>
                      <a:pt x="6288" y="8918"/>
                    </a:cubicBezTo>
                    <a:lnTo>
                      <a:pt x="6352" y="8952"/>
                    </a:lnTo>
                    <a:lnTo>
                      <a:pt x="6465" y="9005"/>
                    </a:lnTo>
                    <a:lnTo>
                      <a:pt x="6583" y="9063"/>
                    </a:lnTo>
                    <a:lnTo>
                      <a:pt x="6706" y="9116"/>
                    </a:lnTo>
                    <a:lnTo>
                      <a:pt x="6781" y="9140"/>
                    </a:lnTo>
                    <a:lnTo>
                      <a:pt x="6867" y="9161"/>
                    </a:lnTo>
                    <a:lnTo>
                      <a:pt x="6958" y="9179"/>
                    </a:lnTo>
                    <a:lnTo>
                      <a:pt x="7043" y="9200"/>
                    </a:lnTo>
                    <a:lnTo>
                      <a:pt x="7134" y="9224"/>
                    </a:lnTo>
                    <a:lnTo>
                      <a:pt x="7220" y="9248"/>
                    </a:lnTo>
                    <a:lnTo>
                      <a:pt x="7290" y="9279"/>
                    </a:lnTo>
                    <a:lnTo>
                      <a:pt x="7343" y="9314"/>
                    </a:lnTo>
                    <a:cubicBezTo>
                      <a:pt x="7357" y="9329"/>
                      <a:pt x="7372" y="9344"/>
                      <a:pt x="7386" y="9359"/>
                    </a:cubicBezTo>
                    <a:cubicBezTo>
                      <a:pt x="7393" y="9376"/>
                      <a:pt x="7401" y="9392"/>
                      <a:pt x="7408" y="9409"/>
                    </a:cubicBezTo>
                    <a:lnTo>
                      <a:pt x="7381" y="9433"/>
                    </a:lnTo>
                    <a:cubicBezTo>
                      <a:pt x="7374" y="9443"/>
                      <a:pt x="7366" y="9454"/>
                      <a:pt x="7359" y="9464"/>
                    </a:cubicBezTo>
                    <a:lnTo>
                      <a:pt x="7333" y="9493"/>
                    </a:lnTo>
                    <a:cubicBezTo>
                      <a:pt x="7317" y="9503"/>
                      <a:pt x="7300" y="9512"/>
                      <a:pt x="7284" y="9522"/>
                    </a:cubicBezTo>
                    <a:lnTo>
                      <a:pt x="7193" y="9546"/>
                    </a:lnTo>
                    <a:lnTo>
                      <a:pt x="7081" y="9559"/>
                    </a:lnTo>
                    <a:lnTo>
                      <a:pt x="6958" y="9562"/>
                    </a:lnTo>
                    <a:lnTo>
                      <a:pt x="6824" y="9559"/>
                    </a:lnTo>
                    <a:lnTo>
                      <a:pt x="6690" y="9551"/>
                    </a:lnTo>
                    <a:lnTo>
                      <a:pt x="6567" y="9546"/>
                    </a:lnTo>
                    <a:lnTo>
                      <a:pt x="6454" y="9538"/>
                    </a:lnTo>
                    <a:lnTo>
                      <a:pt x="6261" y="9525"/>
                    </a:lnTo>
                    <a:lnTo>
                      <a:pt x="6074" y="9493"/>
                    </a:lnTo>
                    <a:lnTo>
                      <a:pt x="5903" y="9454"/>
                    </a:lnTo>
                    <a:lnTo>
                      <a:pt x="5726" y="9401"/>
                    </a:lnTo>
                    <a:lnTo>
                      <a:pt x="5560" y="9351"/>
                    </a:lnTo>
                    <a:lnTo>
                      <a:pt x="5404" y="9295"/>
                    </a:lnTo>
                    <a:lnTo>
                      <a:pt x="5244" y="9245"/>
                    </a:lnTo>
                    <a:lnTo>
                      <a:pt x="5083" y="9250"/>
                    </a:lnTo>
                    <a:cubicBezTo>
                      <a:pt x="5062" y="9248"/>
                      <a:pt x="5040" y="9247"/>
                      <a:pt x="5019" y="9245"/>
                    </a:cubicBezTo>
                    <a:lnTo>
                      <a:pt x="4944" y="9227"/>
                    </a:lnTo>
                    <a:lnTo>
                      <a:pt x="4853" y="9211"/>
                    </a:lnTo>
                    <a:lnTo>
                      <a:pt x="4762" y="9187"/>
                    </a:lnTo>
                    <a:lnTo>
                      <a:pt x="4681" y="9163"/>
                    </a:lnTo>
                    <a:cubicBezTo>
                      <a:pt x="4660" y="9153"/>
                      <a:pt x="4638" y="9144"/>
                      <a:pt x="4617" y="9134"/>
                    </a:cubicBezTo>
                    <a:lnTo>
                      <a:pt x="4585" y="9105"/>
                    </a:lnTo>
                    <a:cubicBezTo>
                      <a:pt x="4581" y="9090"/>
                      <a:pt x="4578" y="9075"/>
                      <a:pt x="4574" y="9060"/>
                    </a:cubicBezTo>
                    <a:cubicBezTo>
                      <a:pt x="4578" y="9042"/>
                      <a:pt x="4581" y="9023"/>
                      <a:pt x="4585" y="9005"/>
                    </a:cubicBezTo>
                    <a:cubicBezTo>
                      <a:pt x="4592" y="8986"/>
                      <a:pt x="4599" y="8966"/>
                      <a:pt x="4606" y="8947"/>
                    </a:cubicBezTo>
                    <a:cubicBezTo>
                      <a:pt x="4617" y="8926"/>
                      <a:pt x="4627" y="8905"/>
                      <a:pt x="4638" y="8884"/>
                    </a:cubicBezTo>
                    <a:cubicBezTo>
                      <a:pt x="4652" y="8863"/>
                      <a:pt x="4667" y="8841"/>
                      <a:pt x="4681" y="8820"/>
                    </a:cubicBezTo>
                    <a:cubicBezTo>
                      <a:pt x="4695" y="8799"/>
                      <a:pt x="4710" y="8778"/>
                      <a:pt x="4724" y="8757"/>
                    </a:cubicBezTo>
                    <a:cubicBezTo>
                      <a:pt x="4735" y="8738"/>
                      <a:pt x="4745" y="8718"/>
                      <a:pt x="4756" y="8699"/>
                    </a:cubicBezTo>
                    <a:cubicBezTo>
                      <a:pt x="4765" y="8681"/>
                      <a:pt x="4774" y="8664"/>
                      <a:pt x="4783" y="8646"/>
                    </a:cubicBezTo>
                    <a:cubicBezTo>
                      <a:pt x="4788" y="8632"/>
                      <a:pt x="4794" y="8618"/>
                      <a:pt x="4799" y="8604"/>
                    </a:cubicBezTo>
                    <a:lnTo>
                      <a:pt x="4676" y="8572"/>
                    </a:lnTo>
                    <a:cubicBezTo>
                      <a:pt x="4647" y="8561"/>
                      <a:pt x="4619" y="8549"/>
                      <a:pt x="4590" y="8538"/>
                    </a:cubicBezTo>
                    <a:cubicBezTo>
                      <a:pt x="4572" y="8526"/>
                      <a:pt x="4555" y="8513"/>
                      <a:pt x="4537" y="8501"/>
                    </a:cubicBezTo>
                    <a:cubicBezTo>
                      <a:pt x="4524" y="8487"/>
                      <a:pt x="4512" y="8473"/>
                      <a:pt x="4499" y="8459"/>
                    </a:cubicBezTo>
                    <a:cubicBezTo>
                      <a:pt x="4495" y="8444"/>
                      <a:pt x="4492" y="8429"/>
                      <a:pt x="4488" y="8414"/>
                    </a:cubicBezTo>
                    <a:lnTo>
                      <a:pt x="4494" y="8366"/>
                    </a:lnTo>
                    <a:cubicBezTo>
                      <a:pt x="4499" y="8349"/>
                      <a:pt x="4505" y="8333"/>
                      <a:pt x="4510" y="8316"/>
                    </a:cubicBezTo>
                    <a:cubicBezTo>
                      <a:pt x="4519" y="8298"/>
                      <a:pt x="4528" y="8281"/>
                      <a:pt x="4537" y="8263"/>
                    </a:cubicBezTo>
                    <a:cubicBezTo>
                      <a:pt x="4546" y="8246"/>
                      <a:pt x="4554" y="8228"/>
                      <a:pt x="4563" y="8211"/>
                    </a:cubicBezTo>
                    <a:cubicBezTo>
                      <a:pt x="4570" y="8192"/>
                      <a:pt x="4578" y="8174"/>
                      <a:pt x="4585" y="8155"/>
                    </a:cubicBezTo>
                    <a:cubicBezTo>
                      <a:pt x="4592" y="8136"/>
                      <a:pt x="4599" y="8116"/>
                      <a:pt x="4606" y="8097"/>
                    </a:cubicBezTo>
                    <a:cubicBezTo>
                      <a:pt x="4608" y="8079"/>
                      <a:pt x="4610" y="8060"/>
                      <a:pt x="4612" y="8042"/>
                    </a:cubicBezTo>
                    <a:cubicBezTo>
                      <a:pt x="4610" y="8023"/>
                      <a:pt x="4608" y="8003"/>
                      <a:pt x="4606" y="7984"/>
                    </a:cubicBezTo>
                    <a:cubicBezTo>
                      <a:pt x="4601" y="7963"/>
                      <a:pt x="4595" y="7941"/>
                      <a:pt x="4590" y="7920"/>
                    </a:cubicBezTo>
                    <a:cubicBezTo>
                      <a:pt x="4588" y="7893"/>
                      <a:pt x="4587" y="7865"/>
                      <a:pt x="4585" y="7838"/>
                    </a:cubicBezTo>
                    <a:lnTo>
                      <a:pt x="4585" y="7746"/>
                    </a:lnTo>
                    <a:cubicBezTo>
                      <a:pt x="4587" y="7713"/>
                      <a:pt x="4588" y="7679"/>
                      <a:pt x="4590" y="7646"/>
                    </a:cubicBezTo>
                    <a:cubicBezTo>
                      <a:pt x="4595" y="7614"/>
                      <a:pt x="4601" y="7583"/>
                      <a:pt x="4606" y="7551"/>
                    </a:cubicBezTo>
                    <a:cubicBezTo>
                      <a:pt x="4613" y="7522"/>
                      <a:pt x="4621" y="7493"/>
                      <a:pt x="4628" y="7464"/>
                    </a:cubicBezTo>
                    <a:cubicBezTo>
                      <a:pt x="4633" y="7417"/>
                      <a:pt x="4639" y="7371"/>
                      <a:pt x="4644" y="7324"/>
                    </a:cubicBezTo>
                    <a:cubicBezTo>
                      <a:pt x="4649" y="7274"/>
                      <a:pt x="4655" y="7223"/>
                      <a:pt x="4660" y="7173"/>
                    </a:cubicBezTo>
                    <a:lnTo>
                      <a:pt x="4660" y="7018"/>
                    </a:lnTo>
                    <a:cubicBezTo>
                      <a:pt x="4658" y="6963"/>
                      <a:pt x="4657" y="6909"/>
                      <a:pt x="4655" y="6854"/>
                    </a:cubicBezTo>
                    <a:cubicBezTo>
                      <a:pt x="4649" y="6800"/>
                      <a:pt x="4644" y="6747"/>
                      <a:pt x="4638" y="6693"/>
                    </a:cubicBezTo>
                    <a:cubicBezTo>
                      <a:pt x="4636" y="6642"/>
                      <a:pt x="4635" y="6591"/>
                      <a:pt x="4633" y="6540"/>
                    </a:cubicBezTo>
                    <a:cubicBezTo>
                      <a:pt x="4631" y="6492"/>
                      <a:pt x="4630" y="6443"/>
                      <a:pt x="4628" y="6395"/>
                    </a:cubicBezTo>
                    <a:lnTo>
                      <a:pt x="4628" y="6310"/>
                    </a:lnTo>
                    <a:cubicBezTo>
                      <a:pt x="4630" y="6282"/>
                      <a:pt x="4631" y="6254"/>
                      <a:pt x="4633" y="6226"/>
                    </a:cubicBezTo>
                    <a:cubicBezTo>
                      <a:pt x="4637" y="6197"/>
                      <a:pt x="4640" y="6168"/>
                      <a:pt x="4644" y="6139"/>
                    </a:cubicBezTo>
                    <a:cubicBezTo>
                      <a:pt x="4649" y="6111"/>
                      <a:pt x="4655" y="6082"/>
                      <a:pt x="4660" y="6054"/>
                    </a:cubicBezTo>
                    <a:cubicBezTo>
                      <a:pt x="4665" y="6025"/>
                      <a:pt x="4671" y="5996"/>
                      <a:pt x="4676" y="5967"/>
                    </a:cubicBezTo>
                    <a:lnTo>
                      <a:pt x="4676" y="5891"/>
                    </a:lnTo>
                    <a:cubicBezTo>
                      <a:pt x="4672" y="5866"/>
                      <a:pt x="4669" y="5842"/>
                      <a:pt x="4665" y="5817"/>
                    </a:cubicBezTo>
                    <a:lnTo>
                      <a:pt x="4638" y="5751"/>
                    </a:lnTo>
                    <a:cubicBezTo>
                      <a:pt x="4620" y="5732"/>
                      <a:pt x="4603" y="5712"/>
                      <a:pt x="4585" y="5693"/>
                    </a:cubicBezTo>
                    <a:lnTo>
                      <a:pt x="4585" y="5709"/>
                    </a:lnTo>
                    <a:cubicBezTo>
                      <a:pt x="4572" y="5719"/>
                      <a:pt x="4560" y="5730"/>
                      <a:pt x="4547" y="5740"/>
                    </a:cubicBezTo>
                    <a:cubicBezTo>
                      <a:pt x="4535" y="5755"/>
                      <a:pt x="4522" y="5770"/>
                      <a:pt x="4510" y="5785"/>
                    </a:cubicBezTo>
                    <a:cubicBezTo>
                      <a:pt x="4503" y="5799"/>
                      <a:pt x="4495" y="5813"/>
                      <a:pt x="4488" y="5827"/>
                    </a:cubicBezTo>
                    <a:cubicBezTo>
                      <a:pt x="4485" y="5842"/>
                      <a:pt x="4481" y="5857"/>
                      <a:pt x="4478" y="5872"/>
                    </a:cubicBezTo>
                    <a:cubicBezTo>
                      <a:pt x="4467" y="5876"/>
                      <a:pt x="4457" y="5881"/>
                      <a:pt x="4446" y="5885"/>
                    </a:cubicBezTo>
                    <a:lnTo>
                      <a:pt x="4408" y="5914"/>
                    </a:lnTo>
                    <a:lnTo>
                      <a:pt x="4371" y="5954"/>
                    </a:lnTo>
                    <a:cubicBezTo>
                      <a:pt x="4357" y="5970"/>
                      <a:pt x="4342" y="5986"/>
                      <a:pt x="4328" y="6002"/>
                    </a:cubicBezTo>
                    <a:cubicBezTo>
                      <a:pt x="4312" y="6020"/>
                      <a:pt x="4296" y="6039"/>
                      <a:pt x="4280" y="6057"/>
                    </a:cubicBezTo>
                    <a:lnTo>
                      <a:pt x="4237" y="6112"/>
                    </a:lnTo>
                    <a:cubicBezTo>
                      <a:pt x="4226" y="6130"/>
                      <a:pt x="4216" y="6147"/>
                      <a:pt x="4205" y="6165"/>
                    </a:cubicBezTo>
                    <a:cubicBezTo>
                      <a:pt x="4191" y="6182"/>
                      <a:pt x="4176" y="6198"/>
                      <a:pt x="4162" y="6215"/>
                    </a:cubicBezTo>
                    <a:cubicBezTo>
                      <a:pt x="4123" y="6263"/>
                      <a:pt x="4083" y="6310"/>
                      <a:pt x="4044" y="6358"/>
                    </a:cubicBezTo>
                    <a:cubicBezTo>
                      <a:pt x="3999" y="6405"/>
                      <a:pt x="3955" y="6453"/>
                      <a:pt x="3910" y="6500"/>
                    </a:cubicBezTo>
                    <a:lnTo>
                      <a:pt x="3787" y="6646"/>
                    </a:lnTo>
                    <a:cubicBezTo>
                      <a:pt x="3751" y="6693"/>
                      <a:pt x="3716" y="6741"/>
                      <a:pt x="3680" y="6788"/>
                    </a:cubicBezTo>
                    <a:cubicBezTo>
                      <a:pt x="3653" y="6834"/>
                      <a:pt x="3626" y="6879"/>
                      <a:pt x="3599" y="6925"/>
                    </a:cubicBezTo>
                    <a:lnTo>
                      <a:pt x="3599" y="6928"/>
                    </a:lnTo>
                    <a:lnTo>
                      <a:pt x="3599" y="6931"/>
                    </a:lnTo>
                    <a:cubicBezTo>
                      <a:pt x="3601" y="6933"/>
                      <a:pt x="3603" y="6934"/>
                      <a:pt x="3605" y="6936"/>
                    </a:cubicBezTo>
                    <a:lnTo>
                      <a:pt x="3605" y="6941"/>
                    </a:lnTo>
                    <a:cubicBezTo>
                      <a:pt x="3610" y="6945"/>
                      <a:pt x="3616" y="6948"/>
                      <a:pt x="3621" y="6952"/>
                    </a:cubicBezTo>
                    <a:cubicBezTo>
                      <a:pt x="3601" y="6948"/>
                      <a:pt x="3582" y="6945"/>
                      <a:pt x="3562" y="6941"/>
                    </a:cubicBezTo>
                    <a:cubicBezTo>
                      <a:pt x="3553" y="6960"/>
                      <a:pt x="3544" y="6978"/>
                      <a:pt x="3535" y="6997"/>
                    </a:cubicBezTo>
                    <a:lnTo>
                      <a:pt x="3492" y="7052"/>
                    </a:lnTo>
                    <a:cubicBezTo>
                      <a:pt x="3480" y="7069"/>
                      <a:pt x="3467" y="7085"/>
                      <a:pt x="3455" y="7102"/>
                    </a:cubicBezTo>
                    <a:lnTo>
                      <a:pt x="3407" y="7150"/>
                    </a:lnTo>
                    <a:cubicBezTo>
                      <a:pt x="3394" y="7161"/>
                      <a:pt x="3382" y="7173"/>
                      <a:pt x="3369" y="7184"/>
                    </a:cubicBezTo>
                    <a:lnTo>
                      <a:pt x="3348" y="7226"/>
                    </a:lnTo>
                    <a:lnTo>
                      <a:pt x="3348" y="7266"/>
                    </a:lnTo>
                    <a:lnTo>
                      <a:pt x="3348" y="7308"/>
                    </a:lnTo>
                    <a:cubicBezTo>
                      <a:pt x="3351" y="7320"/>
                      <a:pt x="3355" y="7333"/>
                      <a:pt x="3358" y="7345"/>
                    </a:cubicBezTo>
                    <a:cubicBezTo>
                      <a:pt x="3355" y="7356"/>
                      <a:pt x="3351" y="7366"/>
                      <a:pt x="3348" y="7377"/>
                    </a:cubicBezTo>
                    <a:cubicBezTo>
                      <a:pt x="3330" y="7409"/>
                      <a:pt x="3312" y="7442"/>
                      <a:pt x="3294" y="7474"/>
                    </a:cubicBezTo>
                    <a:cubicBezTo>
                      <a:pt x="3271" y="7508"/>
                      <a:pt x="3247" y="7541"/>
                      <a:pt x="3224" y="7575"/>
                    </a:cubicBezTo>
                    <a:lnTo>
                      <a:pt x="3160" y="7672"/>
                    </a:lnTo>
                    <a:cubicBezTo>
                      <a:pt x="3142" y="7705"/>
                      <a:pt x="3125" y="7737"/>
                      <a:pt x="3107" y="7770"/>
                    </a:cubicBezTo>
                    <a:cubicBezTo>
                      <a:pt x="3093" y="7803"/>
                      <a:pt x="3078" y="7835"/>
                      <a:pt x="3064" y="7868"/>
                    </a:cubicBezTo>
                    <a:lnTo>
                      <a:pt x="3037" y="7970"/>
                    </a:lnTo>
                    <a:lnTo>
                      <a:pt x="3037" y="8076"/>
                    </a:lnTo>
                    <a:cubicBezTo>
                      <a:pt x="3048" y="8113"/>
                      <a:pt x="3058" y="8150"/>
                      <a:pt x="3069" y="8187"/>
                    </a:cubicBezTo>
                    <a:cubicBezTo>
                      <a:pt x="3073" y="8206"/>
                      <a:pt x="3076" y="8226"/>
                      <a:pt x="3080" y="8245"/>
                    </a:cubicBezTo>
                    <a:cubicBezTo>
                      <a:pt x="3075" y="8264"/>
                      <a:pt x="3069" y="8284"/>
                      <a:pt x="3064" y="8303"/>
                    </a:cubicBezTo>
                    <a:cubicBezTo>
                      <a:pt x="3053" y="8321"/>
                      <a:pt x="3043" y="8338"/>
                      <a:pt x="3032" y="8356"/>
                    </a:cubicBezTo>
                    <a:cubicBezTo>
                      <a:pt x="3018" y="8374"/>
                      <a:pt x="3003" y="8391"/>
                      <a:pt x="2989" y="8409"/>
                    </a:cubicBezTo>
                    <a:cubicBezTo>
                      <a:pt x="2980" y="8425"/>
                      <a:pt x="2971" y="8440"/>
                      <a:pt x="2962" y="8456"/>
                    </a:cubicBezTo>
                    <a:cubicBezTo>
                      <a:pt x="2955" y="8469"/>
                      <a:pt x="2948" y="8483"/>
                      <a:pt x="2941" y="8496"/>
                    </a:cubicBezTo>
                    <a:cubicBezTo>
                      <a:pt x="2943" y="8507"/>
                      <a:pt x="2944" y="8519"/>
                      <a:pt x="2946" y="8530"/>
                    </a:cubicBezTo>
                    <a:lnTo>
                      <a:pt x="3198" y="8767"/>
                    </a:lnTo>
                    <a:lnTo>
                      <a:pt x="3198" y="8836"/>
                    </a:lnTo>
                    <a:lnTo>
                      <a:pt x="3171" y="8884"/>
                    </a:lnTo>
                    <a:lnTo>
                      <a:pt x="3133" y="8934"/>
                    </a:lnTo>
                    <a:cubicBezTo>
                      <a:pt x="3119" y="8952"/>
                      <a:pt x="3105" y="8971"/>
                      <a:pt x="3091" y="8989"/>
                    </a:cubicBezTo>
                    <a:cubicBezTo>
                      <a:pt x="3078" y="9008"/>
                      <a:pt x="3066" y="9026"/>
                      <a:pt x="3053" y="9045"/>
                    </a:cubicBezTo>
                    <a:cubicBezTo>
                      <a:pt x="3041" y="9062"/>
                      <a:pt x="3028" y="9080"/>
                      <a:pt x="3016" y="9097"/>
                    </a:cubicBezTo>
                    <a:cubicBezTo>
                      <a:pt x="3009" y="9113"/>
                      <a:pt x="3001" y="9129"/>
                      <a:pt x="2994" y="9145"/>
                    </a:cubicBezTo>
                    <a:cubicBezTo>
                      <a:pt x="2996" y="9158"/>
                      <a:pt x="2997" y="9171"/>
                      <a:pt x="2999" y="9184"/>
                    </a:cubicBezTo>
                    <a:cubicBezTo>
                      <a:pt x="3013" y="9213"/>
                      <a:pt x="3028" y="9243"/>
                      <a:pt x="3042" y="9272"/>
                    </a:cubicBezTo>
                    <a:lnTo>
                      <a:pt x="3107" y="9364"/>
                    </a:lnTo>
                    <a:lnTo>
                      <a:pt x="3176" y="9454"/>
                    </a:lnTo>
                    <a:cubicBezTo>
                      <a:pt x="3197" y="9486"/>
                      <a:pt x="3219" y="9517"/>
                      <a:pt x="3240" y="9549"/>
                    </a:cubicBezTo>
                    <a:cubicBezTo>
                      <a:pt x="3256" y="9581"/>
                      <a:pt x="3273" y="9612"/>
                      <a:pt x="3289" y="9644"/>
                    </a:cubicBezTo>
                    <a:cubicBezTo>
                      <a:pt x="3300" y="9676"/>
                      <a:pt x="3310" y="9709"/>
                      <a:pt x="3321" y="9741"/>
                    </a:cubicBezTo>
                    <a:cubicBezTo>
                      <a:pt x="3323" y="9774"/>
                      <a:pt x="3324" y="9806"/>
                      <a:pt x="3326" y="9839"/>
                    </a:cubicBezTo>
                    <a:cubicBezTo>
                      <a:pt x="3317" y="9872"/>
                      <a:pt x="3308" y="9906"/>
                      <a:pt x="3299" y="9939"/>
                    </a:cubicBezTo>
                    <a:lnTo>
                      <a:pt x="3160" y="9974"/>
                    </a:lnTo>
                    <a:lnTo>
                      <a:pt x="3016" y="9992"/>
                    </a:lnTo>
                    <a:lnTo>
                      <a:pt x="2855" y="10000"/>
                    </a:lnTo>
                    <a:lnTo>
                      <a:pt x="2700" y="9997"/>
                    </a:lnTo>
                    <a:lnTo>
                      <a:pt x="2539" y="9979"/>
                    </a:lnTo>
                    <a:lnTo>
                      <a:pt x="2384" y="9955"/>
                    </a:lnTo>
                    <a:lnTo>
                      <a:pt x="2239" y="9921"/>
                    </a:lnTo>
                    <a:lnTo>
                      <a:pt x="2105" y="9881"/>
                    </a:lnTo>
                    <a:cubicBezTo>
                      <a:pt x="2066" y="9865"/>
                      <a:pt x="2026" y="9850"/>
                      <a:pt x="1987" y="9834"/>
                    </a:cubicBezTo>
                    <a:lnTo>
                      <a:pt x="1901" y="9781"/>
                    </a:lnTo>
                    <a:lnTo>
                      <a:pt x="1837" y="9723"/>
                    </a:lnTo>
                    <a:lnTo>
                      <a:pt x="1837" y="9514"/>
                    </a:lnTo>
                    <a:cubicBezTo>
                      <a:pt x="1828" y="9503"/>
                      <a:pt x="1819" y="9491"/>
                      <a:pt x="1810" y="9480"/>
                    </a:cubicBezTo>
                    <a:cubicBezTo>
                      <a:pt x="1798" y="9465"/>
                      <a:pt x="1785" y="9450"/>
                      <a:pt x="1773" y="9435"/>
                    </a:cubicBezTo>
                    <a:cubicBezTo>
                      <a:pt x="1764" y="9417"/>
                      <a:pt x="1755" y="9400"/>
                      <a:pt x="1746" y="9382"/>
                    </a:cubicBezTo>
                    <a:lnTo>
                      <a:pt x="1725" y="9316"/>
                    </a:lnTo>
                    <a:lnTo>
                      <a:pt x="1725" y="9248"/>
                    </a:lnTo>
                    <a:cubicBezTo>
                      <a:pt x="1732" y="9224"/>
                      <a:pt x="1739" y="9201"/>
                      <a:pt x="1746" y="9177"/>
                    </a:cubicBezTo>
                    <a:cubicBezTo>
                      <a:pt x="1751" y="9160"/>
                      <a:pt x="1757" y="9143"/>
                      <a:pt x="1762" y="9126"/>
                    </a:cubicBezTo>
                    <a:lnTo>
                      <a:pt x="1762" y="9071"/>
                    </a:lnTo>
                    <a:cubicBezTo>
                      <a:pt x="1755" y="9052"/>
                      <a:pt x="1748" y="9032"/>
                      <a:pt x="1741" y="9013"/>
                    </a:cubicBezTo>
                    <a:cubicBezTo>
                      <a:pt x="1736" y="8993"/>
                      <a:pt x="1730" y="8972"/>
                      <a:pt x="1725" y="8952"/>
                    </a:cubicBezTo>
                    <a:cubicBezTo>
                      <a:pt x="1721" y="8929"/>
                      <a:pt x="1718" y="8907"/>
                      <a:pt x="1714" y="8884"/>
                    </a:cubicBezTo>
                    <a:lnTo>
                      <a:pt x="1714" y="8810"/>
                    </a:lnTo>
                    <a:cubicBezTo>
                      <a:pt x="1721" y="8784"/>
                      <a:pt x="1728" y="8759"/>
                      <a:pt x="1735" y="8733"/>
                    </a:cubicBezTo>
                    <a:lnTo>
                      <a:pt x="1762" y="8667"/>
                    </a:lnTo>
                    <a:cubicBezTo>
                      <a:pt x="1775" y="8647"/>
                      <a:pt x="1787" y="8626"/>
                      <a:pt x="1800" y="8606"/>
                    </a:cubicBezTo>
                    <a:cubicBezTo>
                      <a:pt x="1812" y="8586"/>
                      <a:pt x="1825" y="8566"/>
                      <a:pt x="1837" y="8546"/>
                    </a:cubicBezTo>
                    <a:cubicBezTo>
                      <a:pt x="1848" y="8521"/>
                      <a:pt x="1858" y="8497"/>
                      <a:pt x="1869" y="8472"/>
                    </a:cubicBezTo>
                    <a:lnTo>
                      <a:pt x="1869" y="7820"/>
                    </a:lnTo>
                    <a:lnTo>
                      <a:pt x="1998" y="7020"/>
                    </a:lnTo>
                    <a:cubicBezTo>
                      <a:pt x="2085" y="6872"/>
                      <a:pt x="2173" y="6725"/>
                      <a:pt x="2260" y="6577"/>
                    </a:cubicBezTo>
                    <a:cubicBezTo>
                      <a:pt x="2265" y="6458"/>
                      <a:pt x="2271" y="6340"/>
                      <a:pt x="2276" y="6221"/>
                    </a:cubicBezTo>
                    <a:lnTo>
                      <a:pt x="2453" y="5735"/>
                    </a:lnTo>
                    <a:lnTo>
                      <a:pt x="2501" y="5606"/>
                    </a:lnTo>
                    <a:cubicBezTo>
                      <a:pt x="2514" y="5565"/>
                      <a:pt x="2526" y="5525"/>
                      <a:pt x="2539" y="5484"/>
                    </a:cubicBezTo>
                    <a:cubicBezTo>
                      <a:pt x="2546" y="5444"/>
                      <a:pt x="2553" y="5403"/>
                      <a:pt x="2560" y="5363"/>
                    </a:cubicBezTo>
                    <a:cubicBezTo>
                      <a:pt x="2571" y="5324"/>
                      <a:pt x="2581" y="5286"/>
                      <a:pt x="2592" y="5247"/>
                    </a:cubicBezTo>
                    <a:lnTo>
                      <a:pt x="2598" y="5202"/>
                    </a:lnTo>
                    <a:lnTo>
                      <a:pt x="2592" y="5154"/>
                    </a:lnTo>
                    <a:cubicBezTo>
                      <a:pt x="2590" y="5138"/>
                      <a:pt x="2589" y="5123"/>
                      <a:pt x="2587" y="5107"/>
                    </a:cubicBezTo>
                    <a:lnTo>
                      <a:pt x="2587" y="5059"/>
                    </a:lnTo>
                    <a:cubicBezTo>
                      <a:pt x="2596" y="5044"/>
                      <a:pt x="2605" y="5030"/>
                      <a:pt x="2614" y="5015"/>
                    </a:cubicBezTo>
                    <a:lnTo>
                      <a:pt x="2592" y="5015"/>
                    </a:lnTo>
                    <a:lnTo>
                      <a:pt x="2587" y="5015"/>
                    </a:lnTo>
                    <a:lnTo>
                      <a:pt x="2582" y="5015"/>
                    </a:lnTo>
                    <a:lnTo>
                      <a:pt x="2582" y="5020"/>
                    </a:lnTo>
                    <a:lnTo>
                      <a:pt x="2571" y="5020"/>
                    </a:lnTo>
                    <a:lnTo>
                      <a:pt x="2571" y="5015"/>
                    </a:lnTo>
                    <a:cubicBezTo>
                      <a:pt x="2569" y="5014"/>
                      <a:pt x="2568" y="5013"/>
                      <a:pt x="2566" y="5012"/>
                    </a:cubicBezTo>
                    <a:cubicBezTo>
                      <a:pt x="2564" y="5009"/>
                      <a:pt x="2562" y="5007"/>
                      <a:pt x="2560" y="5004"/>
                    </a:cubicBezTo>
                    <a:lnTo>
                      <a:pt x="2566" y="4980"/>
                    </a:lnTo>
                    <a:cubicBezTo>
                      <a:pt x="2559" y="4975"/>
                      <a:pt x="2551" y="4969"/>
                      <a:pt x="2544" y="4964"/>
                    </a:cubicBezTo>
                    <a:lnTo>
                      <a:pt x="2517" y="4946"/>
                    </a:lnTo>
                    <a:cubicBezTo>
                      <a:pt x="2503" y="4942"/>
                      <a:pt x="2489" y="4937"/>
                      <a:pt x="2475" y="4933"/>
                    </a:cubicBezTo>
                    <a:cubicBezTo>
                      <a:pt x="2464" y="4928"/>
                      <a:pt x="2453" y="4922"/>
                      <a:pt x="2442" y="4917"/>
                    </a:cubicBezTo>
                    <a:cubicBezTo>
                      <a:pt x="2435" y="4913"/>
                      <a:pt x="2428" y="4908"/>
                      <a:pt x="2421" y="4904"/>
                    </a:cubicBezTo>
                    <a:lnTo>
                      <a:pt x="2421" y="4605"/>
                    </a:lnTo>
                    <a:cubicBezTo>
                      <a:pt x="2425" y="4443"/>
                      <a:pt x="2428" y="4282"/>
                      <a:pt x="2432" y="4120"/>
                    </a:cubicBezTo>
                    <a:cubicBezTo>
                      <a:pt x="2439" y="4085"/>
                      <a:pt x="2446" y="4049"/>
                      <a:pt x="2453" y="4014"/>
                    </a:cubicBezTo>
                    <a:cubicBezTo>
                      <a:pt x="2451" y="3980"/>
                      <a:pt x="2450" y="3945"/>
                      <a:pt x="2448" y="3911"/>
                    </a:cubicBezTo>
                    <a:cubicBezTo>
                      <a:pt x="2443" y="3877"/>
                      <a:pt x="2437" y="3842"/>
                      <a:pt x="2432" y="3808"/>
                    </a:cubicBezTo>
                    <a:cubicBezTo>
                      <a:pt x="2425" y="3773"/>
                      <a:pt x="2417" y="3738"/>
                      <a:pt x="2410" y="3703"/>
                    </a:cubicBezTo>
                    <a:cubicBezTo>
                      <a:pt x="2414" y="3668"/>
                      <a:pt x="2417" y="3632"/>
                      <a:pt x="2421" y="3597"/>
                    </a:cubicBezTo>
                    <a:cubicBezTo>
                      <a:pt x="2425" y="3558"/>
                      <a:pt x="2428" y="3520"/>
                      <a:pt x="2432" y="3481"/>
                    </a:cubicBezTo>
                    <a:cubicBezTo>
                      <a:pt x="2437" y="3441"/>
                      <a:pt x="2443" y="3402"/>
                      <a:pt x="2448" y="3362"/>
                    </a:cubicBezTo>
                    <a:cubicBezTo>
                      <a:pt x="2450" y="3321"/>
                      <a:pt x="2451" y="3279"/>
                      <a:pt x="2453" y="3238"/>
                    </a:cubicBezTo>
                    <a:cubicBezTo>
                      <a:pt x="2451" y="3199"/>
                      <a:pt x="2450" y="3161"/>
                      <a:pt x="2448" y="3122"/>
                    </a:cubicBezTo>
                    <a:lnTo>
                      <a:pt x="2421" y="3017"/>
                    </a:lnTo>
                    <a:cubicBezTo>
                      <a:pt x="2401" y="2912"/>
                      <a:pt x="2382" y="2808"/>
                      <a:pt x="2362" y="2703"/>
                    </a:cubicBezTo>
                    <a:cubicBezTo>
                      <a:pt x="2358" y="2720"/>
                      <a:pt x="2355" y="2736"/>
                      <a:pt x="2351" y="2753"/>
                    </a:cubicBezTo>
                    <a:lnTo>
                      <a:pt x="2314" y="2790"/>
                    </a:lnTo>
                    <a:cubicBezTo>
                      <a:pt x="2303" y="2800"/>
                      <a:pt x="2293" y="2811"/>
                      <a:pt x="2282" y="2821"/>
                    </a:cubicBezTo>
                    <a:lnTo>
                      <a:pt x="2255" y="2848"/>
                    </a:lnTo>
                    <a:cubicBezTo>
                      <a:pt x="2250" y="2858"/>
                      <a:pt x="2244" y="2867"/>
                      <a:pt x="2239" y="2877"/>
                    </a:cubicBezTo>
                    <a:cubicBezTo>
                      <a:pt x="2238" y="2886"/>
                      <a:pt x="2237" y="2894"/>
                      <a:pt x="2236" y="2903"/>
                    </a:cubicBezTo>
                    <a:lnTo>
                      <a:pt x="2217" y="2922"/>
                    </a:lnTo>
                    <a:cubicBezTo>
                      <a:pt x="2206" y="2933"/>
                      <a:pt x="2196" y="2945"/>
                      <a:pt x="2185" y="2956"/>
                    </a:cubicBezTo>
                    <a:lnTo>
                      <a:pt x="2148" y="2996"/>
                    </a:lnTo>
                    <a:cubicBezTo>
                      <a:pt x="2141" y="3011"/>
                      <a:pt x="2133" y="3025"/>
                      <a:pt x="2126" y="3040"/>
                    </a:cubicBezTo>
                    <a:lnTo>
                      <a:pt x="2105" y="3088"/>
                    </a:lnTo>
                    <a:cubicBezTo>
                      <a:pt x="2101" y="3100"/>
                      <a:pt x="2098" y="3113"/>
                      <a:pt x="2094" y="3125"/>
                    </a:cubicBezTo>
                    <a:cubicBezTo>
                      <a:pt x="2092" y="3135"/>
                      <a:pt x="2091" y="3144"/>
                      <a:pt x="2089" y="3154"/>
                    </a:cubicBezTo>
                    <a:cubicBezTo>
                      <a:pt x="2085" y="3157"/>
                      <a:pt x="2082" y="3161"/>
                      <a:pt x="2078" y="3164"/>
                    </a:cubicBezTo>
                    <a:lnTo>
                      <a:pt x="1971" y="3215"/>
                    </a:lnTo>
                    <a:lnTo>
                      <a:pt x="1869" y="3257"/>
                    </a:lnTo>
                    <a:lnTo>
                      <a:pt x="1773" y="3296"/>
                    </a:lnTo>
                    <a:cubicBezTo>
                      <a:pt x="1741" y="3308"/>
                      <a:pt x="1708" y="3319"/>
                      <a:pt x="1676" y="3331"/>
                    </a:cubicBezTo>
                    <a:lnTo>
                      <a:pt x="1559" y="3362"/>
                    </a:lnTo>
                    <a:lnTo>
                      <a:pt x="1414" y="3389"/>
                    </a:lnTo>
                    <a:lnTo>
                      <a:pt x="1296" y="3399"/>
                    </a:lnTo>
                    <a:lnTo>
                      <a:pt x="1194" y="3391"/>
                    </a:lnTo>
                    <a:lnTo>
                      <a:pt x="1093" y="3376"/>
                    </a:lnTo>
                    <a:lnTo>
                      <a:pt x="1007" y="3344"/>
                    </a:lnTo>
                    <a:cubicBezTo>
                      <a:pt x="978" y="3333"/>
                      <a:pt x="950" y="3321"/>
                      <a:pt x="921" y="3310"/>
                    </a:cubicBezTo>
                    <a:cubicBezTo>
                      <a:pt x="896" y="3297"/>
                      <a:pt x="871" y="3283"/>
                      <a:pt x="846" y="3270"/>
                    </a:cubicBezTo>
                    <a:lnTo>
                      <a:pt x="777" y="3225"/>
                    </a:lnTo>
                    <a:cubicBezTo>
                      <a:pt x="757" y="3211"/>
                      <a:pt x="738" y="3197"/>
                      <a:pt x="718" y="3183"/>
                    </a:cubicBezTo>
                    <a:cubicBezTo>
                      <a:pt x="700" y="3171"/>
                      <a:pt x="682" y="3158"/>
                      <a:pt x="664" y="3146"/>
                    </a:cubicBezTo>
                    <a:cubicBezTo>
                      <a:pt x="650" y="3135"/>
                      <a:pt x="635" y="3125"/>
                      <a:pt x="621" y="3114"/>
                    </a:cubicBezTo>
                    <a:cubicBezTo>
                      <a:pt x="609" y="3108"/>
                      <a:pt x="596" y="3102"/>
                      <a:pt x="584" y="3096"/>
                    </a:cubicBezTo>
                    <a:cubicBezTo>
                      <a:pt x="548" y="3075"/>
                      <a:pt x="513" y="3053"/>
                      <a:pt x="477" y="3032"/>
                    </a:cubicBezTo>
                    <a:lnTo>
                      <a:pt x="386" y="2959"/>
                    </a:lnTo>
                    <a:lnTo>
                      <a:pt x="311" y="2869"/>
                    </a:lnTo>
                    <a:cubicBezTo>
                      <a:pt x="293" y="2837"/>
                      <a:pt x="275" y="2806"/>
                      <a:pt x="257" y="2774"/>
                    </a:cubicBezTo>
                    <a:cubicBezTo>
                      <a:pt x="243" y="2739"/>
                      <a:pt x="228" y="2703"/>
                      <a:pt x="214" y="2668"/>
                    </a:cubicBezTo>
                    <a:cubicBezTo>
                      <a:pt x="209" y="2631"/>
                      <a:pt x="203" y="2594"/>
                      <a:pt x="198" y="2557"/>
                    </a:cubicBezTo>
                    <a:lnTo>
                      <a:pt x="198" y="2449"/>
                    </a:lnTo>
                    <a:lnTo>
                      <a:pt x="225" y="2341"/>
                    </a:lnTo>
                    <a:cubicBezTo>
                      <a:pt x="230" y="2324"/>
                      <a:pt x="236" y="2308"/>
                      <a:pt x="241" y="2291"/>
                    </a:cubicBezTo>
                    <a:cubicBezTo>
                      <a:pt x="239" y="2275"/>
                      <a:pt x="238" y="2259"/>
                      <a:pt x="236" y="2243"/>
                    </a:cubicBezTo>
                    <a:lnTo>
                      <a:pt x="236" y="2196"/>
                    </a:lnTo>
                    <a:lnTo>
                      <a:pt x="236" y="2151"/>
                    </a:lnTo>
                    <a:cubicBezTo>
                      <a:pt x="239" y="2139"/>
                      <a:pt x="243" y="2126"/>
                      <a:pt x="246" y="2114"/>
                    </a:cubicBezTo>
                    <a:cubicBezTo>
                      <a:pt x="228" y="2087"/>
                      <a:pt x="211" y="2059"/>
                      <a:pt x="193" y="2032"/>
                    </a:cubicBezTo>
                    <a:cubicBezTo>
                      <a:pt x="172" y="2002"/>
                      <a:pt x="150" y="1972"/>
                      <a:pt x="129" y="1942"/>
                    </a:cubicBezTo>
                    <a:cubicBezTo>
                      <a:pt x="111" y="1911"/>
                      <a:pt x="93" y="1881"/>
                      <a:pt x="75" y="1850"/>
                    </a:cubicBezTo>
                    <a:lnTo>
                      <a:pt x="27" y="1760"/>
                    </a:lnTo>
                    <a:cubicBezTo>
                      <a:pt x="18" y="1730"/>
                      <a:pt x="9" y="1701"/>
                      <a:pt x="0" y="1671"/>
                    </a:cubicBezTo>
                    <a:lnTo>
                      <a:pt x="107" y="1618"/>
                    </a:lnTo>
                    <a:lnTo>
                      <a:pt x="257" y="1576"/>
                    </a:lnTo>
                    <a:lnTo>
                      <a:pt x="412" y="1541"/>
                    </a:lnTo>
                    <a:lnTo>
                      <a:pt x="595" y="1518"/>
                    </a:lnTo>
                    <a:lnTo>
                      <a:pt x="777" y="1507"/>
                    </a:lnTo>
                    <a:cubicBezTo>
                      <a:pt x="793" y="1512"/>
                      <a:pt x="809" y="1518"/>
                      <a:pt x="825" y="1523"/>
                    </a:cubicBezTo>
                    <a:cubicBezTo>
                      <a:pt x="843" y="1526"/>
                      <a:pt x="860" y="1530"/>
                      <a:pt x="878" y="1533"/>
                    </a:cubicBezTo>
                    <a:cubicBezTo>
                      <a:pt x="898" y="1536"/>
                      <a:pt x="917" y="1538"/>
                      <a:pt x="937" y="1541"/>
                    </a:cubicBezTo>
                    <a:cubicBezTo>
                      <a:pt x="955" y="1545"/>
                      <a:pt x="973" y="1550"/>
                      <a:pt x="991" y="1554"/>
                    </a:cubicBezTo>
                    <a:cubicBezTo>
                      <a:pt x="1007" y="1561"/>
                      <a:pt x="1023" y="1569"/>
                      <a:pt x="1039" y="1576"/>
                    </a:cubicBezTo>
                    <a:lnTo>
                      <a:pt x="1093" y="1615"/>
                    </a:lnTo>
                    <a:cubicBezTo>
                      <a:pt x="1105" y="1630"/>
                      <a:pt x="1118" y="1645"/>
                      <a:pt x="1130" y="1660"/>
                    </a:cubicBezTo>
                    <a:lnTo>
                      <a:pt x="1087" y="1694"/>
                    </a:lnTo>
                    <a:cubicBezTo>
                      <a:pt x="1082" y="1706"/>
                      <a:pt x="1076" y="1717"/>
                      <a:pt x="1071" y="1729"/>
                    </a:cubicBezTo>
                    <a:cubicBezTo>
                      <a:pt x="1076" y="1740"/>
                      <a:pt x="1082" y="1752"/>
                      <a:pt x="1087" y="1763"/>
                    </a:cubicBezTo>
                    <a:cubicBezTo>
                      <a:pt x="1092" y="1774"/>
                      <a:pt x="1098" y="1786"/>
                      <a:pt x="1103" y="1797"/>
                    </a:cubicBezTo>
                    <a:cubicBezTo>
                      <a:pt x="1107" y="1809"/>
                      <a:pt x="1110" y="1822"/>
                      <a:pt x="1114" y="1834"/>
                    </a:cubicBezTo>
                    <a:cubicBezTo>
                      <a:pt x="1112" y="1846"/>
                      <a:pt x="1111" y="1859"/>
                      <a:pt x="1109" y="1871"/>
                    </a:cubicBezTo>
                    <a:cubicBezTo>
                      <a:pt x="1096" y="1885"/>
                      <a:pt x="1084" y="1899"/>
                      <a:pt x="1071" y="1913"/>
                    </a:cubicBezTo>
                    <a:lnTo>
                      <a:pt x="900" y="1948"/>
                    </a:lnTo>
                    <a:lnTo>
                      <a:pt x="900" y="1985"/>
                    </a:lnTo>
                    <a:cubicBezTo>
                      <a:pt x="902" y="1997"/>
                      <a:pt x="903" y="2010"/>
                      <a:pt x="905" y="2022"/>
                    </a:cubicBezTo>
                    <a:cubicBezTo>
                      <a:pt x="909" y="2036"/>
                      <a:pt x="912" y="2050"/>
                      <a:pt x="916" y="2064"/>
                    </a:cubicBezTo>
                    <a:lnTo>
                      <a:pt x="916" y="2103"/>
                    </a:lnTo>
                    <a:cubicBezTo>
                      <a:pt x="912" y="2116"/>
                      <a:pt x="909" y="2130"/>
                      <a:pt x="905" y="2143"/>
                    </a:cubicBezTo>
                    <a:cubicBezTo>
                      <a:pt x="900" y="2154"/>
                      <a:pt x="894" y="2164"/>
                      <a:pt x="889" y="2175"/>
                    </a:cubicBezTo>
                    <a:cubicBezTo>
                      <a:pt x="875" y="2184"/>
                      <a:pt x="860" y="2192"/>
                      <a:pt x="846" y="2201"/>
                    </a:cubicBezTo>
                    <a:lnTo>
                      <a:pt x="889" y="2241"/>
                    </a:lnTo>
                    <a:cubicBezTo>
                      <a:pt x="905" y="2253"/>
                      <a:pt x="921" y="2266"/>
                      <a:pt x="937" y="2278"/>
                    </a:cubicBezTo>
                    <a:cubicBezTo>
                      <a:pt x="955" y="2289"/>
                      <a:pt x="973" y="2301"/>
                      <a:pt x="991" y="2312"/>
                    </a:cubicBezTo>
                    <a:lnTo>
                      <a:pt x="1044" y="2336"/>
                    </a:lnTo>
                    <a:cubicBezTo>
                      <a:pt x="1060" y="2339"/>
                      <a:pt x="1077" y="2343"/>
                      <a:pt x="1093" y="2346"/>
                    </a:cubicBezTo>
                    <a:cubicBezTo>
                      <a:pt x="1105" y="2337"/>
                      <a:pt x="1118" y="2329"/>
                      <a:pt x="1130" y="2320"/>
                    </a:cubicBezTo>
                    <a:lnTo>
                      <a:pt x="1157" y="2275"/>
                    </a:lnTo>
                    <a:cubicBezTo>
                      <a:pt x="1169" y="2257"/>
                      <a:pt x="1182" y="2238"/>
                      <a:pt x="1194" y="2220"/>
                    </a:cubicBezTo>
                    <a:cubicBezTo>
                      <a:pt x="1205" y="2199"/>
                      <a:pt x="1216" y="2177"/>
                      <a:pt x="1227" y="2156"/>
                    </a:cubicBezTo>
                    <a:cubicBezTo>
                      <a:pt x="1234" y="2133"/>
                      <a:pt x="1241" y="2111"/>
                      <a:pt x="1248" y="2088"/>
                    </a:cubicBezTo>
                    <a:lnTo>
                      <a:pt x="1275" y="2022"/>
                    </a:lnTo>
                    <a:cubicBezTo>
                      <a:pt x="1280" y="2002"/>
                      <a:pt x="1286" y="1981"/>
                      <a:pt x="1291" y="1961"/>
                    </a:cubicBezTo>
                    <a:cubicBezTo>
                      <a:pt x="1293" y="1945"/>
                      <a:pt x="1294" y="1929"/>
                      <a:pt x="1296" y="1913"/>
                    </a:cubicBezTo>
                    <a:cubicBezTo>
                      <a:pt x="1294" y="1902"/>
                      <a:pt x="1293" y="1890"/>
                      <a:pt x="1291" y="1879"/>
                    </a:cubicBezTo>
                    <a:lnTo>
                      <a:pt x="1318" y="1876"/>
                    </a:lnTo>
                    <a:cubicBezTo>
                      <a:pt x="1321" y="1874"/>
                      <a:pt x="1325" y="1873"/>
                      <a:pt x="1328" y="1871"/>
                    </a:cubicBezTo>
                    <a:cubicBezTo>
                      <a:pt x="1333" y="1869"/>
                      <a:pt x="1339" y="1868"/>
                      <a:pt x="1344" y="1866"/>
                    </a:cubicBezTo>
                    <a:cubicBezTo>
                      <a:pt x="1346" y="1864"/>
                      <a:pt x="1348" y="1863"/>
                      <a:pt x="1350" y="1861"/>
                    </a:cubicBezTo>
                    <a:cubicBezTo>
                      <a:pt x="1353" y="1859"/>
                      <a:pt x="1357" y="1857"/>
                      <a:pt x="1360" y="1855"/>
                    </a:cubicBezTo>
                    <a:cubicBezTo>
                      <a:pt x="1362" y="1852"/>
                      <a:pt x="1364" y="1850"/>
                      <a:pt x="1366" y="1847"/>
                    </a:cubicBezTo>
                    <a:cubicBezTo>
                      <a:pt x="1370" y="1843"/>
                      <a:pt x="1373" y="1838"/>
                      <a:pt x="1377" y="1834"/>
                    </a:cubicBezTo>
                    <a:cubicBezTo>
                      <a:pt x="1373" y="1823"/>
                      <a:pt x="1370" y="1811"/>
                      <a:pt x="1366" y="1800"/>
                    </a:cubicBezTo>
                    <a:cubicBezTo>
                      <a:pt x="1370" y="1784"/>
                      <a:pt x="1373" y="1768"/>
                      <a:pt x="1377" y="1752"/>
                    </a:cubicBezTo>
                    <a:cubicBezTo>
                      <a:pt x="1384" y="1735"/>
                      <a:pt x="1391" y="1719"/>
                      <a:pt x="1398" y="1702"/>
                    </a:cubicBezTo>
                    <a:cubicBezTo>
                      <a:pt x="1409" y="1685"/>
                      <a:pt x="1419" y="1669"/>
                      <a:pt x="1430" y="1652"/>
                    </a:cubicBezTo>
                    <a:cubicBezTo>
                      <a:pt x="1441" y="1639"/>
                      <a:pt x="1451" y="1626"/>
                      <a:pt x="1462" y="1613"/>
                    </a:cubicBezTo>
                    <a:cubicBezTo>
                      <a:pt x="1476" y="1602"/>
                      <a:pt x="1491" y="1592"/>
                      <a:pt x="1505" y="1581"/>
                    </a:cubicBezTo>
                    <a:lnTo>
                      <a:pt x="1575" y="1554"/>
                    </a:lnTo>
                    <a:lnTo>
                      <a:pt x="1666" y="1536"/>
                    </a:lnTo>
                    <a:cubicBezTo>
                      <a:pt x="1698" y="1533"/>
                      <a:pt x="1730" y="1531"/>
                      <a:pt x="1762" y="1528"/>
                    </a:cubicBezTo>
                    <a:lnTo>
                      <a:pt x="1864" y="1518"/>
                    </a:lnTo>
                    <a:lnTo>
                      <a:pt x="1971" y="1507"/>
                    </a:lnTo>
                    <a:lnTo>
                      <a:pt x="2067" y="1486"/>
                    </a:lnTo>
                    <a:lnTo>
                      <a:pt x="2266" y="1438"/>
                    </a:lnTo>
                    <a:lnTo>
                      <a:pt x="2480" y="1386"/>
                    </a:lnTo>
                    <a:lnTo>
                      <a:pt x="2700" y="1333"/>
                    </a:lnTo>
                    <a:lnTo>
                      <a:pt x="2892" y="1277"/>
                    </a:lnTo>
                    <a:cubicBezTo>
                      <a:pt x="2880" y="1272"/>
                      <a:pt x="2867" y="1267"/>
                      <a:pt x="2855" y="1262"/>
                    </a:cubicBezTo>
                    <a:cubicBezTo>
                      <a:pt x="2882" y="1257"/>
                      <a:pt x="2908" y="1251"/>
                      <a:pt x="2935" y="1246"/>
                    </a:cubicBezTo>
                    <a:lnTo>
                      <a:pt x="2994" y="1222"/>
                    </a:lnTo>
                    <a:lnTo>
                      <a:pt x="3053" y="1193"/>
                    </a:lnTo>
                    <a:cubicBezTo>
                      <a:pt x="3069" y="1182"/>
                      <a:pt x="3085" y="1172"/>
                      <a:pt x="3101" y="1161"/>
                    </a:cubicBezTo>
                    <a:cubicBezTo>
                      <a:pt x="3119" y="1151"/>
                      <a:pt x="3137" y="1140"/>
                      <a:pt x="3155" y="1130"/>
                    </a:cubicBezTo>
                    <a:lnTo>
                      <a:pt x="3208" y="1106"/>
                    </a:lnTo>
                    <a:cubicBezTo>
                      <a:pt x="3219" y="1125"/>
                      <a:pt x="3229" y="1145"/>
                      <a:pt x="3240" y="1164"/>
                    </a:cubicBezTo>
                    <a:cubicBezTo>
                      <a:pt x="3258" y="1182"/>
                      <a:pt x="3276" y="1201"/>
                      <a:pt x="3294" y="1219"/>
                    </a:cubicBezTo>
                    <a:cubicBezTo>
                      <a:pt x="3317" y="1236"/>
                      <a:pt x="3341" y="1252"/>
                      <a:pt x="3364" y="1269"/>
                    </a:cubicBezTo>
                    <a:lnTo>
                      <a:pt x="3433" y="1320"/>
                    </a:lnTo>
                    <a:lnTo>
                      <a:pt x="3492" y="1367"/>
                    </a:lnTo>
                    <a:lnTo>
                      <a:pt x="3610" y="1478"/>
                    </a:lnTo>
                    <a:cubicBezTo>
                      <a:pt x="3646" y="1518"/>
                      <a:pt x="3681" y="1559"/>
                      <a:pt x="3717" y="1599"/>
                    </a:cubicBezTo>
                    <a:cubicBezTo>
                      <a:pt x="3749" y="1640"/>
                      <a:pt x="3782" y="1680"/>
                      <a:pt x="3814" y="1721"/>
                    </a:cubicBezTo>
                    <a:lnTo>
                      <a:pt x="3937" y="1919"/>
                    </a:lnTo>
                    <a:cubicBezTo>
                      <a:pt x="3974" y="1988"/>
                      <a:pt x="4012" y="2056"/>
                      <a:pt x="4049" y="2125"/>
                    </a:cubicBezTo>
                    <a:cubicBezTo>
                      <a:pt x="4079" y="2193"/>
                      <a:pt x="4110" y="2262"/>
                      <a:pt x="4140" y="2330"/>
                    </a:cubicBezTo>
                    <a:cubicBezTo>
                      <a:pt x="4167" y="2401"/>
                      <a:pt x="4194" y="2471"/>
                      <a:pt x="4221" y="2542"/>
                    </a:cubicBezTo>
                    <a:cubicBezTo>
                      <a:pt x="4251" y="2615"/>
                      <a:pt x="4282" y="2688"/>
                      <a:pt x="4312" y="2761"/>
                    </a:cubicBezTo>
                    <a:cubicBezTo>
                      <a:pt x="4344" y="2835"/>
                      <a:pt x="4376" y="2908"/>
                      <a:pt x="4408" y="2982"/>
                    </a:cubicBezTo>
                    <a:cubicBezTo>
                      <a:pt x="4429" y="3026"/>
                      <a:pt x="4451" y="3070"/>
                      <a:pt x="4472" y="3114"/>
                    </a:cubicBezTo>
                    <a:cubicBezTo>
                      <a:pt x="4494" y="3159"/>
                      <a:pt x="4515" y="3204"/>
                      <a:pt x="4537" y="3249"/>
                    </a:cubicBezTo>
                    <a:cubicBezTo>
                      <a:pt x="4553" y="3295"/>
                      <a:pt x="4569" y="3340"/>
                      <a:pt x="4585" y="3386"/>
                    </a:cubicBezTo>
                    <a:cubicBezTo>
                      <a:pt x="4599" y="3433"/>
                      <a:pt x="4614" y="3479"/>
                      <a:pt x="4628" y="3526"/>
                    </a:cubicBezTo>
                    <a:cubicBezTo>
                      <a:pt x="4639" y="3576"/>
                      <a:pt x="4649" y="3626"/>
                      <a:pt x="4660" y="3676"/>
                    </a:cubicBezTo>
                    <a:cubicBezTo>
                      <a:pt x="4665" y="3728"/>
                      <a:pt x="4671" y="3780"/>
                      <a:pt x="4676" y="3832"/>
                    </a:cubicBezTo>
                    <a:lnTo>
                      <a:pt x="5083" y="3861"/>
                    </a:lnTo>
                    <a:cubicBezTo>
                      <a:pt x="5106" y="3858"/>
                      <a:pt x="5130" y="3854"/>
                      <a:pt x="5153" y="3851"/>
                    </a:cubicBezTo>
                    <a:cubicBezTo>
                      <a:pt x="5180" y="3846"/>
                      <a:pt x="5206" y="3842"/>
                      <a:pt x="5233" y="3837"/>
                    </a:cubicBezTo>
                    <a:cubicBezTo>
                      <a:pt x="5262" y="3835"/>
                      <a:pt x="5290" y="3832"/>
                      <a:pt x="5319" y="3830"/>
                    </a:cubicBezTo>
                    <a:lnTo>
                      <a:pt x="5404" y="3827"/>
                    </a:lnTo>
                    <a:cubicBezTo>
                      <a:pt x="5429" y="3830"/>
                      <a:pt x="5454" y="3834"/>
                      <a:pt x="5479" y="3837"/>
                    </a:cubicBezTo>
                    <a:lnTo>
                      <a:pt x="5554" y="3861"/>
                    </a:lnTo>
                    <a:lnTo>
                      <a:pt x="5624" y="3840"/>
                    </a:lnTo>
                    <a:cubicBezTo>
                      <a:pt x="5653" y="3837"/>
                      <a:pt x="5681" y="3833"/>
                      <a:pt x="5710" y="3830"/>
                    </a:cubicBezTo>
                    <a:lnTo>
                      <a:pt x="5790" y="3827"/>
                    </a:lnTo>
                    <a:cubicBezTo>
                      <a:pt x="5820" y="3824"/>
                      <a:pt x="5851" y="3822"/>
                      <a:pt x="5881" y="3819"/>
                    </a:cubicBezTo>
                    <a:cubicBezTo>
                      <a:pt x="5908" y="3815"/>
                      <a:pt x="5934" y="3810"/>
                      <a:pt x="5961" y="3806"/>
                    </a:cubicBezTo>
                    <a:lnTo>
                      <a:pt x="6149" y="3758"/>
                    </a:lnTo>
                    <a:lnTo>
                      <a:pt x="6347" y="3703"/>
                    </a:lnTo>
                    <a:lnTo>
                      <a:pt x="6545" y="3653"/>
                    </a:lnTo>
                    <a:cubicBezTo>
                      <a:pt x="6542" y="3622"/>
                      <a:pt x="6538" y="3591"/>
                      <a:pt x="6535" y="3560"/>
                    </a:cubicBezTo>
                    <a:cubicBezTo>
                      <a:pt x="6522" y="3530"/>
                      <a:pt x="6510" y="3501"/>
                      <a:pt x="6497" y="3471"/>
                    </a:cubicBezTo>
                    <a:cubicBezTo>
                      <a:pt x="6477" y="3440"/>
                      <a:pt x="6458" y="3409"/>
                      <a:pt x="6438" y="3378"/>
                    </a:cubicBezTo>
                    <a:cubicBezTo>
                      <a:pt x="6411" y="3348"/>
                      <a:pt x="6385" y="3318"/>
                      <a:pt x="6358" y="3288"/>
                    </a:cubicBezTo>
                    <a:lnTo>
                      <a:pt x="6277" y="3204"/>
                    </a:lnTo>
                    <a:cubicBezTo>
                      <a:pt x="6249" y="3176"/>
                      <a:pt x="6220" y="3148"/>
                      <a:pt x="6192" y="3120"/>
                    </a:cubicBezTo>
                    <a:cubicBezTo>
                      <a:pt x="6169" y="3094"/>
                      <a:pt x="6145" y="3069"/>
                      <a:pt x="6122" y="3043"/>
                    </a:cubicBezTo>
                    <a:lnTo>
                      <a:pt x="5908" y="2784"/>
                    </a:lnTo>
                    <a:lnTo>
                      <a:pt x="5710" y="2531"/>
                    </a:lnTo>
                    <a:lnTo>
                      <a:pt x="5522" y="2267"/>
                    </a:lnTo>
                    <a:lnTo>
                      <a:pt x="5201" y="1705"/>
                    </a:lnTo>
                    <a:lnTo>
                      <a:pt x="5104" y="1602"/>
                    </a:lnTo>
                    <a:lnTo>
                      <a:pt x="4992" y="1496"/>
                    </a:lnTo>
                    <a:lnTo>
                      <a:pt x="4879" y="1394"/>
                    </a:lnTo>
                    <a:lnTo>
                      <a:pt x="4778" y="1298"/>
                    </a:lnTo>
                    <a:cubicBezTo>
                      <a:pt x="4749" y="1248"/>
                      <a:pt x="4721" y="1198"/>
                      <a:pt x="4692" y="1148"/>
                    </a:cubicBezTo>
                    <a:lnTo>
                      <a:pt x="4746" y="1130"/>
                    </a:lnTo>
                    <a:cubicBezTo>
                      <a:pt x="4758" y="1138"/>
                      <a:pt x="4771" y="1145"/>
                      <a:pt x="4783" y="1153"/>
                    </a:cubicBezTo>
                    <a:lnTo>
                      <a:pt x="4847" y="1174"/>
                    </a:lnTo>
                    <a:cubicBezTo>
                      <a:pt x="4865" y="1180"/>
                      <a:pt x="4883" y="1187"/>
                      <a:pt x="4901" y="1193"/>
                    </a:cubicBezTo>
                    <a:cubicBezTo>
                      <a:pt x="4921" y="1198"/>
                      <a:pt x="4940" y="1204"/>
                      <a:pt x="4960" y="1209"/>
                    </a:cubicBezTo>
                    <a:cubicBezTo>
                      <a:pt x="4953" y="1218"/>
                      <a:pt x="4945" y="1226"/>
                      <a:pt x="4938" y="1235"/>
                    </a:cubicBezTo>
                    <a:lnTo>
                      <a:pt x="5099" y="1288"/>
                    </a:lnTo>
                    <a:lnTo>
                      <a:pt x="5206" y="1288"/>
                    </a:lnTo>
                    <a:lnTo>
                      <a:pt x="5345" y="1285"/>
                    </a:lnTo>
                    <a:lnTo>
                      <a:pt x="5506" y="1280"/>
                    </a:lnTo>
                    <a:lnTo>
                      <a:pt x="5672" y="1280"/>
                    </a:lnTo>
                    <a:lnTo>
                      <a:pt x="5838" y="1280"/>
                    </a:lnTo>
                    <a:lnTo>
                      <a:pt x="5994" y="1280"/>
                    </a:lnTo>
                    <a:lnTo>
                      <a:pt x="6133" y="1288"/>
                    </a:lnTo>
                    <a:lnTo>
                      <a:pt x="6240" y="1293"/>
                    </a:lnTo>
                    <a:cubicBezTo>
                      <a:pt x="6265" y="1297"/>
                      <a:pt x="6290" y="1300"/>
                      <a:pt x="6315" y="1304"/>
                    </a:cubicBezTo>
                    <a:lnTo>
                      <a:pt x="6395" y="1328"/>
                    </a:lnTo>
                    <a:cubicBezTo>
                      <a:pt x="6411" y="1338"/>
                      <a:pt x="6427" y="1347"/>
                      <a:pt x="6443" y="1357"/>
                    </a:cubicBezTo>
                    <a:cubicBezTo>
                      <a:pt x="6452" y="1365"/>
                      <a:pt x="6461" y="1372"/>
                      <a:pt x="6470" y="1380"/>
                    </a:cubicBezTo>
                    <a:cubicBezTo>
                      <a:pt x="6477" y="1390"/>
                      <a:pt x="6485" y="1399"/>
                      <a:pt x="6492" y="1409"/>
                    </a:cubicBezTo>
                    <a:lnTo>
                      <a:pt x="6518" y="1441"/>
                    </a:lnTo>
                    <a:lnTo>
                      <a:pt x="6561" y="1478"/>
                    </a:lnTo>
                    <a:cubicBezTo>
                      <a:pt x="6572" y="1483"/>
                      <a:pt x="6582" y="1489"/>
                      <a:pt x="6593" y="1494"/>
                    </a:cubicBezTo>
                    <a:cubicBezTo>
                      <a:pt x="6607" y="1496"/>
                      <a:pt x="6622" y="1497"/>
                      <a:pt x="6636" y="1499"/>
                    </a:cubicBezTo>
                    <a:lnTo>
                      <a:pt x="6685" y="1502"/>
                    </a:lnTo>
                    <a:cubicBezTo>
                      <a:pt x="6703" y="1504"/>
                      <a:pt x="6720" y="1505"/>
                      <a:pt x="6738" y="1507"/>
                    </a:cubicBezTo>
                    <a:cubicBezTo>
                      <a:pt x="6756" y="1509"/>
                      <a:pt x="6774" y="1510"/>
                      <a:pt x="6792" y="1512"/>
                    </a:cubicBezTo>
                    <a:lnTo>
                      <a:pt x="6845" y="1565"/>
                    </a:lnTo>
                    <a:cubicBezTo>
                      <a:pt x="6856" y="1567"/>
                      <a:pt x="6866" y="1568"/>
                      <a:pt x="6877" y="1570"/>
                    </a:cubicBezTo>
                    <a:lnTo>
                      <a:pt x="6947" y="1570"/>
                    </a:lnTo>
                    <a:lnTo>
                      <a:pt x="7038" y="1576"/>
                    </a:lnTo>
                    <a:lnTo>
                      <a:pt x="7134" y="1576"/>
                    </a:lnTo>
                    <a:cubicBezTo>
                      <a:pt x="7164" y="1577"/>
                      <a:pt x="7195" y="1577"/>
                      <a:pt x="7225" y="1578"/>
                    </a:cubicBezTo>
                    <a:lnTo>
                      <a:pt x="7300" y="1581"/>
                    </a:lnTo>
                    <a:cubicBezTo>
                      <a:pt x="7331" y="1585"/>
                      <a:pt x="7361" y="1590"/>
                      <a:pt x="7392" y="1594"/>
                    </a:cubicBezTo>
                    <a:lnTo>
                      <a:pt x="7504" y="1610"/>
                    </a:lnTo>
                    <a:lnTo>
                      <a:pt x="7616" y="1623"/>
                    </a:lnTo>
                    <a:lnTo>
                      <a:pt x="7724" y="1636"/>
                    </a:lnTo>
                    <a:cubicBezTo>
                      <a:pt x="7754" y="1639"/>
                      <a:pt x="7785" y="1641"/>
                      <a:pt x="7815" y="1644"/>
                    </a:cubicBezTo>
                    <a:lnTo>
                      <a:pt x="7922" y="1647"/>
                    </a:lnTo>
                    <a:lnTo>
                      <a:pt x="8040" y="1647"/>
                    </a:lnTo>
                    <a:lnTo>
                      <a:pt x="8163" y="1644"/>
                    </a:lnTo>
                    <a:lnTo>
                      <a:pt x="8275" y="1644"/>
                    </a:lnTo>
                    <a:lnTo>
                      <a:pt x="8377" y="1652"/>
                    </a:lnTo>
                    <a:cubicBezTo>
                      <a:pt x="8386" y="1642"/>
                      <a:pt x="8395" y="1633"/>
                      <a:pt x="8404" y="1623"/>
                    </a:cubicBezTo>
                    <a:cubicBezTo>
                      <a:pt x="8418" y="1616"/>
                      <a:pt x="8433" y="1609"/>
                      <a:pt x="8447" y="1602"/>
                    </a:cubicBezTo>
                    <a:cubicBezTo>
                      <a:pt x="8461" y="1594"/>
                      <a:pt x="8476" y="1586"/>
                      <a:pt x="8490" y="1578"/>
                    </a:cubicBezTo>
                    <a:cubicBezTo>
                      <a:pt x="8499" y="1571"/>
                      <a:pt x="8507" y="1564"/>
                      <a:pt x="8516" y="1557"/>
                    </a:cubicBezTo>
                    <a:cubicBezTo>
                      <a:pt x="8525" y="1547"/>
                      <a:pt x="8534" y="1538"/>
                      <a:pt x="8543" y="1528"/>
                    </a:cubicBezTo>
                    <a:cubicBezTo>
                      <a:pt x="8545" y="1518"/>
                      <a:pt x="8546" y="1509"/>
                      <a:pt x="8548" y="1499"/>
                    </a:cubicBezTo>
                    <a:cubicBezTo>
                      <a:pt x="8546" y="1492"/>
                      <a:pt x="8545" y="1485"/>
                      <a:pt x="8543" y="1478"/>
                    </a:cubicBezTo>
                    <a:lnTo>
                      <a:pt x="8543" y="1454"/>
                    </a:lnTo>
                    <a:cubicBezTo>
                      <a:pt x="8545" y="1444"/>
                      <a:pt x="8546" y="1435"/>
                      <a:pt x="8548" y="1425"/>
                    </a:cubicBezTo>
                    <a:cubicBezTo>
                      <a:pt x="8555" y="1411"/>
                      <a:pt x="8563" y="1397"/>
                      <a:pt x="8570" y="1383"/>
                    </a:cubicBezTo>
                    <a:cubicBezTo>
                      <a:pt x="8590" y="1362"/>
                      <a:pt x="8609" y="1341"/>
                      <a:pt x="8629" y="1320"/>
                    </a:cubicBezTo>
                    <a:cubicBezTo>
                      <a:pt x="8652" y="1299"/>
                      <a:pt x="8675" y="1277"/>
                      <a:pt x="8698" y="1256"/>
                    </a:cubicBezTo>
                    <a:cubicBezTo>
                      <a:pt x="8714" y="1235"/>
                      <a:pt x="8731" y="1214"/>
                      <a:pt x="8747" y="1193"/>
                    </a:cubicBezTo>
                    <a:lnTo>
                      <a:pt x="8768" y="1148"/>
                    </a:lnTo>
                    <a:cubicBezTo>
                      <a:pt x="8775" y="1130"/>
                      <a:pt x="8783" y="1111"/>
                      <a:pt x="8790" y="1093"/>
                    </a:cubicBezTo>
                    <a:cubicBezTo>
                      <a:pt x="8793" y="1074"/>
                      <a:pt x="8797" y="1056"/>
                      <a:pt x="8800" y="1037"/>
                    </a:cubicBezTo>
                    <a:cubicBezTo>
                      <a:pt x="8807" y="1019"/>
                      <a:pt x="8815" y="1002"/>
                      <a:pt x="8822" y="984"/>
                    </a:cubicBezTo>
                    <a:cubicBezTo>
                      <a:pt x="8829" y="968"/>
                      <a:pt x="8836" y="953"/>
                      <a:pt x="8843" y="937"/>
                    </a:cubicBezTo>
                    <a:cubicBezTo>
                      <a:pt x="8852" y="924"/>
                      <a:pt x="8861" y="910"/>
                      <a:pt x="8870" y="897"/>
                    </a:cubicBezTo>
                    <a:cubicBezTo>
                      <a:pt x="8884" y="887"/>
                      <a:pt x="8899" y="878"/>
                      <a:pt x="8913" y="868"/>
                    </a:cubicBezTo>
                    <a:cubicBezTo>
                      <a:pt x="8929" y="858"/>
                      <a:pt x="8945" y="847"/>
                      <a:pt x="8961" y="837"/>
                    </a:cubicBezTo>
                    <a:lnTo>
                      <a:pt x="8993" y="802"/>
                    </a:lnTo>
                    <a:lnTo>
                      <a:pt x="9014" y="757"/>
                    </a:lnTo>
                    <a:lnTo>
                      <a:pt x="9014" y="723"/>
                    </a:lnTo>
                    <a:lnTo>
                      <a:pt x="9014" y="694"/>
                    </a:lnTo>
                    <a:cubicBezTo>
                      <a:pt x="9012" y="683"/>
                      <a:pt x="9011" y="673"/>
                      <a:pt x="9009" y="662"/>
                    </a:cubicBezTo>
                    <a:cubicBezTo>
                      <a:pt x="9007" y="652"/>
                      <a:pt x="9006" y="641"/>
                      <a:pt x="9004" y="631"/>
                    </a:cubicBezTo>
                    <a:cubicBezTo>
                      <a:pt x="9007" y="619"/>
                      <a:pt x="9011" y="606"/>
                      <a:pt x="9014" y="594"/>
                    </a:cubicBezTo>
                    <a:lnTo>
                      <a:pt x="8886" y="538"/>
                    </a:lnTo>
                    <a:lnTo>
                      <a:pt x="8757" y="478"/>
                    </a:lnTo>
                    <a:lnTo>
                      <a:pt x="8650" y="412"/>
                    </a:lnTo>
                    <a:cubicBezTo>
                      <a:pt x="8620" y="387"/>
                      <a:pt x="8589" y="363"/>
                      <a:pt x="8559" y="338"/>
                    </a:cubicBezTo>
                    <a:cubicBezTo>
                      <a:pt x="8534" y="310"/>
                      <a:pt x="8509" y="281"/>
                      <a:pt x="8484" y="253"/>
                    </a:cubicBezTo>
                    <a:cubicBezTo>
                      <a:pt x="8456" y="207"/>
                      <a:pt x="8427" y="162"/>
                      <a:pt x="8399" y="116"/>
                    </a:cubicBezTo>
                    <a:lnTo>
                      <a:pt x="8468" y="92"/>
                    </a:lnTo>
                    <a:cubicBezTo>
                      <a:pt x="8495" y="89"/>
                      <a:pt x="8521" y="85"/>
                      <a:pt x="8548" y="82"/>
                    </a:cubicBezTo>
                    <a:lnTo>
                      <a:pt x="8640" y="61"/>
                    </a:lnTo>
                    <a:lnTo>
                      <a:pt x="8698" y="3"/>
                    </a:lnTo>
                    <a:lnTo>
                      <a:pt x="877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xmlns="" id="{7E59AF37-73AC-4AB3-A9F5-374D5B7EBD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18318" y="1512649"/>
                <a:ext cx="554512" cy="743794"/>
              </a:xfrm>
              <a:custGeom>
                <a:avLst/>
                <a:gdLst>
                  <a:gd name="T0" fmla="*/ 273 w 417"/>
                  <a:gd name="T1" fmla="*/ 17 h 560"/>
                  <a:gd name="T2" fmla="*/ 290 w 417"/>
                  <a:gd name="T3" fmla="*/ 37 h 560"/>
                  <a:gd name="T4" fmla="*/ 301 w 417"/>
                  <a:gd name="T5" fmla="*/ 61 h 560"/>
                  <a:gd name="T6" fmla="*/ 339 w 417"/>
                  <a:gd name="T7" fmla="*/ 92 h 560"/>
                  <a:gd name="T8" fmla="*/ 364 w 417"/>
                  <a:gd name="T9" fmla="*/ 121 h 560"/>
                  <a:gd name="T10" fmla="*/ 385 w 417"/>
                  <a:gd name="T11" fmla="*/ 160 h 560"/>
                  <a:gd name="T12" fmla="*/ 393 w 417"/>
                  <a:gd name="T13" fmla="*/ 224 h 560"/>
                  <a:gd name="T14" fmla="*/ 402 w 417"/>
                  <a:gd name="T15" fmla="*/ 251 h 560"/>
                  <a:gd name="T16" fmla="*/ 411 w 417"/>
                  <a:gd name="T17" fmla="*/ 272 h 560"/>
                  <a:gd name="T18" fmla="*/ 417 w 417"/>
                  <a:gd name="T19" fmla="*/ 292 h 560"/>
                  <a:gd name="T20" fmla="*/ 416 w 417"/>
                  <a:gd name="T21" fmla="*/ 321 h 560"/>
                  <a:gd name="T22" fmla="*/ 408 w 417"/>
                  <a:gd name="T23" fmla="*/ 365 h 560"/>
                  <a:gd name="T24" fmla="*/ 408 w 417"/>
                  <a:gd name="T25" fmla="*/ 400 h 560"/>
                  <a:gd name="T26" fmla="*/ 409 w 417"/>
                  <a:gd name="T27" fmla="*/ 426 h 560"/>
                  <a:gd name="T28" fmla="*/ 402 w 417"/>
                  <a:gd name="T29" fmla="*/ 448 h 560"/>
                  <a:gd name="T30" fmla="*/ 372 w 417"/>
                  <a:gd name="T31" fmla="*/ 474 h 560"/>
                  <a:gd name="T32" fmla="*/ 380 w 417"/>
                  <a:gd name="T33" fmla="*/ 510 h 560"/>
                  <a:gd name="T34" fmla="*/ 382 w 417"/>
                  <a:gd name="T35" fmla="*/ 521 h 560"/>
                  <a:gd name="T36" fmla="*/ 374 w 417"/>
                  <a:gd name="T37" fmla="*/ 539 h 560"/>
                  <a:gd name="T38" fmla="*/ 361 w 417"/>
                  <a:gd name="T39" fmla="*/ 554 h 560"/>
                  <a:gd name="T40" fmla="*/ 336 w 417"/>
                  <a:gd name="T41" fmla="*/ 552 h 560"/>
                  <a:gd name="T42" fmla="*/ 288 w 417"/>
                  <a:gd name="T43" fmla="*/ 539 h 560"/>
                  <a:gd name="T44" fmla="*/ 232 w 417"/>
                  <a:gd name="T45" fmla="*/ 526 h 560"/>
                  <a:gd name="T46" fmla="*/ 179 w 417"/>
                  <a:gd name="T47" fmla="*/ 512 h 560"/>
                  <a:gd name="T48" fmla="*/ 141 w 417"/>
                  <a:gd name="T49" fmla="*/ 494 h 560"/>
                  <a:gd name="T50" fmla="*/ 130 w 417"/>
                  <a:gd name="T51" fmla="*/ 474 h 560"/>
                  <a:gd name="T52" fmla="*/ 130 w 417"/>
                  <a:gd name="T53" fmla="*/ 457 h 560"/>
                  <a:gd name="T54" fmla="*/ 115 w 417"/>
                  <a:gd name="T55" fmla="*/ 431 h 560"/>
                  <a:gd name="T56" fmla="*/ 75 w 417"/>
                  <a:gd name="T57" fmla="*/ 390 h 560"/>
                  <a:gd name="T58" fmla="*/ 36 w 417"/>
                  <a:gd name="T59" fmla="*/ 352 h 560"/>
                  <a:gd name="T60" fmla="*/ 12 w 417"/>
                  <a:gd name="T61" fmla="*/ 307 h 560"/>
                  <a:gd name="T62" fmla="*/ 0 w 417"/>
                  <a:gd name="T63" fmla="*/ 248 h 560"/>
                  <a:gd name="T64" fmla="*/ 4 w 417"/>
                  <a:gd name="T65" fmla="*/ 187 h 560"/>
                  <a:gd name="T66" fmla="*/ 20 w 417"/>
                  <a:gd name="T67" fmla="*/ 135 h 560"/>
                  <a:gd name="T68" fmla="*/ 26 w 417"/>
                  <a:gd name="T69" fmla="*/ 105 h 560"/>
                  <a:gd name="T70" fmla="*/ 39 w 417"/>
                  <a:gd name="T71" fmla="*/ 101 h 560"/>
                  <a:gd name="T72" fmla="*/ 51 w 417"/>
                  <a:gd name="T73" fmla="*/ 84 h 560"/>
                  <a:gd name="T74" fmla="*/ 62 w 417"/>
                  <a:gd name="T75" fmla="*/ 70 h 560"/>
                  <a:gd name="T76" fmla="*/ 104 w 417"/>
                  <a:gd name="T77" fmla="*/ 51 h 560"/>
                  <a:gd name="T78" fmla="*/ 128 w 417"/>
                  <a:gd name="T79" fmla="*/ 40 h 560"/>
                  <a:gd name="T80" fmla="*/ 141 w 417"/>
                  <a:gd name="T81" fmla="*/ 25 h 560"/>
                  <a:gd name="T82" fmla="*/ 154 w 417"/>
                  <a:gd name="T83" fmla="*/ 27 h 560"/>
                  <a:gd name="T84" fmla="*/ 163 w 417"/>
                  <a:gd name="T85" fmla="*/ 25 h 560"/>
                  <a:gd name="T86" fmla="*/ 166 w 417"/>
                  <a:gd name="T87" fmla="*/ 18 h 560"/>
                  <a:gd name="T88" fmla="*/ 171 w 417"/>
                  <a:gd name="T89" fmla="*/ 16 h 560"/>
                  <a:gd name="T90" fmla="*/ 181 w 417"/>
                  <a:gd name="T91" fmla="*/ 13 h 560"/>
                  <a:gd name="T92" fmla="*/ 207 w 417"/>
                  <a:gd name="T93" fmla="*/ 5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17" h="560">
                    <a:moveTo>
                      <a:pt x="220" y="0"/>
                    </a:moveTo>
                    <a:lnTo>
                      <a:pt x="273" y="17"/>
                    </a:lnTo>
                    <a:lnTo>
                      <a:pt x="284" y="25"/>
                    </a:lnTo>
                    <a:lnTo>
                      <a:pt x="290" y="37"/>
                    </a:lnTo>
                    <a:lnTo>
                      <a:pt x="295" y="48"/>
                    </a:lnTo>
                    <a:lnTo>
                      <a:pt x="301" y="61"/>
                    </a:lnTo>
                    <a:lnTo>
                      <a:pt x="306" y="73"/>
                    </a:lnTo>
                    <a:lnTo>
                      <a:pt x="339" y="92"/>
                    </a:lnTo>
                    <a:lnTo>
                      <a:pt x="351" y="104"/>
                    </a:lnTo>
                    <a:lnTo>
                      <a:pt x="364" y="121"/>
                    </a:lnTo>
                    <a:lnTo>
                      <a:pt x="376" y="140"/>
                    </a:lnTo>
                    <a:lnTo>
                      <a:pt x="385" y="160"/>
                    </a:lnTo>
                    <a:lnTo>
                      <a:pt x="393" y="175"/>
                    </a:lnTo>
                    <a:lnTo>
                      <a:pt x="393" y="224"/>
                    </a:lnTo>
                    <a:lnTo>
                      <a:pt x="396" y="240"/>
                    </a:lnTo>
                    <a:lnTo>
                      <a:pt x="402" y="251"/>
                    </a:lnTo>
                    <a:lnTo>
                      <a:pt x="407" y="262"/>
                    </a:lnTo>
                    <a:lnTo>
                      <a:pt x="411" y="272"/>
                    </a:lnTo>
                    <a:lnTo>
                      <a:pt x="415" y="281"/>
                    </a:lnTo>
                    <a:lnTo>
                      <a:pt x="417" y="292"/>
                    </a:lnTo>
                    <a:lnTo>
                      <a:pt x="417" y="305"/>
                    </a:lnTo>
                    <a:lnTo>
                      <a:pt x="416" y="321"/>
                    </a:lnTo>
                    <a:lnTo>
                      <a:pt x="412" y="343"/>
                    </a:lnTo>
                    <a:lnTo>
                      <a:pt x="408" y="365"/>
                    </a:lnTo>
                    <a:lnTo>
                      <a:pt x="408" y="385"/>
                    </a:lnTo>
                    <a:lnTo>
                      <a:pt x="408" y="400"/>
                    </a:lnTo>
                    <a:lnTo>
                      <a:pt x="409" y="413"/>
                    </a:lnTo>
                    <a:lnTo>
                      <a:pt x="409" y="426"/>
                    </a:lnTo>
                    <a:lnTo>
                      <a:pt x="407" y="437"/>
                    </a:lnTo>
                    <a:lnTo>
                      <a:pt x="402" y="448"/>
                    </a:lnTo>
                    <a:lnTo>
                      <a:pt x="390" y="460"/>
                    </a:lnTo>
                    <a:lnTo>
                      <a:pt x="372" y="474"/>
                    </a:lnTo>
                    <a:lnTo>
                      <a:pt x="372" y="508"/>
                    </a:lnTo>
                    <a:lnTo>
                      <a:pt x="380" y="510"/>
                    </a:lnTo>
                    <a:lnTo>
                      <a:pt x="382" y="514"/>
                    </a:lnTo>
                    <a:lnTo>
                      <a:pt x="382" y="521"/>
                    </a:lnTo>
                    <a:lnTo>
                      <a:pt x="382" y="530"/>
                    </a:lnTo>
                    <a:lnTo>
                      <a:pt x="374" y="539"/>
                    </a:lnTo>
                    <a:lnTo>
                      <a:pt x="369" y="547"/>
                    </a:lnTo>
                    <a:lnTo>
                      <a:pt x="361" y="554"/>
                    </a:lnTo>
                    <a:lnTo>
                      <a:pt x="352" y="560"/>
                    </a:lnTo>
                    <a:lnTo>
                      <a:pt x="336" y="552"/>
                    </a:lnTo>
                    <a:lnTo>
                      <a:pt x="314" y="545"/>
                    </a:lnTo>
                    <a:lnTo>
                      <a:pt x="288" y="539"/>
                    </a:lnTo>
                    <a:lnTo>
                      <a:pt x="260" y="532"/>
                    </a:lnTo>
                    <a:lnTo>
                      <a:pt x="232" y="526"/>
                    </a:lnTo>
                    <a:lnTo>
                      <a:pt x="205" y="519"/>
                    </a:lnTo>
                    <a:lnTo>
                      <a:pt x="179" y="512"/>
                    </a:lnTo>
                    <a:lnTo>
                      <a:pt x="158" y="503"/>
                    </a:lnTo>
                    <a:lnTo>
                      <a:pt x="141" y="494"/>
                    </a:lnTo>
                    <a:lnTo>
                      <a:pt x="132" y="481"/>
                    </a:lnTo>
                    <a:lnTo>
                      <a:pt x="130" y="474"/>
                    </a:lnTo>
                    <a:lnTo>
                      <a:pt x="130" y="465"/>
                    </a:lnTo>
                    <a:lnTo>
                      <a:pt x="130" y="457"/>
                    </a:lnTo>
                    <a:lnTo>
                      <a:pt x="128" y="451"/>
                    </a:lnTo>
                    <a:lnTo>
                      <a:pt x="115" y="431"/>
                    </a:lnTo>
                    <a:lnTo>
                      <a:pt x="96" y="411"/>
                    </a:lnTo>
                    <a:lnTo>
                      <a:pt x="75" y="390"/>
                    </a:lnTo>
                    <a:lnTo>
                      <a:pt x="53" y="371"/>
                    </a:lnTo>
                    <a:lnTo>
                      <a:pt x="36" y="352"/>
                    </a:lnTo>
                    <a:lnTo>
                      <a:pt x="22" y="332"/>
                    </a:lnTo>
                    <a:lnTo>
                      <a:pt x="12" y="307"/>
                    </a:lnTo>
                    <a:lnTo>
                      <a:pt x="4" y="279"/>
                    </a:lnTo>
                    <a:lnTo>
                      <a:pt x="0" y="248"/>
                    </a:lnTo>
                    <a:lnTo>
                      <a:pt x="0" y="216"/>
                    </a:lnTo>
                    <a:lnTo>
                      <a:pt x="4" y="187"/>
                    </a:lnTo>
                    <a:lnTo>
                      <a:pt x="11" y="158"/>
                    </a:lnTo>
                    <a:lnTo>
                      <a:pt x="20" y="135"/>
                    </a:lnTo>
                    <a:lnTo>
                      <a:pt x="33" y="116"/>
                    </a:lnTo>
                    <a:lnTo>
                      <a:pt x="26" y="105"/>
                    </a:lnTo>
                    <a:lnTo>
                      <a:pt x="30" y="105"/>
                    </a:lnTo>
                    <a:lnTo>
                      <a:pt x="39" y="101"/>
                    </a:lnTo>
                    <a:lnTo>
                      <a:pt x="45" y="93"/>
                    </a:lnTo>
                    <a:lnTo>
                      <a:pt x="51" y="84"/>
                    </a:lnTo>
                    <a:lnTo>
                      <a:pt x="56" y="77"/>
                    </a:lnTo>
                    <a:lnTo>
                      <a:pt x="62" y="70"/>
                    </a:lnTo>
                    <a:lnTo>
                      <a:pt x="83" y="59"/>
                    </a:lnTo>
                    <a:lnTo>
                      <a:pt x="104" y="51"/>
                    </a:lnTo>
                    <a:lnTo>
                      <a:pt x="126" y="40"/>
                    </a:lnTo>
                    <a:lnTo>
                      <a:pt x="128" y="40"/>
                    </a:lnTo>
                    <a:lnTo>
                      <a:pt x="132" y="24"/>
                    </a:lnTo>
                    <a:lnTo>
                      <a:pt x="141" y="25"/>
                    </a:lnTo>
                    <a:lnTo>
                      <a:pt x="148" y="26"/>
                    </a:lnTo>
                    <a:lnTo>
                      <a:pt x="154" y="27"/>
                    </a:lnTo>
                    <a:lnTo>
                      <a:pt x="162" y="30"/>
                    </a:lnTo>
                    <a:lnTo>
                      <a:pt x="163" y="25"/>
                    </a:lnTo>
                    <a:lnTo>
                      <a:pt x="165" y="21"/>
                    </a:lnTo>
                    <a:lnTo>
                      <a:pt x="166" y="18"/>
                    </a:lnTo>
                    <a:lnTo>
                      <a:pt x="168" y="17"/>
                    </a:lnTo>
                    <a:lnTo>
                      <a:pt x="171" y="16"/>
                    </a:lnTo>
                    <a:lnTo>
                      <a:pt x="175" y="15"/>
                    </a:lnTo>
                    <a:lnTo>
                      <a:pt x="181" y="13"/>
                    </a:lnTo>
                    <a:lnTo>
                      <a:pt x="194" y="9"/>
                    </a:lnTo>
                    <a:lnTo>
                      <a:pt x="207" y="5"/>
                    </a:lnTo>
                    <a:lnTo>
                      <a:pt x="2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61" name="Freeform 28">
                <a:extLst>
                  <a:ext uri="{FF2B5EF4-FFF2-40B4-BE49-F238E27FC236}">
                    <a16:creationId xmlns:a16="http://schemas.microsoft.com/office/drawing/2014/main" xmlns="" id="{D402C25E-6C49-42DC-AA68-FCD65BD80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6221" y="2265968"/>
                <a:ext cx="449091" cy="1324957"/>
              </a:xfrm>
              <a:custGeom>
                <a:avLst/>
                <a:gdLst>
                  <a:gd name="T0" fmla="*/ 83 w 323"/>
                  <a:gd name="T1" fmla="*/ 8 h 952"/>
                  <a:gd name="T2" fmla="*/ 95 w 323"/>
                  <a:gd name="T3" fmla="*/ 19 h 952"/>
                  <a:gd name="T4" fmla="*/ 91 w 323"/>
                  <a:gd name="T5" fmla="*/ 37 h 952"/>
                  <a:gd name="T6" fmla="*/ 88 w 323"/>
                  <a:gd name="T7" fmla="*/ 55 h 952"/>
                  <a:gd name="T8" fmla="*/ 88 w 323"/>
                  <a:gd name="T9" fmla="*/ 60 h 952"/>
                  <a:gd name="T10" fmla="*/ 96 w 323"/>
                  <a:gd name="T11" fmla="*/ 90 h 952"/>
                  <a:gd name="T12" fmla="*/ 110 w 323"/>
                  <a:gd name="T13" fmla="*/ 113 h 952"/>
                  <a:gd name="T14" fmla="*/ 118 w 323"/>
                  <a:gd name="T15" fmla="*/ 122 h 952"/>
                  <a:gd name="T16" fmla="*/ 141 w 323"/>
                  <a:gd name="T17" fmla="*/ 148 h 952"/>
                  <a:gd name="T18" fmla="*/ 148 w 323"/>
                  <a:gd name="T19" fmla="*/ 158 h 952"/>
                  <a:gd name="T20" fmla="*/ 174 w 323"/>
                  <a:gd name="T21" fmla="*/ 215 h 952"/>
                  <a:gd name="T22" fmla="*/ 198 w 323"/>
                  <a:gd name="T23" fmla="*/ 275 h 952"/>
                  <a:gd name="T24" fmla="*/ 219 w 323"/>
                  <a:gd name="T25" fmla="*/ 333 h 952"/>
                  <a:gd name="T26" fmla="*/ 236 w 323"/>
                  <a:gd name="T27" fmla="*/ 382 h 952"/>
                  <a:gd name="T28" fmla="*/ 246 w 323"/>
                  <a:gd name="T29" fmla="*/ 416 h 952"/>
                  <a:gd name="T30" fmla="*/ 250 w 323"/>
                  <a:gd name="T31" fmla="*/ 429 h 952"/>
                  <a:gd name="T32" fmla="*/ 264 w 323"/>
                  <a:gd name="T33" fmla="*/ 481 h 952"/>
                  <a:gd name="T34" fmla="*/ 279 w 323"/>
                  <a:gd name="T35" fmla="*/ 548 h 952"/>
                  <a:gd name="T36" fmla="*/ 292 w 323"/>
                  <a:gd name="T37" fmla="*/ 623 h 952"/>
                  <a:gd name="T38" fmla="*/ 302 w 323"/>
                  <a:gd name="T39" fmla="*/ 698 h 952"/>
                  <a:gd name="T40" fmla="*/ 312 w 323"/>
                  <a:gd name="T41" fmla="*/ 767 h 952"/>
                  <a:gd name="T42" fmla="*/ 319 w 323"/>
                  <a:gd name="T43" fmla="*/ 820 h 952"/>
                  <a:gd name="T44" fmla="*/ 323 w 323"/>
                  <a:gd name="T45" fmla="*/ 850 h 952"/>
                  <a:gd name="T46" fmla="*/ 273 w 323"/>
                  <a:gd name="T47" fmla="*/ 952 h 952"/>
                  <a:gd name="T48" fmla="*/ 178 w 323"/>
                  <a:gd name="T49" fmla="*/ 860 h 952"/>
                  <a:gd name="T50" fmla="*/ 165 w 323"/>
                  <a:gd name="T51" fmla="*/ 709 h 952"/>
                  <a:gd name="T52" fmla="*/ 158 w 323"/>
                  <a:gd name="T53" fmla="*/ 630 h 952"/>
                  <a:gd name="T54" fmla="*/ 152 w 323"/>
                  <a:gd name="T55" fmla="*/ 565 h 952"/>
                  <a:gd name="T56" fmla="*/ 147 w 323"/>
                  <a:gd name="T57" fmla="*/ 521 h 952"/>
                  <a:gd name="T58" fmla="*/ 145 w 323"/>
                  <a:gd name="T59" fmla="*/ 504 h 952"/>
                  <a:gd name="T60" fmla="*/ 137 w 323"/>
                  <a:gd name="T61" fmla="*/ 461 h 952"/>
                  <a:gd name="T62" fmla="*/ 127 w 323"/>
                  <a:gd name="T63" fmla="*/ 420 h 952"/>
                  <a:gd name="T64" fmla="*/ 118 w 323"/>
                  <a:gd name="T65" fmla="*/ 389 h 952"/>
                  <a:gd name="T66" fmla="*/ 115 w 323"/>
                  <a:gd name="T67" fmla="*/ 376 h 952"/>
                  <a:gd name="T68" fmla="*/ 58 w 323"/>
                  <a:gd name="T69" fmla="*/ 209 h 952"/>
                  <a:gd name="T70" fmla="*/ 48 w 323"/>
                  <a:gd name="T71" fmla="*/ 169 h 952"/>
                  <a:gd name="T72" fmla="*/ 46 w 323"/>
                  <a:gd name="T73" fmla="*/ 129 h 952"/>
                  <a:gd name="T74" fmla="*/ 48 w 323"/>
                  <a:gd name="T75" fmla="*/ 96 h 952"/>
                  <a:gd name="T76" fmla="*/ 49 w 323"/>
                  <a:gd name="T77" fmla="*/ 83 h 952"/>
                  <a:gd name="T78" fmla="*/ 26 w 323"/>
                  <a:gd name="T79" fmla="*/ 63 h 952"/>
                  <a:gd name="T80" fmla="*/ 8 w 323"/>
                  <a:gd name="T81" fmla="*/ 45 h 952"/>
                  <a:gd name="T82" fmla="*/ 0 w 323"/>
                  <a:gd name="T83" fmla="*/ 37 h 952"/>
                  <a:gd name="T84" fmla="*/ 17 w 323"/>
                  <a:gd name="T85" fmla="*/ 13 h 952"/>
                  <a:gd name="T86" fmla="*/ 24 w 323"/>
                  <a:gd name="T87" fmla="*/ 7 h 952"/>
                  <a:gd name="T88" fmla="*/ 53 w 323"/>
                  <a:gd name="T89" fmla="*/ 7 h 952"/>
                  <a:gd name="T90" fmla="*/ 66 w 323"/>
                  <a:gd name="T91" fmla="*/ 3 h 952"/>
                  <a:gd name="T92" fmla="*/ 69 w 323"/>
                  <a:gd name="T93" fmla="*/ 0 h 9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3" h="952">
                    <a:moveTo>
                      <a:pt x="69" y="0"/>
                    </a:moveTo>
                    <a:lnTo>
                      <a:pt x="83" y="8"/>
                    </a:lnTo>
                    <a:lnTo>
                      <a:pt x="91" y="15"/>
                    </a:lnTo>
                    <a:lnTo>
                      <a:pt x="95" y="19"/>
                    </a:lnTo>
                    <a:lnTo>
                      <a:pt x="95" y="21"/>
                    </a:lnTo>
                    <a:lnTo>
                      <a:pt x="91" y="37"/>
                    </a:lnTo>
                    <a:lnTo>
                      <a:pt x="90" y="48"/>
                    </a:lnTo>
                    <a:lnTo>
                      <a:pt x="88" y="55"/>
                    </a:lnTo>
                    <a:lnTo>
                      <a:pt x="88" y="59"/>
                    </a:lnTo>
                    <a:lnTo>
                      <a:pt x="88" y="60"/>
                    </a:lnTo>
                    <a:lnTo>
                      <a:pt x="92" y="73"/>
                    </a:lnTo>
                    <a:lnTo>
                      <a:pt x="96" y="90"/>
                    </a:lnTo>
                    <a:lnTo>
                      <a:pt x="104" y="103"/>
                    </a:lnTo>
                    <a:lnTo>
                      <a:pt x="110" y="113"/>
                    </a:lnTo>
                    <a:lnTo>
                      <a:pt x="115" y="121"/>
                    </a:lnTo>
                    <a:lnTo>
                      <a:pt x="118" y="122"/>
                    </a:lnTo>
                    <a:lnTo>
                      <a:pt x="132" y="138"/>
                    </a:lnTo>
                    <a:lnTo>
                      <a:pt x="141" y="148"/>
                    </a:lnTo>
                    <a:lnTo>
                      <a:pt x="147" y="156"/>
                    </a:lnTo>
                    <a:lnTo>
                      <a:pt x="148" y="158"/>
                    </a:lnTo>
                    <a:lnTo>
                      <a:pt x="161" y="186"/>
                    </a:lnTo>
                    <a:lnTo>
                      <a:pt x="174" y="215"/>
                    </a:lnTo>
                    <a:lnTo>
                      <a:pt x="187" y="245"/>
                    </a:lnTo>
                    <a:lnTo>
                      <a:pt x="198" y="275"/>
                    </a:lnTo>
                    <a:lnTo>
                      <a:pt x="209" y="305"/>
                    </a:lnTo>
                    <a:lnTo>
                      <a:pt x="219" y="333"/>
                    </a:lnTo>
                    <a:lnTo>
                      <a:pt x="228" y="359"/>
                    </a:lnTo>
                    <a:lnTo>
                      <a:pt x="236" y="382"/>
                    </a:lnTo>
                    <a:lnTo>
                      <a:pt x="241" y="402"/>
                    </a:lnTo>
                    <a:lnTo>
                      <a:pt x="246" y="416"/>
                    </a:lnTo>
                    <a:lnTo>
                      <a:pt x="249" y="425"/>
                    </a:lnTo>
                    <a:lnTo>
                      <a:pt x="250" y="429"/>
                    </a:lnTo>
                    <a:lnTo>
                      <a:pt x="258" y="452"/>
                    </a:lnTo>
                    <a:lnTo>
                      <a:pt x="264" y="481"/>
                    </a:lnTo>
                    <a:lnTo>
                      <a:pt x="272" y="513"/>
                    </a:lnTo>
                    <a:lnTo>
                      <a:pt x="279" y="548"/>
                    </a:lnTo>
                    <a:lnTo>
                      <a:pt x="285" y="586"/>
                    </a:lnTo>
                    <a:lnTo>
                      <a:pt x="292" y="623"/>
                    </a:lnTo>
                    <a:lnTo>
                      <a:pt x="297" y="662"/>
                    </a:lnTo>
                    <a:lnTo>
                      <a:pt x="302" y="698"/>
                    </a:lnTo>
                    <a:lnTo>
                      <a:pt x="307" y="735"/>
                    </a:lnTo>
                    <a:lnTo>
                      <a:pt x="312" y="767"/>
                    </a:lnTo>
                    <a:lnTo>
                      <a:pt x="315" y="795"/>
                    </a:lnTo>
                    <a:lnTo>
                      <a:pt x="319" y="820"/>
                    </a:lnTo>
                    <a:lnTo>
                      <a:pt x="320" y="838"/>
                    </a:lnTo>
                    <a:lnTo>
                      <a:pt x="323" y="850"/>
                    </a:lnTo>
                    <a:lnTo>
                      <a:pt x="323" y="854"/>
                    </a:lnTo>
                    <a:lnTo>
                      <a:pt x="273" y="952"/>
                    </a:lnTo>
                    <a:lnTo>
                      <a:pt x="182" y="879"/>
                    </a:lnTo>
                    <a:lnTo>
                      <a:pt x="178" y="860"/>
                    </a:lnTo>
                    <a:lnTo>
                      <a:pt x="171" y="798"/>
                    </a:lnTo>
                    <a:lnTo>
                      <a:pt x="165" y="709"/>
                    </a:lnTo>
                    <a:lnTo>
                      <a:pt x="162" y="668"/>
                    </a:lnTo>
                    <a:lnTo>
                      <a:pt x="158" y="630"/>
                    </a:lnTo>
                    <a:lnTo>
                      <a:pt x="156" y="596"/>
                    </a:lnTo>
                    <a:lnTo>
                      <a:pt x="152" y="565"/>
                    </a:lnTo>
                    <a:lnTo>
                      <a:pt x="149" y="540"/>
                    </a:lnTo>
                    <a:lnTo>
                      <a:pt x="147" y="521"/>
                    </a:lnTo>
                    <a:lnTo>
                      <a:pt x="145" y="509"/>
                    </a:lnTo>
                    <a:lnTo>
                      <a:pt x="145" y="504"/>
                    </a:lnTo>
                    <a:lnTo>
                      <a:pt x="141" y="483"/>
                    </a:lnTo>
                    <a:lnTo>
                      <a:pt x="137" y="461"/>
                    </a:lnTo>
                    <a:lnTo>
                      <a:pt x="132" y="439"/>
                    </a:lnTo>
                    <a:lnTo>
                      <a:pt x="127" y="420"/>
                    </a:lnTo>
                    <a:lnTo>
                      <a:pt x="122" y="402"/>
                    </a:lnTo>
                    <a:lnTo>
                      <a:pt x="118" y="389"/>
                    </a:lnTo>
                    <a:lnTo>
                      <a:pt x="115" y="380"/>
                    </a:lnTo>
                    <a:lnTo>
                      <a:pt x="115" y="376"/>
                    </a:lnTo>
                    <a:lnTo>
                      <a:pt x="86" y="288"/>
                    </a:lnTo>
                    <a:lnTo>
                      <a:pt x="58" y="209"/>
                    </a:lnTo>
                    <a:lnTo>
                      <a:pt x="52" y="190"/>
                    </a:lnTo>
                    <a:lnTo>
                      <a:pt x="48" y="169"/>
                    </a:lnTo>
                    <a:lnTo>
                      <a:pt x="47" y="148"/>
                    </a:lnTo>
                    <a:lnTo>
                      <a:pt x="46" y="129"/>
                    </a:lnTo>
                    <a:lnTo>
                      <a:pt x="47" y="111"/>
                    </a:lnTo>
                    <a:lnTo>
                      <a:pt x="48" y="96"/>
                    </a:lnTo>
                    <a:lnTo>
                      <a:pt x="48" y="87"/>
                    </a:lnTo>
                    <a:lnTo>
                      <a:pt x="49" y="83"/>
                    </a:lnTo>
                    <a:lnTo>
                      <a:pt x="38" y="73"/>
                    </a:lnTo>
                    <a:lnTo>
                      <a:pt x="26" y="63"/>
                    </a:lnTo>
                    <a:lnTo>
                      <a:pt x="16" y="52"/>
                    </a:lnTo>
                    <a:lnTo>
                      <a:pt x="8" y="45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9" y="24"/>
                    </a:lnTo>
                    <a:lnTo>
                      <a:pt x="17" y="13"/>
                    </a:lnTo>
                    <a:lnTo>
                      <a:pt x="21" y="10"/>
                    </a:lnTo>
                    <a:lnTo>
                      <a:pt x="24" y="7"/>
                    </a:lnTo>
                    <a:lnTo>
                      <a:pt x="40" y="8"/>
                    </a:lnTo>
                    <a:lnTo>
                      <a:pt x="53" y="7"/>
                    </a:lnTo>
                    <a:lnTo>
                      <a:pt x="61" y="6"/>
                    </a:lnTo>
                    <a:lnTo>
                      <a:pt x="66" y="3"/>
                    </a:lnTo>
                    <a:lnTo>
                      <a:pt x="69" y="2"/>
                    </a:lnTo>
                    <a:lnTo>
                      <a:pt x="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DF891977-FE90-4E91-B861-75517DFE7DB1}"/>
                </a:ext>
              </a:extLst>
            </p:cNvPr>
            <p:cNvGrpSpPr/>
            <p:nvPr/>
          </p:nvGrpSpPr>
          <p:grpSpPr>
            <a:xfrm>
              <a:off x="911314" y="1822937"/>
              <a:ext cx="2306669" cy="1009826"/>
              <a:chOff x="911314" y="1822937"/>
              <a:chExt cx="2306669" cy="1009826"/>
            </a:xfrm>
            <a:grpFill/>
          </p:grpSpPr>
          <p:sp>
            <p:nvSpPr>
              <p:cNvPr id="57" name="Freeform 46">
                <a:extLst>
                  <a:ext uri="{FF2B5EF4-FFF2-40B4-BE49-F238E27FC236}">
                    <a16:creationId xmlns:a16="http://schemas.microsoft.com/office/drawing/2014/main" xmlns="" id="{C2A07EEC-93E3-475C-9415-11A4961F9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1314" y="2573932"/>
                <a:ext cx="184880" cy="258831"/>
              </a:xfrm>
              <a:custGeom>
                <a:avLst/>
                <a:gdLst>
                  <a:gd name="T0" fmla="*/ 115 w 149"/>
                  <a:gd name="T1" fmla="*/ 0 h 209"/>
                  <a:gd name="T2" fmla="*/ 128 w 149"/>
                  <a:gd name="T3" fmla="*/ 19 h 209"/>
                  <a:gd name="T4" fmla="*/ 137 w 149"/>
                  <a:gd name="T5" fmla="*/ 39 h 209"/>
                  <a:gd name="T6" fmla="*/ 142 w 149"/>
                  <a:gd name="T7" fmla="*/ 55 h 209"/>
                  <a:gd name="T8" fmla="*/ 146 w 149"/>
                  <a:gd name="T9" fmla="*/ 70 h 209"/>
                  <a:gd name="T10" fmla="*/ 147 w 149"/>
                  <a:gd name="T11" fmla="*/ 79 h 209"/>
                  <a:gd name="T12" fmla="*/ 149 w 149"/>
                  <a:gd name="T13" fmla="*/ 83 h 209"/>
                  <a:gd name="T14" fmla="*/ 146 w 149"/>
                  <a:gd name="T15" fmla="*/ 99 h 209"/>
                  <a:gd name="T16" fmla="*/ 142 w 149"/>
                  <a:gd name="T17" fmla="*/ 117 h 209"/>
                  <a:gd name="T18" fmla="*/ 138 w 149"/>
                  <a:gd name="T19" fmla="*/ 133 h 209"/>
                  <a:gd name="T20" fmla="*/ 133 w 149"/>
                  <a:gd name="T21" fmla="*/ 146 h 209"/>
                  <a:gd name="T22" fmla="*/ 131 w 149"/>
                  <a:gd name="T23" fmla="*/ 155 h 209"/>
                  <a:gd name="T24" fmla="*/ 129 w 149"/>
                  <a:gd name="T25" fmla="*/ 158 h 209"/>
                  <a:gd name="T26" fmla="*/ 118 w 149"/>
                  <a:gd name="T27" fmla="*/ 178 h 209"/>
                  <a:gd name="T28" fmla="*/ 107 w 149"/>
                  <a:gd name="T29" fmla="*/ 193 h 209"/>
                  <a:gd name="T30" fmla="*/ 97 w 149"/>
                  <a:gd name="T31" fmla="*/ 202 h 209"/>
                  <a:gd name="T32" fmla="*/ 88 w 149"/>
                  <a:gd name="T33" fmla="*/ 207 h 209"/>
                  <a:gd name="T34" fmla="*/ 79 w 149"/>
                  <a:gd name="T35" fmla="*/ 209 h 209"/>
                  <a:gd name="T36" fmla="*/ 72 w 149"/>
                  <a:gd name="T37" fmla="*/ 209 h 209"/>
                  <a:gd name="T38" fmla="*/ 67 w 149"/>
                  <a:gd name="T39" fmla="*/ 208 h 209"/>
                  <a:gd name="T40" fmla="*/ 66 w 149"/>
                  <a:gd name="T41" fmla="*/ 207 h 209"/>
                  <a:gd name="T42" fmla="*/ 42 w 149"/>
                  <a:gd name="T43" fmla="*/ 185 h 209"/>
                  <a:gd name="T44" fmla="*/ 26 w 149"/>
                  <a:gd name="T45" fmla="*/ 163 h 209"/>
                  <a:gd name="T46" fmla="*/ 14 w 149"/>
                  <a:gd name="T47" fmla="*/ 139 h 209"/>
                  <a:gd name="T48" fmla="*/ 8 w 149"/>
                  <a:gd name="T49" fmla="*/ 119 h 209"/>
                  <a:gd name="T50" fmla="*/ 4 w 149"/>
                  <a:gd name="T51" fmla="*/ 101 h 209"/>
                  <a:gd name="T52" fmla="*/ 4 w 149"/>
                  <a:gd name="T53" fmla="*/ 85 h 209"/>
                  <a:gd name="T54" fmla="*/ 4 w 149"/>
                  <a:gd name="T55" fmla="*/ 76 h 209"/>
                  <a:gd name="T56" fmla="*/ 4 w 149"/>
                  <a:gd name="T57" fmla="*/ 72 h 209"/>
                  <a:gd name="T58" fmla="*/ 0 w 149"/>
                  <a:gd name="T59" fmla="*/ 6 h 209"/>
                  <a:gd name="T60" fmla="*/ 6 w 149"/>
                  <a:gd name="T61" fmla="*/ 32 h 209"/>
                  <a:gd name="T62" fmla="*/ 13 w 149"/>
                  <a:gd name="T63" fmla="*/ 50 h 209"/>
                  <a:gd name="T64" fmla="*/ 19 w 149"/>
                  <a:gd name="T65" fmla="*/ 63 h 209"/>
                  <a:gd name="T66" fmla="*/ 26 w 149"/>
                  <a:gd name="T67" fmla="*/ 70 h 209"/>
                  <a:gd name="T68" fmla="*/ 31 w 149"/>
                  <a:gd name="T69" fmla="*/ 73 h 209"/>
                  <a:gd name="T70" fmla="*/ 35 w 149"/>
                  <a:gd name="T71" fmla="*/ 76 h 209"/>
                  <a:gd name="T72" fmla="*/ 36 w 149"/>
                  <a:gd name="T73" fmla="*/ 76 h 209"/>
                  <a:gd name="T74" fmla="*/ 36 w 149"/>
                  <a:gd name="T75" fmla="*/ 85 h 209"/>
                  <a:gd name="T76" fmla="*/ 42 w 149"/>
                  <a:gd name="T77" fmla="*/ 88 h 209"/>
                  <a:gd name="T78" fmla="*/ 52 w 149"/>
                  <a:gd name="T79" fmla="*/ 89 h 209"/>
                  <a:gd name="T80" fmla="*/ 62 w 149"/>
                  <a:gd name="T81" fmla="*/ 89 h 209"/>
                  <a:gd name="T82" fmla="*/ 70 w 149"/>
                  <a:gd name="T83" fmla="*/ 89 h 209"/>
                  <a:gd name="T84" fmla="*/ 72 w 149"/>
                  <a:gd name="T85" fmla="*/ 89 h 209"/>
                  <a:gd name="T86" fmla="*/ 88 w 149"/>
                  <a:gd name="T87" fmla="*/ 86 h 209"/>
                  <a:gd name="T88" fmla="*/ 98 w 149"/>
                  <a:gd name="T89" fmla="*/ 80 h 209"/>
                  <a:gd name="T90" fmla="*/ 107 w 149"/>
                  <a:gd name="T91" fmla="*/ 70 h 209"/>
                  <a:gd name="T92" fmla="*/ 112 w 149"/>
                  <a:gd name="T93" fmla="*/ 57 h 209"/>
                  <a:gd name="T94" fmla="*/ 115 w 149"/>
                  <a:gd name="T95" fmla="*/ 44 h 209"/>
                  <a:gd name="T96" fmla="*/ 116 w 149"/>
                  <a:gd name="T97" fmla="*/ 31 h 209"/>
                  <a:gd name="T98" fmla="*/ 116 w 149"/>
                  <a:gd name="T99" fmla="*/ 19 h 209"/>
                  <a:gd name="T100" fmla="*/ 116 w 149"/>
                  <a:gd name="T101" fmla="*/ 9 h 209"/>
                  <a:gd name="T102" fmla="*/ 116 w 149"/>
                  <a:gd name="T103" fmla="*/ 2 h 209"/>
                  <a:gd name="T104" fmla="*/ 115 w 149"/>
                  <a:gd name="T10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49" h="209">
                    <a:moveTo>
                      <a:pt x="115" y="0"/>
                    </a:moveTo>
                    <a:lnTo>
                      <a:pt x="128" y="19"/>
                    </a:lnTo>
                    <a:lnTo>
                      <a:pt x="137" y="39"/>
                    </a:lnTo>
                    <a:lnTo>
                      <a:pt x="142" y="55"/>
                    </a:lnTo>
                    <a:lnTo>
                      <a:pt x="146" y="70"/>
                    </a:lnTo>
                    <a:lnTo>
                      <a:pt x="147" y="79"/>
                    </a:lnTo>
                    <a:lnTo>
                      <a:pt x="149" y="83"/>
                    </a:lnTo>
                    <a:lnTo>
                      <a:pt x="146" y="99"/>
                    </a:lnTo>
                    <a:lnTo>
                      <a:pt x="142" y="117"/>
                    </a:lnTo>
                    <a:lnTo>
                      <a:pt x="138" y="133"/>
                    </a:lnTo>
                    <a:lnTo>
                      <a:pt x="133" y="146"/>
                    </a:lnTo>
                    <a:lnTo>
                      <a:pt x="131" y="155"/>
                    </a:lnTo>
                    <a:lnTo>
                      <a:pt x="129" y="158"/>
                    </a:lnTo>
                    <a:lnTo>
                      <a:pt x="118" y="178"/>
                    </a:lnTo>
                    <a:lnTo>
                      <a:pt x="107" y="193"/>
                    </a:lnTo>
                    <a:lnTo>
                      <a:pt x="97" y="202"/>
                    </a:lnTo>
                    <a:lnTo>
                      <a:pt x="88" y="207"/>
                    </a:lnTo>
                    <a:lnTo>
                      <a:pt x="79" y="209"/>
                    </a:lnTo>
                    <a:lnTo>
                      <a:pt x="72" y="209"/>
                    </a:lnTo>
                    <a:lnTo>
                      <a:pt x="67" y="208"/>
                    </a:lnTo>
                    <a:lnTo>
                      <a:pt x="66" y="207"/>
                    </a:lnTo>
                    <a:lnTo>
                      <a:pt x="42" y="185"/>
                    </a:lnTo>
                    <a:lnTo>
                      <a:pt x="26" y="163"/>
                    </a:lnTo>
                    <a:lnTo>
                      <a:pt x="14" y="139"/>
                    </a:lnTo>
                    <a:lnTo>
                      <a:pt x="8" y="119"/>
                    </a:lnTo>
                    <a:lnTo>
                      <a:pt x="4" y="101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4" y="72"/>
                    </a:lnTo>
                    <a:lnTo>
                      <a:pt x="0" y="6"/>
                    </a:lnTo>
                    <a:lnTo>
                      <a:pt x="6" y="32"/>
                    </a:lnTo>
                    <a:lnTo>
                      <a:pt x="13" y="50"/>
                    </a:lnTo>
                    <a:lnTo>
                      <a:pt x="19" y="63"/>
                    </a:lnTo>
                    <a:lnTo>
                      <a:pt x="26" y="70"/>
                    </a:lnTo>
                    <a:lnTo>
                      <a:pt x="31" y="73"/>
                    </a:lnTo>
                    <a:lnTo>
                      <a:pt x="35" y="76"/>
                    </a:lnTo>
                    <a:lnTo>
                      <a:pt x="36" y="76"/>
                    </a:lnTo>
                    <a:lnTo>
                      <a:pt x="36" y="85"/>
                    </a:lnTo>
                    <a:lnTo>
                      <a:pt x="42" y="88"/>
                    </a:lnTo>
                    <a:lnTo>
                      <a:pt x="52" y="89"/>
                    </a:lnTo>
                    <a:lnTo>
                      <a:pt x="62" y="89"/>
                    </a:lnTo>
                    <a:lnTo>
                      <a:pt x="70" y="89"/>
                    </a:lnTo>
                    <a:lnTo>
                      <a:pt x="72" y="89"/>
                    </a:lnTo>
                    <a:lnTo>
                      <a:pt x="88" y="86"/>
                    </a:lnTo>
                    <a:lnTo>
                      <a:pt x="98" y="80"/>
                    </a:lnTo>
                    <a:lnTo>
                      <a:pt x="107" y="70"/>
                    </a:lnTo>
                    <a:lnTo>
                      <a:pt x="112" y="57"/>
                    </a:lnTo>
                    <a:lnTo>
                      <a:pt x="115" y="44"/>
                    </a:lnTo>
                    <a:lnTo>
                      <a:pt x="116" y="31"/>
                    </a:lnTo>
                    <a:lnTo>
                      <a:pt x="116" y="19"/>
                    </a:lnTo>
                    <a:lnTo>
                      <a:pt x="116" y="9"/>
                    </a:lnTo>
                    <a:lnTo>
                      <a:pt x="116" y="2"/>
                    </a:lnTo>
                    <a:lnTo>
                      <a:pt x="1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  <p:sp>
            <p:nvSpPr>
              <p:cNvPr id="58" name="Freeform 55">
                <a:extLst>
                  <a:ext uri="{FF2B5EF4-FFF2-40B4-BE49-F238E27FC236}">
                    <a16:creationId xmlns:a16="http://schemas.microsoft.com/office/drawing/2014/main" xmlns="" id="{BEAF4D2C-AC52-4BA6-9A5B-C0A3244908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447" y="1822937"/>
                <a:ext cx="203536" cy="186807"/>
              </a:xfrm>
              <a:custGeom>
                <a:avLst/>
                <a:gdLst>
                  <a:gd name="T0" fmla="*/ 11 w 145"/>
                  <a:gd name="T1" fmla="*/ 0 h 134"/>
                  <a:gd name="T2" fmla="*/ 30 w 145"/>
                  <a:gd name="T3" fmla="*/ 14 h 134"/>
                  <a:gd name="T4" fmla="*/ 51 w 145"/>
                  <a:gd name="T5" fmla="*/ 24 h 134"/>
                  <a:gd name="T6" fmla="*/ 71 w 145"/>
                  <a:gd name="T7" fmla="*/ 29 h 134"/>
                  <a:gd name="T8" fmla="*/ 92 w 145"/>
                  <a:gd name="T9" fmla="*/ 32 h 134"/>
                  <a:gd name="T10" fmla="*/ 110 w 145"/>
                  <a:gd name="T11" fmla="*/ 32 h 134"/>
                  <a:gd name="T12" fmla="*/ 126 w 145"/>
                  <a:gd name="T13" fmla="*/ 31 h 134"/>
                  <a:gd name="T14" fmla="*/ 135 w 145"/>
                  <a:gd name="T15" fmla="*/ 29 h 134"/>
                  <a:gd name="T16" fmla="*/ 139 w 145"/>
                  <a:gd name="T17" fmla="*/ 29 h 134"/>
                  <a:gd name="T18" fmla="*/ 138 w 145"/>
                  <a:gd name="T19" fmla="*/ 58 h 134"/>
                  <a:gd name="T20" fmla="*/ 139 w 145"/>
                  <a:gd name="T21" fmla="*/ 82 h 134"/>
                  <a:gd name="T22" fmla="*/ 141 w 145"/>
                  <a:gd name="T23" fmla="*/ 104 h 134"/>
                  <a:gd name="T24" fmla="*/ 143 w 145"/>
                  <a:gd name="T25" fmla="*/ 120 h 134"/>
                  <a:gd name="T26" fmla="*/ 145 w 145"/>
                  <a:gd name="T27" fmla="*/ 130 h 134"/>
                  <a:gd name="T28" fmla="*/ 145 w 145"/>
                  <a:gd name="T29" fmla="*/ 134 h 134"/>
                  <a:gd name="T30" fmla="*/ 106 w 145"/>
                  <a:gd name="T31" fmla="*/ 125 h 134"/>
                  <a:gd name="T32" fmla="*/ 75 w 145"/>
                  <a:gd name="T33" fmla="*/ 115 h 134"/>
                  <a:gd name="T34" fmla="*/ 51 w 145"/>
                  <a:gd name="T35" fmla="*/ 103 h 134"/>
                  <a:gd name="T36" fmla="*/ 33 w 145"/>
                  <a:gd name="T37" fmla="*/ 91 h 134"/>
                  <a:gd name="T38" fmla="*/ 20 w 145"/>
                  <a:gd name="T39" fmla="*/ 81 h 134"/>
                  <a:gd name="T40" fmla="*/ 11 w 145"/>
                  <a:gd name="T41" fmla="*/ 72 h 134"/>
                  <a:gd name="T42" fmla="*/ 4 w 145"/>
                  <a:gd name="T43" fmla="*/ 66 h 134"/>
                  <a:gd name="T44" fmla="*/ 2 w 145"/>
                  <a:gd name="T45" fmla="*/ 60 h 134"/>
                  <a:gd name="T46" fmla="*/ 0 w 145"/>
                  <a:gd name="T47" fmla="*/ 58 h 134"/>
                  <a:gd name="T48" fmla="*/ 11 w 145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5" h="134">
                    <a:moveTo>
                      <a:pt x="11" y="0"/>
                    </a:moveTo>
                    <a:lnTo>
                      <a:pt x="30" y="14"/>
                    </a:lnTo>
                    <a:lnTo>
                      <a:pt x="51" y="24"/>
                    </a:lnTo>
                    <a:lnTo>
                      <a:pt x="71" y="29"/>
                    </a:lnTo>
                    <a:lnTo>
                      <a:pt x="92" y="32"/>
                    </a:lnTo>
                    <a:lnTo>
                      <a:pt x="110" y="32"/>
                    </a:lnTo>
                    <a:lnTo>
                      <a:pt x="126" y="31"/>
                    </a:lnTo>
                    <a:lnTo>
                      <a:pt x="135" y="29"/>
                    </a:lnTo>
                    <a:lnTo>
                      <a:pt x="139" y="29"/>
                    </a:lnTo>
                    <a:lnTo>
                      <a:pt x="138" y="58"/>
                    </a:lnTo>
                    <a:lnTo>
                      <a:pt x="139" y="82"/>
                    </a:lnTo>
                    <a:lnTo>
                      <a:pt x="141" y="104"/>
                    </a:lnTo>
                    <a:lnTo>
                      <a:pt x="143" y="120"/>
                    </a:lnTo>
                    <a:lnTo>
                      <a:pt x="145" y="130"/>
                    </a:lnTo>
                    <a:lnTo>
                      <a:pt x="145" y="134"/>
                    </a:lnTo>
                    <a:lnTo>
                      <a:pt x="106" y="125"/>
                    </a:lnTo>
                    <a:lnTo>
                      <a:pt x="75" y="115"/>
                    </a:lnTo>
                    <a:lnTo>
                      <a:pt x="51" y="103"/>
                    </a:lnTo>
                    <a:lnTo>
                      <a:pt x="33" y="91"/>
                    </a:lnTo>
                    <a:lnTo>
                      <a:pt x="20" y="81"/>
                    </a:lnTo>
                    <a:lnTo>
                      <a:pt x="11" y="72"/>
                    </a:lnTo>
                    <a:lnTo>
                      <a:pt x="4" y="66"/>
                    </a:lnTo>
                    <a:lnTo>
                      <a:pt x="2" y="60"/>
                    </a:lnTo>
                    <a:lnTo>
                      <a:pt x="0" y="58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3076B88A-BD33-4AEE-AB4C-AA8EFA5D3105}"/>
              </a:ext>
            </a:extLst>
          </p:cNvPr>
          <p:cNvGrpSpPr/>
          <p:nvPr/>
        </p:nvGrpSpPr>
        <p:grpSpPr>
          <a:xfrm>
            <a:off x="3961015" y="1820492"/>
            <a:ext cx="3390951" cy="4253166"/>
            <a:chOff x="2437014" y="1820491"/>
            <a:chExt cx="3390951" cy="4253166"/>
          </a:xfrm>
        </p:grpSpPr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xmlns="" id="{6C9CBA55-DC92-44CF-BA1D-9E50B0FCCBC5}"/>
                </a:ext>
              </a:extLst>
            </p:cNvPr>
            <p:cNvCxnSpPr>
              <a:cxnSpLocks/>
              <a:endCxn id="69" idx="2"/>
            </p:cNvCxnSpPr>
            <p:nvPr/>
          </p:nvCxnSpPr>
          <p:spPr>
            <a:xfrm>
              <a:off x="3442025" y="3947878"/>
              <a:ext cx="1469475" cy="555314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xmlns="" id="{4083A909-CEF4-4FEF-B071-3D0724AA7531}"/>
                </a:ext>
              </a:extLst>
            </p:cNvPr>
            <p:cNvCxnSpPr>
              <a:cxnSpLocks/>
              <a:endCxn id="70" idx="1"/>
            </p:cNvCxnSpPr>
            <p:nvPr/>
          </p:nvCxnSpPr>
          <p:spPr>
            <a:xfrm>
              <a:off x="3398758" y="3938428"/>
              <a:ext cx="1049096" cy="135297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xmlns="" id="{0151DE3F-EF61-40EA-AD53-CEBA58FF5AA3}"/>
                </a:ext>
              </a:extLst>
            </p:cNvPr>
            <p:cNvCxnSpPr>
              <a:cxnSpLocks/>
              <a:endCxn id="68" idx="2"/>
            </p:cNvCxnSpPr>
            <p:nvPr/>
          </p:nvCxnSpPr>
          <p:spPr>
            <a:xfrm flipV="1">
              <a:off x="3442025" y="3390958"/>
              <a:ext cx="1469475" cy="542866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xmlns="" id="{C30B7F13-38A4-4AE0-8562-65351E7D03A9}"/>
                </a:ext>
              </a:extLst>
            </p:cNvPr>
            <p:cNvCxnSpPr>
              <a:cxnSpLocks/>
              <a:endCxn id="71" idx="3"/>
            </p:cNvCxnSpPr>
            <p:nvPr/>
          </p:nvCxnSpPr>
          <p:spPr>
            <a:xfrm flipV="1">
              <a:off x="3430198" y="2602743"/>
              <a:ext cx="1017656" cy="1331082"/>
            </a:xfrm>
            <a:prstGeom prst="line">
              <a:avLst/>
            </a:prstGeom>
            <a:ln w="381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1CAB237E-DA3A-4E6A-BFA1-F11872053C66}"/>
                </a:ext>
              </a:extLst>
            </p:cNvPr>
            <p:cNvSpPr/>
            <p:nvPr/>
          </p:nvSpPr>
          <p:spPr>
            <a:xfrm>
              <a:off x="2437014" y="3108606"/>
              <a:ext cx="1676936" cy="1676936"/>
            </a:xfrm>
            <a:prstGeom prst="ellipse">
              <a:avLst/>
            </a:prstGeom>
            <a:solidFill>
              <a:schemeClr val="accent6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093486B3-CA04-446B-BEB3-3D020E7902E8}"/>
                </a:ext>
              </a:extLst>
            </p:cNvPr>
            <p:cNvSpPr/>
            <p:nvPr/>
          </p:nvSpPr>
          <p:spPr>
            <a:xfrm>
              <a:off x="4911500" y="2932725"/>
              <a:ext cx="916465" cy="916465"/>
            </a:xfrm>
            <a:prstGeom prst="ellipse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930F7143-8C07-4C88-A922-86AA54786B76}"/>
                </a:ext>
              </a:extLst>
            </p:cNvPr>
            <p:cNvSpPr/>
            <p:nvPr/>
          </p:nvSpPr>
          <p:spPr>
            <a:xfrm>
              <a:off x="4911500" y="4044959"/>
              <a:ext cx="916465" cy="916465"/>
            </a:xfrm>
            <a:prstGeom prst="ellipse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823E1EBE-626E-4242-98CF-99001527A2A9}"/>
                </a:ext>
              </a:extLst>
            </p:cNvPr>
            <p:cNvSpPr/>
            <p:nvPr/>
          </p:nvSpPr>
          <p:spPr>
            <a:xfrm>
              <a:off x="4313641" y="5157192"/>
              <a:ext cx="916465" cy="916465"/>
            </a:xfrm>
            <a:prstGeom prst="ellipse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latin typeface="Arial" pitchFamily="34" charset="0"/>
                <a:cs typeface="B Nazanin" panose="00000400000000000000" pitchFamily="2" charset="-78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10E9DD77-2F36-45FB-B710-8F121BF8A67F}"/>
                </a:ext>
              </a:extLst>
            </p:cNvPr>
            <p:cNvSpPr/>
            <p:nvPr/>
          </p:nvSpPr>
          <p:spPr>
            <a:xfrm>
              <a:off x="4313641" y="1820491"/>
              <a:ext cx="916465" cy="916465"/>
            </a:xfrm>
            <a:prstGeom prst="ellipse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latin typeface="Arial" pitchFamily="34" charset="0"/>
                <a:cs typeface="B Nazanin" panose="00000400000000000000" pitchFamily="2" charset="-78"/>
              </a:endParaRP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7E02C75C-40D5-4790-990C-0BA713B074CB}"/>
              </a:ext>
            </a:extLst>
          </p:cNvPr>
          <p:cNvSpPr txBox="1"/>
          <p:nvPr/>
        </p:nvSpPr>
        <p:spPr>
          <a:xfrm>
            <a:off x="6908254" y="1991304"/>
            <a:ext cx="2564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05326BA3-E309-4A7B-924A-94BCF3CE5A01}"/>
              </a:ext>
            </a:extLst>
          </p:cNvPr>
          <p:cNvSpPr txBox="1"/>
          <p:nvPr/>
        </p:nvSpPr>
        <p:spPr>
          <a:xfrm>
            <a:off x="7514818" y="3109379"/>
            <a:ext cx="2564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98EEDA3C-41EF-4637-9EDD-1E3AEA90A403}"/>
              </a:ext>
            </a:extLst>
          </p:cNvPr>
          <p:cNvSpPr txBox="1"/>
          <p:nvPr/>
        </p:nvSpPr>
        <p:spPr>
          <a:xfrm>
            <a:off x="7519638" y="4227454"/>
            <a:ext cx="2564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80CC0C14-9BE8-44BD-A133-CAE9C1B06321}"/>
              </a:ext>
            </a:extLst>
          </p:cNvPr>
          <p:cNvSpPr txBox="1"/>
          <p:nvPr/>
        </p:nvSpPr>
        <p:spPr>
          <a:xfrm>
            <a:off x="6908254" y="5345530"/>
            <a:ext cx="25642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en-US" altLang="ko-KR" sz="1400" dirty="0">
              <a:solidFill>
                <a:schemeClr val="tx1">
                  <a:lumMod val="95000"/>
                  <a:lumOff val="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D25A72B0-E958-4355-8B7B-95560F542950}"/>
              </a:ext>
            </a:extLst>
          </p:cNvPr>
          <p:cNvSpPr txBox="1"/>
          <p:nvPr/>
        </p:nvSpPr>
        <p:spPr>
          <a:xfrm>
            <a:off x="4101284" y="4088640"/>
            <a:ext cx="1416378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1400" b="1" dirty="0">
                <a:solidFill>
                  <a:schemeClr val="bg1"/>
                </a:solidFill>
                <a:latin typeface="Arial" pitchFamily="34" charset="0"/>
                <a:cs typeface="B Nazanin" panose="00000400000000000000" pitchFamily="2" charset="-78"/>
              </a:rPr>
              <a:t>عنوان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B Nazanin" panose="00000400000000000000" pitchFamily="2" charset="-78"/>
            </a:endParaRPr>
          </a:p>
        </p:txBody>
      </p:sp>
      <p:sp>
        <p:nvSpPr>
          <p:cNvPr id="77" name="Rectangle 9">
            <a:extLst>
              <a:ext uri="{FF2B5EF4-FFF2-40B4-BE49-F238E27FC236}">
                <a16:creationId xmlns:a16="http://schemas.microsoft.com/office/drawing/2014/main" xmlns="" id="{590512CE-E0F1-4423-8912-38DF60AC88B5}"/>
              </a:ext>
            </a:extLst>
          </p:cNvPr>
          <p:cNvSpPr/>
          <p:nvPr/>
        </p:nvSpPr>
        <p:spPr>
          <a:xfrm>
            <a:off x="4552638" y="3368938"/>
            <a:ext cx="512324" cy="511492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78" name="Round Same Side Corner Rectangle 11">
            <a:extLst>
              <a:ext uri="{FF2B5EF4-FFF2-40B4-BE49-F238E27FC236}">
                <a16:creationId xmlns:a16="http://schemas.microsoft.com/office/drawing/2014/main" xmlns="" id="{FBD21C70-60AF-4FEE-ADFE-DDFD75C70C36}"/>
              </a:ext>
            </a:extLst>
          </p:cNvPr>
          <p:cNvSpPr>
            <a:spLocks noChangeAspect="1"/>
          </p:cNvSpPr>
          <p:nvPr/>
        </p:nvSpPr>
        <p:spPr>
          <a:xfrm rot="9900000">
            <a:off x="6710254" y="325421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79" name="Block Arc 10">
            <a:extLst>
              <a:ext uri="{FF2B5EF4-FFF2-40B4-BE49-F238E27FC236}">
                <a16:creationId xmlns:a16="http://schemas.microsoft.com/office/drawing/2014/main" xmlns="" id="{EF8C211D-499F-4CE1-B070-87AC4AE8512A}"/>
              </a:ext>
            </a:extLst>
          </p:cNvPr>
          <p:cNvSpPr/>
          <p:nvPr/>
        </p:nvSpPr>
        <p:spPr>
          <a:xfrm>
            <a:off x="6089057" y="213258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80" name="Round Same Side Corner Rectangle 36">
            <a:extLst>
              <a:ext uri="{FF2B5EF4-FFF2-40B4-BE49-F238E27FC236}">
                <a16:creationId xmlns:a16="http://schemas.microsoft.com/office/drawing/2014/main" xmlns="" id="{8D521DE4-D7BD-47D1-B32B-BAFE992DE1FF}"/>
              </a:ext>
            </a:extLst>
          </p:cNvPr>
          <p:cNvSpPr>
            <a:spLocks noChangeAspect="1"/>
          </p:cNvSpPr>
          <p:nvPr/>
        </p:nvSpPr>
        <p:spPr>
          <a:xfrm>
            <a:off x="6115773" y="5462227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81" name="Oval 21">
            <a:extLst>
              <a:ext uri="{FF2B5EF4-FFF2-40B4-BE49-F238E27FC236}">
                <a16:creationId xmlns:a16="http://schemas.microsoft.com/office/drawing/2014/main" xmlns="" id="{324AABF3-D6F6-4E22-A774-32D191AFF926}"/>
              </a:ext>
            </a:extLst>
          </p:cNvPr>
          <p:cNvSpPr>
            <a:spLocks noChangeAspect="1"/>
          </p:cNvSpPr>
          <p:nvPr/>
        </p:nvSpPr>
        <p:spPr>
          <a:xfrm>
            <a:off x="6708194" y="430384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DB5CD90-B5F2-48A5-8E9F-9A4EC06E9F30}"/>
              </a:ext>
            </a:extLst>
          </p:cNvPr>
          <p:cNvSpPr txBox="1"/>
          <p:nvPr/>
        </p:nvSpPr>
        <p:spPr>
          <a:xfrm>
            <a:off x="3879916" y="982331"/>
            <a:ext cx="4917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1200" b="1" dirty="0">
                <a:solidFill>
                  <a:srgbClr val="FF00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چه چيزي از حامي يا سرمايه‌گذار مي خواهيد. 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fa-IR" sz="1200" b="1" dirty="0">
                <a:solidFill>
                  <a:srgbClr val="FF000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مجموعه حمايتهاي مالي و غيرمالي خود را تشريح كنيد. </a:t>
            </a:r>
          </a:p>
        </p:txBody>
      </p:sp>
    </p:spTree>
    <p:extLst>
      <p:ext uri="{BB962C8B-B14F-4D97-AF65-F5344CB8AC3E}">
        <p14:creationId xmlns:p14="http://schemas.microsoft.com/office/powerpoint/2010/main" val="28149666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57603" y="339509"/>
            <a:ext cx="7558097" cy="724247"/>
          </a:xfrm>
        </p:spPr>
        <p:txBody>
          <a:bodyPr/>
          <a:lstStyle/>
          <a:p>
            <a:pPr algn="r" rtl="1"/>
            <a:r>
              <a:rPr lang="fa-IR" b="1" dirty="0" smtClean="0">
                <a:latin typeface="Vazir" panose="020B0603030804020204" pitchFamily="34" charset="-78"/>
                <a:cs typeface="B Titr" panose="00000700000000000000" pitchFamily="2" charset="-78"/>
              </a:rPr>
              <a:t>تیم ما</a:t>
            </a:r>
            <a:endParaRPr lang="en-US" b="1" dirty="0">
              <a:latin typeface="Vazir" panose="020B0603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3" name="Text Placeholder 17">
            <a:extLst>
              <a:ext uri="{FF2B5EF4-FFF2-40B4-BE49-F238E27FC236}">
                <a16:creationId xmlns:a16="http://schemas.microsoft.com/office/drawing/2014/main" xmlns="" id="{19FEEA5C-A305-4FD3-AB6E-908C3AC0CD56}"/>
              </a:ext>
            </a:extLst>
          </p:cNvPr>
          <p:cNvSpPr txBox="1">
            <a:spLocks/>
          </p:cNvSpPr>
          <p:nvPr/>
        </p:nvSpPr>
        <p:spPr>
          <a:xfrm>
            <a:off x="824587" y="3358609"/>
            <a:ext cx="1656000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4" name="Text Placeholder 17">
            <a:extLst>
              <a:ext uri="{FF2B5EF4-FFF2-40B4-BE49-F238E27FC236}">
                <a16:creationId xmlns:a16="http://schemas.microsoft.com/office/drawing/2014/main" xmlns="" id="{5B94294A-7620-4FDE-87ED-CE939C69DB43}"/>
              </a:ext>
            </a:extLst>
          </p:cNvPr>
          <p:cNvSpPr txBox="1">
            <a:spLocks/>
          </p:cNvSpPr>
          <p:nvPr/>
        </p:nvSpPr>
        <p:spPr>
          <a:xfrm>
            <a:off x="3991887" y="3171794"/>
            <a:ext cx="140343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xmlns="" id="{A1E484F7-07EB-4688-B1E5-9D3755F894CA}"/>
              </a:ext>
            </a:extLst>
          </p:cNvPr>
          <p:cNvGrpSpPr/>
          <p:nvPr/>
        </p:nvGrpSpPr>
        <p:grpSpPr>
          <a:xfrm>
            <a:off x="4156453" y="3495806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6" name="Rounded Rectangle 3">
              <a:extLst>
                <a:ext uri="{FF2B5EF4-FFF2-40B4-BE49-F238E27FC236}">
                  <a16:creationId xmlns:a16="http://schemas.microsoft.com/office/drawing/2014/main" xmlns="" id="{09CAAFCA-14E7-47AE-BD99-2D00029DF46E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" name="Rounded Rectangle 39">
              <a:extLst>
                <a:ext uri="{FF2B5EF4-FFF2-40B4-BE49-F238E27FC236}">
                  <a16:creationId xmlns:a16="http://schemas.microsoft.com/office/drawing/2014/main" xmlns="" id="{4F6547CD-EBA5-4B86-B1C3-3362D3EE197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8" name="Rounded Rectangle 2">
              <a:extLst>
                <a:ext uri="{FF2B5EF4-FFF2-40B4-BE49-F238E27FC236}">
                  <a16:creationId xmlns:a16="http://schemas.microsoft.com/office/drawing/2014/main" xmlns="" id="{C93BFBC4-B312-41FE-9C03-15305EFC40A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9" name="Text Placeholder 17">
            <a:extLst>
              <a:ext uri="{FF2B5EF4-FFF2-40B4-BE49-F238E27FC236}">
                <a16:creationId xmlns:a16="http://schemas.microsoft.com/office/drawing/2014/main" xmlns="" id="{9263460E-9EEA-4ED4-983F-39C450DBA335}"/>
              </a:ext>
            </a:extLst>
          </p:cNvPr>
          <p:cNvSpPr txBox="1">
            <a:spLocks/>
          </p:cNvSpPr>
          <p:nvPr/>
        </p:nvSpPr>
        <p:spPr>
          <a:xfrm>
            <a:off x="6891613" y="3171794"/>
            <a:ext cx="140343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xmlns="" id="{4BBC8776-BFD8-4C44-A633-59182E440146}"/>
              </a:ext>
            </a:extLst>
          </p:cNvPr>
          <p:cNvGrpSpPr/>
          <p:nvPr/>
        </p:nvGrpSpPr>
        <p:grpSpPr>
          <a:xfrm>
            <a:off x="7056179" y="3495806"/>
            <a:ext cx="1074300" cy="309125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xmlns="" id="{82606656-55B4-4152-8F44-7C045D8C22EC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2" name="Rounded Rectangle 39">
              <a:extLst>
                <a:ext uri="{FF2B5EF4-FFF2-40B4-BE49-F238E27FC236}">
                  <a16:creationId xmlns:a16="http://schemas.microsoft.com/office/drawing/2014/main" xmlns="" id="{FC4567A3-F2D1-4EAF-909B-6E13B8FEC4E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3" name="Rounded Rectangle 2">
              <a:extLst>
                <a:ext uri="{FF2B5EF4-FFF2-40B4-BE49-F238E27FC236}">
                  <a16:creationId xmlns:a16="http://schemas.microsoft.com/office/drawing/2014/main" xmlns="" id="{CD7F817A-E0F8-486F-A4D4-01C8BA5B839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4" name="Text Placeholder 17">
            <a:extLst>
              <a:ext uri="{FF2B5EF4-FFF2-40B4-BE49-F238E27FC236}">
                <a16:creationId xmlns:a16="http://schemas.microsoft.com/office/drawing/2014/main" xmlns="" id="{1D415C5E-9228-441C-877E-8ADB976FC345}"/>
              </a:ext>
            </a:extLst>
          </p:cNvPr>
          <p:cNvSpPr txBox="1">
            <a:spLocks/>
          </p:cNvSpPr>
          <p:nvPr/>
        </p:nvSpPr>
        <p:spPr>
          <a:xfrm>
            <a:off x="9791340" y="3171794"/>
            <a:ext cx="140343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grpSp>
        <p:nvGrpSpPr>
          <p:cNvPr id="15" name="Group 15">
            <a:extLst>
              <a:ext uri="{FF2B5EF4-FFF2-40B4-BE49-F238E27FC236}">
                <a16:creationId xmlns:a16="http://schemas.microsoft.com/office/drawing/2014/main" xmlns="" id="{B3F6C399-5E38-4DF4-95BD-9B0471770765}"/>
              </a:ext>
            </a:extLst>
          </p:cNvPr>
          <p:cNvGrpSpPr/>
          <p:nvPr/>
        </p:nvGrpSpPr>
        <p:grpSpPr>
          <a:xfrm>
            <a:off x="9955906" y="3495806"/>
            <a:ext cx="1074300" cy="309125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16" name="Rounded Rectangle 3">
              <a:extLst>
                <a:ext uri="{FF2B5EF4-FFF2-40B4-BE49-F238E27FC236}">
                  <a16:creationId xmlns:a16="http://schemas.microsoft.com/office/drawing/2014/main" xmlns="" id="{907B40BE-855C-4827-893E-A1225BAD3B1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17" name="Rounded Rectangle 39">
              <a:extLst>
                <a:ext uri="{FF2B5EF4-FFF2-40B4-BE49-F238E27FC236}">
                  <a16:creationId xmlns:a16="http://schemas.microsoft.com/office/drawing/2014/main" xmlns="" id="{AF6B612E-B3E0-4B6E-849F-FDCF439178A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18" name="Rounded Rectangle 2">
              <a:extLst>
                <a:ext uri="{FF2B5EF4-FFF2-40B4-BE49-F238E27FC236}">
                  <a16:creationId xmlns:a16="http://schemas.microsoft.com/office/drawing/2014/main" xmlns="" id="{5830F1CA-0794-4272-B0C5-103B21090258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9" name="Text Placeholder 17">
            <a:extLst>
              <a:ext uri="{FF2B5EF4-FFF2-40B4-BE49-F238E27FC236}">
                <a16:creationId xmlns:a16="http://schemas.microsoft.com/office/drawing/2014/main" xmlns="" id="{16AB3116-771D-48D8-9712-C3F4D2B842F2}"/>
              </a:ext>
            </a:extLst>
          </p:cNvPr>
          <p:cNvSpPr txBox="1">
            <a:spLocks/>
          </p:cNvSpPr>
          <p:nvPr/>
        </p:nvSpPr>
        <p:spPr>
          <a:xfrm>
            <a:off x="3991887" y="5775785"/>
            <a:ext cx="140343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grpSp>
        <p:nvGrpSpPr>
          <p:cNvPr id="20" name="Group 15">
            <a:extLst>
              <a:ext uri="{FF2B5EF4-FFF2-40B4-BE49-F238E27FC236}">
                <a16:creationId xmlns:a16="http://schemas.microsoft.com/office/drawing/2014/main" xmlns="" id="{72CD02D9-26EF-4858-BE4E-5D0F0C0B6509}"/>
              </a:ext>
            </a:extLst>
          </p:cNvPr>
          <p:cNvGrpSpPr/>
          <p:nvPr/>
        </p:nvGrpSpPr>
        <p:grpSpPr>
          <a:xfrm>
            <a:off x="4156453" y="6099797"/>
            <a:ext cx="1074300" cy="309125"/>
            <a:chOff x="3130166" y="5667342"/>
            <a:chExt cx="1254837" cy="361074"/>
          </a:xfrm>
          <a:solidFill>
            <a:schemeClr val="accent6"/>
          </a:solidFill>
        </p:grpSpPr>
        <p:sp>
          <p:nvSpPr>
            <p:cNvPr id="21" name="Rounded Rectangle 3">
              <a:extLst>
                <a:ext uri="{FF2B5EF4-FFF2-40B4-BE49-F238E27FC236}">
                  <a16:creationId xmlns:a16="http://schemas.microsoft.com/office/drawing/2014/main" xmlns="" id="{B8282B4C-2448-4691-9D84-DF70CE726E39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Rounded Rectangle 39">
              <a:extLst>
                <a:ext uri="{FF2B5EF4-FFF2-40B4-BE49-F238E27FC236}">
                  <a16:creationId xmlns:a16="http://schemas.microsoft.com/office/drawing/2014/main" xmlns="" id="{18EC7DAE-A9E4-4ACB-AEB7-0F1067C90A82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3" name="Rounded Rectangle 2">
              <a:extLst>
                <a:ext uri="{FF2B5EF4-FFF2-40B4-BE49-F238E27FC236}">
                  <a16:creationId xmlns:a16="http://schemas.microsoft.com/office/drawing/2014/main" xmlns="" id="{C4DA78F1-3CD2-4BBF-AF02-47D407C27C51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4" name="Text Placeholder 17">
            <a:extLst>
              <a:ext uri="{FF2B5EF4-FFF2-40B4-BE49-F238E27FC236}">
                <a16:creationId xmlns:a16="http://schemas.microsoft.com/office/drawing/2014/main" xmlns="" id="{111CAE8A-E0E9-4F13-9D0A-47877E38127D}"/>
              </a:ext>
            </a:extLst>
          </p:cNvPr>
          <p:cNvSpPr txBox="1">
            <a:spLocks/>
          </p:cNvSpPr>
          <p:nvPr/>
        </p:nvSpPr>
        <p:spPr>
          <a:xfrm>
            <a:off x="6891613" y="5775785"/>
            <a:ext cx="140343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grpSp>
        <p:nvGrpSpPr>
          <p:cNvPr id="25" name="Group 15">
            <a:extLst>
              <a:ext uri="{FF2B5EF4-FFF2-40B4-BE49-F238E27FC236}">
                <a16:creationId xmlns:a16="http://schemas.microsoft.com/office/drawing/2014/main" xmlns="" id="{A3B828CC-4DC7-4F49-8D89-E7F3A5FB4B5A}"/>
              </a:ext>
            </a:extLst>
          </p:cNvPr>
          <p:cNvGrpSpPr/>
          <p:nvPr/>
        </p:nvGrpSpPr>
        <p:grpSpPr>
          <a:xfrm>
            <a:off x="7056179" y="6099797"/>
            <a:ext cx="1074300" cy="309125"/>
            <a:chOff x="3130166" y="5667342"/>
            <a:chExt cx="1254837" cy="361074"/>
          </a:xfrm>
          <a:solidFill>
            <a:schemeClr val="accent5"/>
          </a:solidFill>
        </p:grpSpPr>
        <p:sp>
          <p:nvSpPr>
            <p:cNvPr id="26" name="Rounded Rectangle 3">
              <a:extLst>
                <a:ext uri="{FF2B5EF4-FFF2-40B4-BE49-F238E27FC236}">
                  <a16:creationId xmlns:a16="http://schemas.microsoft.com/office/drawing/2014/main" xmlns="" id="{6B974A38-3BFC-47AB-9FC3-8B1720C3F98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7" name="Rounded Rectangle 39">
              <a:extLst>
                <a:ext uri="{FF2B5EF4-FFF2-40B4-BE49-F238E27FC236}">
                  <a16:creationId xmlns:a16="http://schemas.microsoft.com/office/drawing/2014/main" xmlns="" id="{BB23AC3E-8E10-4751-855C-9B156AB2312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xmlns="" id="{E37F2640-40B6-49F6-8891-47CC7E1ABDDE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9" name="Text Placeholder 17">
            <a:extLst>
              <a:ext uri="{FF2B5EF4-FFF2-40B4-BE49-F238E27FC236}">
                <a16:creationId xmlns:a16="http://schemas.microsoft.com/office/drawing/2014/main" xmlns="" id="{E7F7FD78-D1A1-48C9-BA9E-A56FAF60D223}"/>
              </a:ext>
            </a:extLst>
          </p:cNvPr>
          <p:cNvSpPr txBox="1">
            <a:spLocks/>
          </p:cNvSpPr>
          <p:nvPr/>
        </p:nvSpPr>
        <p:spPr>
          <a:xfrm>
            <a:off x="9791340" y="5775785"/>
            <a:ext cx="1403432" cy="246087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</a:t>
            </a:r>
            <a:endPara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grpSp>
        <p:nvGrpSpPr>
          <p:cNvPr id="30" name="Group 15">
            <a:extLst>
              <a:ext uri="{FF2B5EF4-FFF2-40B4-BE49-F238E27FC236}">
                <a16:creationId xmlns:a16="http://schemas.microsoft.com/office/drawing/2014/main" xmlns="" id="{7D83478E-9D8F-4304-BB29-DE2BB791A153}"/>
              </a:ext>
            </a:extLst>
          </p:cNvPr>
          <p:cNvGrpSpPr/>
          <p:nvPr/>
        </p:nvGrpSpPr>
        <p:grpSpPr>
          <a:xfrm>
            <a:off x="9955906" y="6099797"/>
            <a:ext cx="1074300" cy="309125"/>
            <a:chOff x="3130166" y="5667342"/>
            <a:chExt cx="1254837" cy="361074"/>
          </a:xfrm>
          <a:solidFill>
            <a:schemeClr val="accent4"/>
          </a:solidFill>
        </p:grpSpPr>
        <p:sp>
          <p:nvSpPr>
            <p:cNvPr id="31" name="Rounded Rectangle 3">
              <a:extLst>
                <a:ext uri="{FF2B5EF4-FFF2-40B4-BE49-F238E27FC236}">
                  <a16:creationId xmlns:a16="http://schemas.microsoft.com/office/drawing/2014/main" xmlns="" id="{2EE96CF2-F9FB-402D-AAE3-A21065DDB708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2" name="Rounded Rectangle 39">
              <a:extLst>
                <a:ext uri="{FF2B5EF4-FFF2-40B4-BE49-F238E27FC236}">
                  <a16:creationId xmlns:a16="http://schemas.microsoft.com/office/drawing/2014/main" xmlns="" id="{D21C3C54-42BE-4EE3-A70F-9FD1B5EDDB10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3" name="Rounded Rectangle 2">
              <a:extLst>
                <a:ext uri="{FF2B5EF4-FFF2-40B4-BE49-F238E27FC236}">
                  <a16:creationId xmlns:a16="http://schemas.microsoft.com/office/drawing/2014/main" xmlns="" id="{2B1CAA93-5A37-4AA7-A99E-90BAEE97DE5D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34" name="직사각형 1">
            <a:extLst>
              <a:ext uri="{FF2B5EF4-FFF2-40B4-BE49-F238E27FC236}">
                <a16:creationId xmlns:a16="http://schemas.microsoft.com/office/drawing/2014/main" xmlns="" id="{C432CA66-4DB9-44E7-9401-111CB1A74B23}"/>
              </a:ext>
            </a:extLst>
          </p:cNvPr>
          <p:cNvSpPr/>
          <p:nvPr/>
        </p:nvSpPr>
        <p:spPr>
          <a:xfrm>
            <a:off x="516661" y="3700688"/>
            <a:ext cx="22718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lnSpc>
                <a:spcPct val="150000"/>
              </a:lnSpc>
              <a:defRPr/>
            </a:pPr>
            <a:r>
              <a:rPr lang="fa-I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اعضاء و سابقه و تجربيات تيم را معرفي نماييد.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B9F521B-E8E7-491B-A56A-DC403A4BA6CB}"/>
              </a:ext>
            </a:extLst>
          </p:cNvPr>
          <p:cNvGrpSpPr/>
          <p:nvPr/>
        </p:nvGrpSpPr>
        <p:grpSpPr>
          <a:xfrm>
            <a:off x="1115437" y="5735672"/>
            <a:ext cx="1074300" cy="309125"/>
            <a:chOff x="4308853" y="3648206"/>
            <a:chExt cx="1074300" cy="309125"/>
          </a:xfrm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xmlns="" id="{78DD1709-FDD9-459D-9098-10C24DFE4EF6}"/>
                </a:ext>
              </a:extLst>
            </p:cNvPr>
            <p:cNvSpPr/>
            <p:nvPr userDrawn="1"/>
          </p:nvSpPr>
          <p:spPr>
            <a:xfrm>
              <a:off x="5074028" y="3648206"/>
              <a:ext cx="309125" cy="30912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37" name="Rounded Rectangle 39">
              <a:extLst>
                <a:ext uri="{FF2B5EF4-FFF2-40B4-BE49-F238E27FC236}">
                  <a16:creationId xmlns:a16="http://schemas.microsoft.com/office/drawing/2014/main" xmlns="" id="{13BB8E54-1C8A-4CC6-9E4C-29B7BBC63715}"/>
                </a:ext>
              </a:extLst>
            </p:cNvPr>
            <p:cNvSpPr/>
            <p:nvPr userDrawn="1"/>
          </p:nvSpPr>
          <p:spPr>
            <a:xfrm>
              <a:off x="4308853" y="3648206"/>
              <a:ext cx="309125" cy="309125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xmlns="" id="{C94F9210-7140-4BEC-B151-DFC137D670D6}"/>
                </a:ext>
              </a:extLst>
            </p:cNvPr>
            <p:cNvSpPr/>
            <p:nvPr userDrawn="1"/>
          </p:nvSpPr>
          <p:spPr>
            <a:xfrm>
              <a:off x="4691440" y="3648206"/>
              <a:ext cx="309125" cy="30912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40" name="그림 개체 틀 39">
            <a:extLst>
              <a:ext uri="{FF2B5EF4-FFF2-40B4-BE49-F238E27FC236}">
                <a16:creationId xmlns:a16="http://schemas.microsoft.com/office/drawing/2014/main" xmlns="" id="{D8A34BE2-A4FE-42BE-9942-3050E1C400D0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42" name="그림 개체 틀 41">
            <a:extLst>
              <a:ext uri="{FF2B5EF4-FFF2-40B4-BE49-F238E27FC236}">
                <a16:creationId xmlns:a16="http://schemas.microsoft.com/office/drawing/2014/main" xmlns="" id="{24FF1CE9-B629-499E-9BED-B104F2454E34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44" name="그림 개체 틀 43">
            <a:extLst>
              <a:ext uri="{FF2B5EF4-FFF2-40B4-BE49-F238E27FC236}">
                <a16:creationId xmlns:a16="http://schemas.microsoft.com/office/drawing/2014/main" xmlns="" id="{BBDA29D8-5DC4-481E-A66A-135700CB420D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6" name="그림 개체 틀 45">
            <a:extLst>
              <a:ext uri="{FF2B5EF4-FFF2-40B4-BE49-F238E27FC236}">
                <a16:creationId xmlns:a16="http://schemas.microsoft.com/office/drawing/2014/main" xmlns="" id="{0C8C8AE6-5AA4-412F-89F7-EFDF84AB3859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48" name="그림 개체 틀 47">
            <a:extLst>
              <a:ext uri="{FF2B5EF4-FFF2-40B4-BE49-F238E27FC236}">
                <a16:creationId xmlns:a16="http://schemas.microsoft.com/office/drawing/2014/main" xmlns="" id="{EA1D2F32-B62D-4CE8-9A80-174145726552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50" name="그림 개체 틀 49">
            <a:extLst>
              <a:ext uri="{FF2B5EF4-FFF2-40B4-BE49-F238E27FC236}">
                <a16:creationId xmlns:a16="http://schemas.microsoft.com/office/drawing/2014/main" xmlns="" id="{5D098F19-8FC6-4C81-8DD9-44D3F0B038D5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52" name="그림 개체 틀 51">
            <a:extLst>
              <a:ext uri="{FF2B5EF4-FFF2-40B4-BE49-F238E27FC236}">
                <a16:creationId xmlns:a16="http://schemas.microsoft.com/office/drawing/2014/main" xmlns="" id="{3551AD0E-8360-4178-A361-2D8ACE2537D2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</p:spTree>
    <p:extLst>
      <p:ext uri="{BB962C8B-B14F-4D97-AF65-F5344CB8AC3E}">
        <p14:creationId xmlns:p14="http://schemas.microsoft.com/office/powerpoint/2010/main" val="38977456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543E0BE-43EF-4B38-98FE-24D82CAFED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 rtl="1"/>
            <a:r>
              <a:rPr lang="fa-IR" sz="4000" b="1" dirty="0" smtClean="0">
                <a:latin typeface="Vazir" panose="020B0603030804020204" pitchFamily="34" charset="-78"/>
                <a:cs typeface="B Titr" panose="00000700000000000000" pitchFamily="2" charset="-78"/>
              </a:rPr>
              <a:t>اطلاعات تماس</a:t>
            </a:r>
            <a:endParaRPr lang="en-US" sz="4000" b="1" dirty="0">
              <a:latin typeface="Vazir" panose="020B0603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4FDB288F-12AA-4416-A941-552653272423}"/>
              </a:ext>
            </a:extLst>
          </p:cNvPr>
          <p:cNvSpPr/>
          <p:nvPr/>
        </p:nvSpPr>
        <p:spPr>
          <a:xfrm>
            <a:off x="8672341" y="5333840"/>
            <a:ext cx="2700000" cy="1008112"/>
          </a:xfrm>
          <a:prstGeom prst="roundRect">
            <a:avLst/>
          </a:prstGeom>
          <a:noFill/>
          <a:ln w="38100">
            <a:solidFill>
              <a:schemeClr val="accent3">
                <a:alpha val="7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91FD9D21-42AF-4B69-B1C8-314542BD0EA4}"/>
              </a:ext>
            </a:extLst>
          </p:cNvPr>
          <p:cNvSpPr/>
          <p:nvPr/>
        </p:nvSpPr>
        <p:spPr>
          <a:xfrm>
            <a:off x="4645328" y="5326075"/>
            <a:ext cx="2700000" cy="1008112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76DDCC-62F0-4927-A78C-2CB154F1E04F}"/>
              </a:ext>
            </a:extLst>
          </p:cNvPr>
          <p:cNvSpPr txBox="1"/>
          <p:nvPr/>
        </p:nvSpPr>
        <p:spPr>
          <a:xfrm>
            <a:off x="4179811" y="2976357"/>
            <a:ext cx="32724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7E04A5-C209-4A5A-8C84-8DBC80039768}"/>
              </a:ext>
            </a:extLst>
          </p:cNvPr>
          <p:cNvSpPr txBox="1"/>
          <p:nvPr/>
        </p:nvSpPr>
        <p:spPr>
          <a:xfrm>
            <a:off x="4179811" y="3272097"/>
            <a:ext cx="3272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A7B9C58-DAF7-4F99-851C-182A39B9B90E}"/>
              </a:ext>
            </a:extLst>
          </p:cNvPr>
          <p:cNvSpPr txBox="1"/>
          <p:nvPr/>
        </p:nvSpPr>
        <p:spPr>
          <a:xfrm>
            <a:off x="8205192" y="2976357"/>
            <a:ext cx="3272433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0CCEB2-CCC4-481D-862B-673CBBFD15DF}"/>
              </a:ext>
            </a:extLst>
          </p:cNvPr>
          <p:cNvSpPr txBox="1"/>
          <p:nvPr/>
        </p:nvSpPr>
        <p:spPr>
          <a:xfrm>
            <a:off x="8205192" y="3272097"/>
            <a:ext cx="32724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D5A9500-B029-4F5B-B114-5D932DA9A652}"/>
              </a:ext>
            </a:extLst>
          </p:cNvPr>
          <p:cNvSpPr txBox="1"/>
          <p:nvPr/>
        </p:nvSpPr>
        <p:spPr>
          <a:xfrm>
            <a:off x="4241233" y="1785025"/>
            <a:ext cx="6434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8E632C0D-03FE-4C71-B8BE-1C4BA47A6EDD}"/>
              </a:ext>
            </a:extLst>
          </p:cNvPr>
          <p:cNvSpPr/>
          <p:nvPr/>
        </p:nvSpPr>
        <p:spPr>
          <a:xfrm>
            <a:off x="4267334" y="5453750"/>
            <a:ext cx="752762" cy="75276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352290F6-4E49-4F62-8E0D-2168A0FE8354}"/>
              </a:ext>
            </a:extLst>
          </p:cNvPr>
          <p:cNvSpPr/>
          <p:nvPr/>
        </p:nvSpPr>
        <p:spPr>
          <a:xfrm>
            <a:off x="8295110" y="5461516"/>
            <a:ext cx="752762" cy="752762"/>
          </a:xfrm>
          <a:prstGeom prst="ellipse">
            <a:avLst/>
          </a:prstGeom>
          <a:gradFill>
            <a:gsLst>
              <a:gs pos="0">
                <a:schemeClr val="accent3">
                  <a:lumMod val="85000"/>
                  <a:lumOff val="15000"/>
                </a:schemeClr>
              </a:gs>
              <a:gs pos="100000">
                <a:schemeClr val="accent3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B Nazanin" panose="00000400000000000000" pitchFamily="2" charset="-78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5B9C58D-E773-4160-9785-D2AAF28883DA}"/>
              </a:ext>
            </a:extLst>
          </p:cNvPr>
          <p:cNvSpPr txBox="1"/>
          <p:nvPr/>
        </p:nvSpPr>
        <p:spPr>
          <a:xfrm>
            <a:off x="5129001" y="5362079"/>
            <a:ext cx="20982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7433966-1518-4DF7-8ADD-8CC00268FF83}"/>
              </a:ext>
            </a:extLst>
          </p:cNvPr>
          <p:cNvSpPr txBox="1"/>
          <p:nvPr/>
        </p:nvSpPr>
        <p:spPr>
          <a:xfrm>
            <a:off x="5129001" y="5623315"/>
            <a:ext cx="209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846CE02-3889-4DD4-8104-D4063553B0FE}"/>
              </a:ext>
            </a:extLst>
          </p:cNvPr>
          <p:cNvSpPr txBox="1"/>
          <p:nvPr/>
        </p:nvSpPr>
        <p:spPr>
          <a:xfrm>
            <a:off x="9181841" y="5362079"/>
            <a:ext cx="209828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 rtl="1"/>
            <a:r>
              <a:rPr lang="fa-IR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2CFA742-0D9F-43CC-AF10-2BC8DAFB1446}"/>
              </a:ext>
            </a:extLst>
          </p:cNvPr>
          <p:cNvSpPr txBox="1"/>
          <p:nvPr/>
        </p:nvSpPr>
        <p:spPr>
          <a:xfrm>
            <a:off x="9181841" y="5623315"/>
            <a:ext cx="2098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23" name="Donut 39">
            <a:extLst>
              <a:ext uri="{FF2B5EF4-FFF2-40B4-BE49-F238E27FC236}">
                <a16:creationId xmlns:a16="http://schemas.microsoft.com/office/drawing/2014/main" xmlns="" id="{DBF43F0C-0368-4CBB-8B61-15E9380222A4}"/>
              </a:ext>
            </a:extLst>
          </p:cNvPr>
          <p:cNvSpPr/>
          <p:nvPr/>
        </p:nvSpPr>
        <p:spPr>
          <a:xfrm>
            <a:off x="8492341" y="5656978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Low" rtl="1"/>
            <a:endParaRPr lang="ko-KR" altLang="en-US" sz="1400">
              <a:solidFill>
                <a:schemeClr val="tx1"/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24" name="Oval 21">
            <a:extLst>
              <a:ext uri="{FF2B5EF4-FFF2-40B4-BE49-F238E27FC236}">
                <a16:creationId xmlns:a16="http://schemas.microsoft.com/office/drawing/2014/main" xmlns="" id="{317FC64E-5E2A-4192-B89D-6E7B6CBCD4B2}"/>
              </a:ext>
            </a:extLst>
          </p:cNvPr>
          <p:cNvSpPr>
            <a:spLocks noChangeAspect="1"/>
          </p:cNvSpPr>
          <p:nvPr/>
        </p:nvSpPr>
        <p:spPr>
          <a:xfrm>
            <a:off x="4470141" y="5667202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cs typeface="B Nazanin" panose="00000400000000000000" pitchFamily="2" charset="-78"/>
            </a:endParaRPr>
          </a:p>
        </p:txBody>
      </p:sp>
      <p:sp>
        <p:nvSpPr>
          <p:cNvPr id="25" name="그림 개체 틀 24">
            <a:extLst>
              <a:ext uri="{FF2B5EF4-FFF2-40B4-BE49-F238E27FC236}">
                <a16:creationId xmlns:a16="http://schemas.microsoft.com/office/drawing/2014/main" xmlns="" id="{69E7DB4B-DBC3-4E5D-80C4-BDC26836C027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08E6800-58D2-4BB7-8F44-B560FA6B42DF}"/>
              </a:ext>
            </a:extLst>
          </p:cNvPr>
          <p:cNvSpPr txBox="1"/>
          <p:nvPr/>
        </p:nvSpPr>
        <p:spPr>
          <a:xfrm>
            <a:off x="7123524" y="4091679"/>
            <a:ext cx="4354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تلفن :</a:t>
            </a:r>
          </a:p>
          <a:p>
            <a:pPr algn="r" rtl="1"/>
            <a:r>
              <a:rPr lang="fa-IR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ایمیل:</a:t>
            </a:r>
          </a:p>
          <a:p>
            <a:pPr algn="r" rtl="1"/>
            <a:r>
              <a:rPr lang="fa-IR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آدرس: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grpSp>
        <p:nvGrpSpPr>
          <p:cNvPr id="26" name="Group 15">
            <a:extLst>
              <a:ext uri="{FF2B5EF4-FFF2-40B4-BE49-F238E27FC236}">
                <a16:creationId xmlns:a16="http://schemas.microsoft.com/office/drawing/2014/main" xmlns="" id="{B3F6C399-5E38-4DF4-95BD-9B0471770765}"/>
              </a:ext>
            </a:extLst>
          </p:cNvPr>
          <p:cNvGrpSpPr/>
          <p:nvPr/>
        </p:nvGrpSpPr>
        <p:grpSpPr>
          <a:xfrm>
            <a:off x="4591851" y="4496501"/>
            <a:ext cx="1074300" cy="309125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27" name="Rounded Rectangle 3">
              <a:extLst>
                <a:ext uri="{FF2B5EF4-FFF2-40B4-BE49-F238E27FC236}">
                  <a16:creationId xmlns:a16="http://schemas.microsoft.com/office/drawing/2014/main" xmlns="" id="{907B40BE-855C-4827-893E-A1225BAD3B1A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8" name="Rounded Rectangle 39">
              <a:extLst>
                <a:ext uri="{FF2B5EF4-FFF2-40B4-BE49-F238E27FC236}">
                  <a16:creationId xmlns:a16="http://schemas.microsoft.com/office/drawing/2014/main" xmlns="" id="{AF6B612E-B3E0-4B6E-849F-FDCF439178AA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B Nazanin" panose="00000400000000000000" pitchFamily="2" charset="-78"/>
              </a:endParaRPr>
            </a:p>
          </p:txBody>
        </p:sp>
        <p:sp>
          <p:nvSpPr>
            <p:cNvPr id="29" name="Rounded Rectangle 2">
              <a:extLst>
                <a:ext uri="{FF2B5EF4-FFF2-40B4-BE49-F238E27FC236}">
                  <a16:creationId xmlns:a16="http://schemas.microsoft.com/office/drawing/2014/main" xmlns="" id="{5830F1CA-0794-4272-B0C5-103B21090258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875044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972CA546-26CB-4748-BB75-1BE0C05A0E63}"/>
              </a:ext>
            </a:extLst>
          </p:cNvPr>
          <p:cNvGrpSpPr/>
          <p:nvPr/>
        </p:nvGrpSpPr>
        <p:grpSpPr>
          <a:xfrm>
            <a:off x="8304928" y="1152611"/>
            <a:ext cx="5291973" cy="5220252"/>
            <a:chOff x="1451352" y="1152611"/>
            <a:chExt cx="5291973" cy="52202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F310E25E-4CF7-468B-8ECC-98F17C6A6A11}"/>
                </a:ext>
              </a:extLst>
            </p:cNvPr>
            <p:cNvGrpSpPr/>
            <p:nvPr/>
          </p:nvGrpSpPr>
          <p:grpSpPr>
            <a:xfrm>
              <a:off x="3789886" y="3443782"/>
              <a:ext cx="743513" cy="2513363"/>
              <a:chOff x="5714547" y="3290776"/>
              <a:chExt cx="743513" cy="3591643"/>
            </a:xfrm>
          </p:grpSpPr>
          <p:sp>
            <p:nvSpPr>
              <p:cNvPr id="46" name="Trapezoid 11">
                <a:extLst>
                  <a:ext uri="{FF2B5EF4-FFF2-40B4-BE49-F238E27FC236}">
                    <a16:creationId xmlns:a16="http://schemas.microsoft.com/office/drawing/2014/main" xmlns="" id="{3B52ADBA-D2D0-4942-8095-A4D3319ECF75}"/>
                  </a:ext>
                </a:extLst>
              </p:cNvPr>
              <p:cNvSpPr/>
              <p:nvPr/>
            </p:nvSpPr>
            <p:spPr>
              <a:xfrm>
                <a:off x="5714547" y="3290776"/>
                <a:ext cx="743513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" name="Trapezoid 11">
                <a:extLst>
                  <a:ext uri="{FF2B5EF4-FFF2-40B4-BE49-F238E27FC236}">
                    <a16:creationId xmlns:a16="http://schemas.microsoft.com/office/drawing/2014/main" xmlns="" id="{E0867637-56EE-4781-9946-CF2CBD4A29F2}"/>
                  </a:ext>
                </a:extLst>
              </p:cNvPr>
              <p:cNvSpPr/>
              <p:nvPr/>
            </p:nvSpPr>
            <p:spPr>
              <a:xfrm>
                <a:off x="5845404" y="3290776"/>
                <a:ext cx="479555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C2A2176A-4015-4836-A538-DC19780A36EC}"/>
                </a:ext>
              </a:extLst>
            </p:cNvPr>
            <p:cNvGrpSpPr/>
            <p:nvPr/>
          </p:nvGrpSpPr>
          <p:grpSpPr>
            <a:xfrm>
              <a:off x="3558735" y="1152611"/>
              <a:ext cx="1210387" cy="2802321"/>
              <a:chOff x="5331153" y="575008"/>
              <a:chExt cx="1507917" cy="349117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BA1296A0-F80B-4C64-8B0D-FF887BD78953}"/>
                  </a:ext>
                </a:extLst>
              </p:cNvPr>
              <p:cNvGrpSpPr/>
              <p:nvPr/>
            </p:nvGrpSpPr>
            <p:grpSpPr>
              <a:xfrm>
                <a:off x="6404987" y="3268551"/>
                <a:ext cx="207521" cy="447013"/>
                <a:chOff x="5282863" y="4265998"/>
                <a:chExt cx="524099" cy="1110552"/>
              </a:xfrm>
            </p:grpSpPr>
            <p:sp>
              <p:nvSpPr>
                <p:cNvPr id="43" name="Graphic 2">
                  <a:extLst>
                    <a:ext uri="{FF2B5EF4-FFF2-40B4-BE49-F238E27FC236}">
                      <a16:creationId xmlns:a16="http://schemas.microsoft.com/office/drawing/2014/main" xmlns="" id="{4758C297-F36F-436F-8FC6-C134DDA00808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Graphic 2">
                  <a:extLst>
                    <a:ext uri="{FF2B5EF4-FFF2-40B4-BE49-F238E27FC236}">
                      <a16:creationId xmlns:a16="http://schemas.microsoft.com/office/drawing/2014/main" xmlns="" id="{6C6D7596-88E5-4312-B7C7-3D9A5AC33F9C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Graphic 2">
                  <a:extLst>
                    <a:ext uri="{FF2B5EF4-FFF2-40B4-BE49-F238E27FC236}">
                      <a16:creationId xmlns:a16="http://schemas.microsoft.com/office/drawing/2014/main" xmlns="" id="{0381DEA7-ED37-42C0-A320-E868ADB5D991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A4A0611D-269B-4771-BF91-58BD4995A398}"/>
                  </a:ext>
                </a:extLst>
              </p:cNvPr>
              <p:cNvGrpSpPr/>
              <p:nvPr/>
            </p:nvGrpSpPr>
            <p:grpSpPr>
              <a:xfrm>
                <a:off x="5561202" y="3274206"/>
                <a:ext cx="207521" cy="447013"/>
                <a:chOff x="5282863" y="4265998"/>
                <a:chExt cx="524099" cy="1110552"/>
              </a:xfrm>
            </p:grpSpPr>
            <p:sp>
              <p:nvSpPr>
                <p:cNvPr id="40" name="Graphic 2">
                  <a:extLst>
                    <a:ext uri="{FF2B5EF4-FFF2-40B4-BE49-F238E27FC236}">
                      <a16:creationId xmlns:a16="http://schemas.microsoft.com/office/drawing/2014/main" xmlns="" id="{3126B998-FE33-483E-923B-89D745A0C3A9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Graphic 2">
                  <a:extLst>
                    <a:ext uri="{FF2B5EF4-FFF2-40B4-BE49-F238E27FC236}">
                      <a16:creationId xmlns:a16="http://schemas.microsoft.com/office/drawing/2014/main" xmlns="" id="{2D35A86B-4577-4910-8D4B-A0B130718CCC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2" name="Graphic 2">
                  <a:extLst>
                    <a:ext uri="{FF2B5EF4-FFF2-40B4-BE49-F238E27FC236}">
                      <a16:creationId xmlns:a16="http://schemas.microsoft.com/office/drawing/2014/main" xmlns="" id="{E58A36B4-4CC3-4A9D-88C6-36506B93785A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11929820-9C57-48D5-BB53-46A2D7F210E5}"/>
                  </a:ext>
                </a:extLst>
              </p:cNvPr>
              <p:cNvGrpSpPr/>
              <p:nvPr/>
            </p:nvGrpSpPr>
            <p:grpSpPr>
              <a:xfrm>
                <a:off x="5903929" y="3247764"/>
                <a:ext cx="351612" cy="818414"/>
                <a:chOff x="5282863" y="4265998"/>
                <a:chExt cx="524099" cy="1110552"/>
              </a:xfrm>
            </p:grpSpPr>
            <p:sp>
              <p:nvSpPr>
                <p:cNvPr id="37" name="Graphic 2">
                  <a:extLst>
                    <a:ext uri="{FF2B5EF4-FFF2-40B4-BE49-F238E27FC236}">
                      <a16:creationId xmlns:a16="http://schemas.microsoft.com/office/drawing/2014/main" xmlns="" id="{24BA457A-DC9F-443A-8ACE-7F26C9B332C0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Graphic 2">
                  <a:extLst>
                    <a:ext uri="{FF2B5EF4-FFF2-40B4-BE49-F238E27FC236}">
                      <a16:creationId xmlns:a16="http://schemas.microsoft.com/office/drawing/2014/main" xmlns="" id="{29FED324-2BCE-481F-8C8E-C63881DDF262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Graphic 2">
                  <a:extLst>
                    <a:ext uri="{FF2B5EF4-FFF2-40B4-BE49-F238E27FC236}">
                      <a16:creationId xmlns:a16="http://schemas.microsoft.com/office/drawing/2014/main" xmlns="" id="{F1B80448-FC98-42BB-AF88-36FC3467A05B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7C7191C8-ADC2-40A2-A89A-C2C50875D6E5}"/>
                  </a:ext>
                </a:extLst>
              </p:cNvPr>
              <p:cNvGrpSpPr/>
              <p:nvPr/>
            </p:nvGrpSpPr>
            <p:grpSpPr>
              <a:xfrm>
                <a:off x="5331153" y="575008"/>
                <a:ext cx="1507917" cy="2723755"/>
                <a:chOff x="5350725" y="913710"/>
                <a:chExt cx="1507917" cy="2723755"/>
              </a:xfrm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xmlns="" id="{F152472C-5499-4EFE-A543-75D75C5BA45C}"/>
                    </a:ext>
                  </a:extLst>
                </p:cNvPr>
                <p:cNvSpPr/>
                <p:nvPr/>
              </p:nvSpPr>
              <p:spPr>
                <a:xfrm>
                  <a:off x="5763669" y="1171705"/>
                  <a:ext cx="680698" cy="2272550"/>
                </a:xfrm>
                <a:custGeom>
                  <a:avLst/>
                  <a:gdLst>
                    <a:gd name="connsiteX0" fmla="*/ 542062 w 680698"/>
                    <a:gd name="connsiteY0" fmla="*/ 0 h 2272550"/>
                    <a:gd name="connsiteX1" fmla="*/ 605998 w 680698"/>
                    <a:gd name="connsiteY1" fmla="*/ 121363 h 2272550"/>
                    <a:gd name="connsiteX2" fmla="*/ 666313 w 680698"/>
                    <a:gd name="connsiteY2" fmla="*/ 264359 h 2272550"/>
                    <a:gd name="connsiteX3" fmla="*/ 679843 w 680698"/>
                    <a:gd name="connsiteY3" fmla="*/ 345113 h 2272550"/>
                    <a:gd name="connsiteX4" fmla="*/ 680026 w 680698"/>
                    <a:gd name="connsiteY4" fmla="*/ 508514 h 2272550"/>
                    <a:gd name="connsiteX5" fmla="*/ 680698 w 680698"/>
                    <a:gd name="connsiteY5" fmla="*/ 519510 h 2272550"/>
                    <a:gd name="connsiteX6" fmla="*/ 680698 w 680698"/>
                    <a:gd name="connsiteY6" fmla="*/ 2173318 h 2272550"/>
                    <a:gd name="connsiteX7" fmla="*/ 581466 w 680698"/>
                    <a:gd name="connsiteY7" fmla="*/ 2272550 h 2272550"/>
                    <a:gd name="connsiteX8" fmla="*/ 99232 w 680698"/>
                    <a:gd name="connsiteY8" fmla="*/ 2272550 h 2272550"/>
                    <a:gd name="connsiteX9" fmla="*/ 0 w 680698"/>
                    <a:gd name="connsiteY9" fmla="*/ 2173318 h 2272550"/>
                    <a:gd name="connsiteX10" fmla="*/ 0 w 680698"/>
                    <a:gd name="connsiteY10" fmla="*/ 519540 h 2272550"/>
                    <a:gd name="connsiteX11" fmla="*/ 1619 w 680698"/>
                    <a:gd name="connsiteY11" fmla="*/ 501887 h 2272550"/>
                    <a:gd name="connsiteX12" fmla="*/ 764 w 680698"/>
                    <a:gd name="connsiteY12" fmla="*/ 394011 h 2272550"/>
                    <a:gd name="connsiteX13" fmla="*/ 42851 w 680698"/>
                    <a:gd name="connsiteY13" fmla="*/ 187636 h 2272550"/>
                    <a:gd name="connsiteX14" fmla="*/ 97513 w 680698"/>
                    <a:gd name="connsiteY14" fmla="*/ 70669 h 2272550"/>
                    <a:gd name="connsiteX15" fmla="*/ 136692 w 680698"/>
                    <a:gd name="connsiteY15" fmla="*/ 1421 h 2272550"/>
                    <a:gd name="connsiteX16" fmla="*/ 332331 w 680698"/>
                    <a:gd name="connsiteY16" fmla="*/ 21143 h 227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80698" h="2272550">
                      <a:moveTo>
                        <a:pt x="542062" y="0"/>
                      </a:moveTo>
                      <a:lnTo>
                        <a:pt x="605998" y="121363"/>
                      </a:lnTo>
                      <a:cubicBezTo>
                        <a:pt x="628022" y="167906"/>
                        <a:pt x="648132" y="215567"/>
                        <a:pt x="666313" y="264359"/>
                      </a:cubicBezTo>
                      <a:cubicBezTo>
                        <a:pt x="676117" y="290656"/>
                        <a:pt x="679782" y="317502"/>
                        <a:pt x="679843" y="345113"/>
                      </a:cubicBezTo>
                      <a:cubicBezTo>
                        <a:pt x="679996" y="399600"/>
                        <a:pt x="680026" y="454057"/>
                        <a:pt x="680026" y="508514"/>
                      </a:cubicBezTo>
                      <a:cubicBezTo>
                        <a:pt x="680454" y="512118"/>
                        <a:pt x="680668" y="515784"/>
                        <a:pt x="680698" y="519510"/>
                      </a:cubicBezTo>
                      <a:lnTo>
                        <a:pt x="680698" y="2173318"/>
                      </a:lnTo>
                      <a:cubicBezTo>
                        <a:pt x="680698" y="2227897"/>
                        <a:pt x="636046" y="2272550"/>
                        <a:pt x="581466" y="2272550"/>
                      </a:cubicBezTo>
                      <a:lnTo>
                        <a:pt x="99232" y="2272550"/>
                      </a:lnTo>
                      <a:cubicBezTo>
                        <a:pt x="44653" y="2272550"/>
                        <a:pt x="0" y="2227897"/>
                        <a:pt x="0" y="2173318"/>
                      </a:cubicBezTo>
                      <a:lnTo>
                        <a:pt x="0" y="519540"/>
                      </a:lnTo>
                      <a:cubicBezTo>
                        <a:pt x="0" y="513493"/>
                        <a:pt x="581" y="507629"/>
                        <a:pt x="1619" y="501887"/>
                      </a:cubicBezTo>
                      <a:cubicBezTo>
                        <a:pt x="2108" y="465877"/>
                        <a:pt x="3116" y="429837"/>
                        <a:pt x="764" y="394011"/>
                      </a:cubicBezTo>
                      <a:cubicBezTo>
                        <a:pt x="-4062" y="320923"/>
                        <a:pt x="14997" y="254066"/>
                        <a:pt x="42851" y="187636"/>
                      </a:cubicBezTo>
                      <a:cubicBezTo>
                        <a:pt x="59589" y="147717"/>
                        <a:pt x="77841" y="108751"/>
                        <a:pt x="97513" y="70669"/>
                      </a:cubicBezTo>
                      <a:lnTo>
                        <a:pt x="136692" y="1421"/>
                      </a:lnTo>
                      <a:lnTo>
                        <a:pt x="332331" y="2114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28000">
                      <a:schemeClr val="bg1">
                        <a:lumMod val="75000"/>
                      </a:schemeClr>
                    </a:gs>
                    <a:gs pos="97345">
                      <a:schemeClr val="bg1">
                        <a:lumMod val="8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xmlns="" id="{D930B9E8-EDA8-4728-8B62-EF872984CEAB}"/>
                    </a:ext>
                  </a:extLst>
                </p:cNvPr>
                <p:cNvSpPr/>
                <p:nvPr/>
              </p:nvSpPr>
              <p:spPr>
                <a:xfrm>
                  <a:off x="6414314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xmlns="" id="{317E751E-EDF0-48A5-944B-DC66ED924183}"/>
                    </a:ext>
                  </a:extLst>
                </p:cNvPr>
                <p:cNvSpPr/>
                <p:nvPr/>
              </p:nvSpPr>
              <p:spPr>
                <a:xfrm>
                  <a:off x="5575895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xmlns="" id="{F9E257A8-F103-45A7-9C59-9955F5076460}"/>
                    </a:ext>
                  </a:extLst>
                </p:cNvPr>
                <p:cNvSpPr/>
                <p:nvPr/>
              </p:nvSpPr>
              <p:spPr>
                <a:xfrm>
                  <a:off x="5575493" y="1588828"/>
                  <a:ext cx="219748" cy="1855441"/>
                </a:xfrm>
                <a:custGeom>
                  <a:avLst/>
                  <a:gdLst>
                    <a:gd name="connsiteX0" fmla="*/ 323630 w 324382"/>
                    <a:gd name="connsiteY0" fmla="*/ 524984 h 2738918"/>
                    <a:gd name="connsiteX1" fmla="*/ 321601 w 324382"/>
                    <a:gd name="connsiteY1" fmla="*/ 478682 h 2738918"/>
                    <a:gd name="connsiteX2" fmla="*/ 315334 w 324382"/>
                    <a:gd name="connsiteY2" fmla="*/ 415968 h 2738918"/>
                    <a:gd name="connsiteX3" fmla="*/ 179041 w 324382"/>
                    <a:gd name="connsiteY3" fmla="*/ 25530 h 2738918"/>
                    <a:gd name="connsiteX4" fmla="*/ 161773 w 324382"/>
                    <a:gd name="connsiteY4" fmla="*/ 11 h 2738918"/>
                    <a:gd name="connsiteX5" fmla="*/ 128275 w 324382"/>
                    <a:gd name="connsiteY5" fmla="*/ 51138 h 2738918"/>
                    <a:gd name="connsiteX6" fmla="*/ 93379 w 324382"/>
                    <a:gd name="connsiteY6" fmla="*/ 125213 h 2738918"/>
                    <a:gd name="connsiteX7" fmla="*/ 8438 w 324382"/>
                    <a:gd name="connsiteY7" fmla="*/ 435670 h 2738918"/>
                    <a:gd name="connsiteX8" fmla="*/ 549 w 324382"/>
                    <a:gd name="connsiteY8" fmla="*/ 984403 h 2738918"/>
                    <a:gd name="connsiteX9" fmla="*/ 549 w 324382"/>
                    <a:gd name="connsiteY9" fmla="*/ 1547383 h 2738918"/>
                    <a:gd name="connsiteX10" fmla="*/ 503 w 324382"/>
                    <a:gd name="connsiteY10" fmla="*/ 2110362 h 2738918"/>
                    <a:gd name="connsiteX11" fmla="*/ 368 w 324382"/>
                    <a:gd name="connsiteY11" fmla="*/ 2645164 h 2738918"/>
                    <a:gd name="connsiteX12" fmla="*/ 549 w 324382"/>
                    <a:gd name="connsiteY12" fmla="*/ 2722936 h 2738918"/>
                    <a:gd name="connsiteX13" fmla="*/ 21468 w 324382"/>
                    <a:gd name="connsiteY13" fmla="*/ 2738671 h 2738918"/>
                    <a:gd name="connsiteX14" fmla="*/ 302079 w 324382"/>
                    <a:gd name="connsiteY14" fmla="*/ 2738626 h 2738918"/>
                    <a:gd name="connsiteX15" fmla="*/ 322683 w 324382"/>
                    <a:gd name="connsiteY15" fmla="*/ 2720997 h 2738918"/>
                    <a:gd name="connsiteX16" fmla="*/ 322683 w 324382"/>
                    <a:gd name="connsiteY16" fmla="*/ 2158198 h 2738918"/>
                    <a:gd name="connsiteX17" fmla="*/ 322683 w 324382"/>
                    <a:gd name="connsiteY17" fmla="*/ 1595399 h 2738918"/>
                    <a:gd name="connsiteX18" fmla="*/ 322683 w 324382"/>
                    <a:gd name="connsiteY18" fmla="*/ 1032599 h 2738918"/>
                    <a:gd name="connsiteX19" fmla="*/ 322683 w 324382"/>
                    <a:gd name="connsiteY19" fmla="*/ 751222 h 2738918"/>
                    <a:gd name="connsiteX20" fmla="*/ 323630 w 324382"/>
                    <a:gd name="connsiteY20" fmla="*/ 524984 h 273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24382" h="2738918">
                      <a:moveTo>
                        <a:pt x="323630" y="524984"/>
                      </a:moveTo>
                      <a:cubicBezTo>
                        <a:pt x="323179" y="509520"/>
                        <a:pt x="322548" y="494056"/>
                        <a:pt x="321601" y="478682"/>
                      </a:cubicBezTo>
                      <a:cubicBezTo>
                        <a:pt x="320338" y="457717"/>
                        <a:pt x="318355" y="436752"/>
                        <a:pt x="315334" y="415968"/>
                      </a:cubicBezTo>
                      <a:cubicBezTo>
                        <a:pt x="295722" y="281163"/>
                        <a:pt x="237562" y="147711"/>
                        <a:pt x="179041" y="25530"/>
                      </a:cubicBezTo>
                      <a:cubicBezTo>
                        <a:pt x="175254" y="17640"/>
                        <a:pt x="171286" y="643"/>
                        <a:pt x="161773" y="11"/>
                      </a:cubicBezTo>
                      <a:cubicBezTo>
                        <a:pt x="148879" y="-800"/>
                        <a:pt x="132829" y="42121"/>
                        <a:pt x="128275" y="51138"/>
                      </a:cubicBezTo>
                      <a:cubicBezTo>
                        <a:pt x="115967" y="75484"/>
                        <a:pt x="104335" y="100191"/>
                        <a:pt x="93379" y="125213"/>
                      </a:cubicBezTo>
                      <a:cubicBezTo>
                        <a:pt x="49556" y="225483"/>
                        <a:pt x="16328" y="326429"/>
                        <a:pt x="8438" y="435670"/>
                      </a:cubicBezTo>
                      <a:cubicBezTo>
                        <a:pt x="-3103" y="595137"/>
                        <a:pt x="549" y="802259"/>
                        <a:pt x="549" y="984403"/>
                      </a:cubicBezTo>
                      <a:cubicBezTo>
                        <a:pt x="549" y="1172048"/>
                        <a:pt x="549" y="1359693"/>
                        <a:pt x="549" y="1547383"/>
                      </a:cubicBezTo>
                      <a:cubicBezTo>
                        <a:pt x="549" y="1735073"/>
                        <a:pt x="503" y="1922672"/>
                        <a:pt x="503" y="2110362"/>
                      </a:cubicBezTo>
                      <a:cubicBezTo>
                        <a:pt x="458" y="2288630"/>
                        <a:pt x="413" y="2466897"/>
                        <a:pt x="368" y="2645164"/>
                      </a:cubicBezTo>
                      <a:cubicBezTo>
                        <a:pt x="368" y="2671088"/>
                        <a:pt x="3479" y="2697012"/>
                        <a:pt x="549" y="2722936"/>
                      </a:cubicBezTo>
                      <a:cubicBezTo>
                        <a:pt x="6635" y="2739843"/>
                        <a:pt x="14164" y="2738671"/>
                        <a:pt x="21468" y="2738671"/>
                      </a:cubicBezTo>
                      <a:cubicBezTo>
                        <a:pt x="115020" y="2738986"/>
                        <a:pt x="208527" y="2739031"/>
                        <a:pt x="302079" y="2738626"/>
                      </a:cubicBezTo>
                      <a:cubicBezTo>
                        <a:pt x="309383" y="2738580"/>
                        <a:pt x="317002" y="2740158"/>
                        <a:pt x="322683" y="2720997"/>
                      </a:cubicBezTo>
                      <a:cubicBezTo>
                        <a:pt x="322683" y="2533397"/>
                        <a:pt x="322683" y="2345798"/>
                        <a:pt x="322683" y="2158198"/>
                      </a:cubicBezTo>
                      <a:cubicBezTo>
                        <a:pt x="322683" y="1970598"/>
                        <a:pt x="322683" y="1782998"/>
                        <a:pt x="322683" y="1595399"/>
                      </a:cubicBezTo>
                      <a:cubicBezTo>
                        <a:pt x="322683" y="1407799"/>
                        <a:pt x="322683" y="1220199"/>
                        <a:pt x="322683" y="1032599"/>
                      </a:cubicBezTo>
                      <a:cubicBezTo>
                        <a:pt x="322683" y="938822"/>
                        <a:pt x="322683" y="844999"/>
                        <a:pt x="322683" y="751222"/>
                      </a:cubicBezTo>
                      <a:cubicBezTo>
                        <a:pt x="322728" y="676020"/>
                        <a:pt x="325749" y="600277"/>
                        <a:pt x="323630" y="52498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8141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xmlns="" id="{546632FA-6D8A-48C0-BFDB-B47D72FE3223}"/>
                    </a:ext>
                  </a:extLst>
                </p:cNvPr>
                <p:cNvSpPr/>
                <p:nvPr/>
              </p:nvSpPr>
              <p:spPr>
                <a:xfrm>
                  <a:off x="6412849" y="1592862"/>
                  <a:ext cx="220165" cy="1851376"/>
                </a:xfrm>
                <a:custGeom>
                  <a:avLst/>
                  <a:gdLst>
                    <a:gd name="connsiteX0" fmla="*/ 323845 w 324997"/>
                    <a:gd name="connsiteY0" fmla="*/ 2658640 h 2732918"/>
                    <a:gd name="connsiteX1" fmla="*/ 323665 w 324997"/>
                    <a:gd name="connsiteY1" fmla="*/ 2098231 h 2732918"/>
                    <a:gd name="connsiteX2" fmla="*/ 323575 w 324997"/>
                    <a:gd name="connsiteY2" fmla="*/ 1535025 h 2732918"/>
                    <a:gd name="connsiteX3" fmla="*/ 323394 w 324997"/>
                    <a:gd name="connsiteY3" fmla="*/ 977636 h 2732918"/>
                    <a:gd name="connsiteX4" fmla="*/ 323980 w 324997"/>
                    <a:gd name="connsiteY4" fmla="*/ 697296 h 2732918"/>
                    <a:gd name="connsiteX5" fmla="*/ 317308 w 324997"/>
                    <a:gd name="connsiteY5" fmla="*/ 436974 h 2732918"/>
                    <a:gd name="connsiteX6" fmla="*/ 176416 w 324997"/>
                    <a:gd name="connsiteY6" fmla="*/ 11685 h 2732918"/>
                    <a:gd name="connsiteX7" fmla="*/ 133675 w 324997"/>
                    <a:gd name="connsiteY7" fmla="*/ 36031 h 2732918"/>
                    <a:gd name="connsiteX8" fmla="*/ 93054 w 324997"/>
                    <a:gd name="connsiteY8" fmla="*/ 116147 h 2732918"/>
                    <a:gd name="connsiteX9" fmla="*/ 4822 w 324997"/>
                    <a:gd name="connsiteY9" fmla="*/ 437515 h 2732918"/>
                    <a:gd name="connsiteX10" fmla="*/ 944 w 324997"/>
                    <a:gd name="connsiteY10" fmla="*/ 673626 h 2732918"/>
                    <a:gd name="connsiteX11" fmla="*/ 854 w 324997"/>
                    <a:gd name="connsiteY11" fmla="*/ 688234 h 2732918"/>
                    <a:gd name="connsiteX12" fmla="*/ 854 w 324997"/>
                    <a:gd name="connsiteY12" fmla="*/ 2378977 h 2732918"/>
                    <a:gd name="connsiteX13" fmla="*/ 1305 w 324997"/>
                    <a:gd name="connsiteY13" fmla="*/ 2715087 h 2732918"/>
                    <a:gd name="connsiteX14" fmla="*/ 21954 w 324997"/>
                    <a:gd name="connsiteY14" fmla="*/ 2732625 h 2732918"/>
                    <a:gd name="connsiteX15" fmla="*/ 302745 w 324997"/>
                    <a:gd name="connsiteY15" fmla="*/ 2732671 h 2732918"/>
                    <a:gd name="connsiteX16" fmla="*/ 323665 w 324997"/>
                    <a:gd name="connsiteY16" fmla="*/ 2716620 h 2732918"/>
                    <a:gd name="connsiteX17" fmla="*/ 323845 w 324997"/>
                    <a:gd name="connsiteY17" fmla="*/ 2658640 h 2732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24997" h="2732918">
                      <a:moveTo>
                        <a:pt x="323845" y="2658640"/>
                      </a:moveTo>
                      <a:cubicBezTo>
                        <a:pt x="323845" y="2471852"/>
                        <a:pt x="323710" y="2285064"/>
                        <a:pt x="323665" y="2098231"/>
                      </a:cubicBezTo>
                      <a:cubicBezTo>
                        <a:pt x="323620" y="1910495"/>
                        <a:pt x="323575" y="1722761"/>
                        <a:pt x="323575" y="1535025"/>
                      </a:cubicBezTo>
                      <a:cubicBezTo>
                        <a:pt x="323530" y="1349229"/>
                        <a:pt x="322989" y="1163388"/>
                        <a:pt x="323394" y="977636"/>
                      </a:cubicBezTo>
                      <a:cubicBezTo>
                        <a:pt x="323575" y="884175"/>
                        <a:pt x="323800" y="790713"/>
                        <a:pt x="323980" y="697296"/>
                      </a:cubicBezTo>
                      <a:cubicBezTo>
                        <a:pt x="324161" y="610552"/>
                        <a:pt x="328624" y="523132"/>
                        <a:pt x="317308" y="436974"/>
                      </a:cubicBezTo>
                      <a:cubicBezTo>
                        <a:pt x="297651" y="287516"/>
                        <a:pt x="238544" y="147842"/>
                        <a:pt x="176416" y="11685"/>
                      </a:cubicBezTo>
                      <a:cubicBezTo>
                        <a:pt x="161899" y="-20055"/>
                        <a:pt x="142467" y="21333"/>
                        <a:pt x="133675" y="36031"/>
                      </a:cubicBezTo>
                      <a:cubicBezTo>
                        <a:pt x="118301" y="61774"/>
                        <a:pt x="104956" y="88645"/>
                        <a:pt x="93054" y="116147"/>
                      </a:cubicBezTo>
                      <a:cubicBezTo>
                        <a:pt x="49727" y="216191"/>
                        <a:pt x="13974" y="328499"/>
                        <a:pt x="4822" y="437515"/>
                      </a:cubicBezTo>
                      <a:cubicBezTo>
                        <a:pt x="-1761" y="516099"/>
                        <a:pt x="-2" y="594863"/>
                        <a:pt x="944" y="673626"/>
                      </a:cubicBezTo>
                      <a:cubicBezTo>
                        <a:pt x="899" y="678496"/>
                        <a:pt x="854" y="683365"/>
                        <a:pt x="854" y="688234"/>
                      </a:cubicBezTo>
                      <a:cubicBezTo>
                        <a:pt x="854" y="1251800"/>
                        <a:pt x="809" y="1815411"/>
                        <a:pt x="854" y="2378977"/>
                      </a:cubicBezTo>
                      <a:cubicBezTo>
                        <a:pt x="854" y="2491013"/>
                        <a:pt x="1170" y="2603050"/>
                        <a:pt x="1305" y="2715087"/>
                      </a:cubicBezTo>
                      <a:cubicBezTo>
                        <a:pt x="7076" y="2733843"/>
                        <a:pt x="14650" y="2732625"/>
                        <a:pt x="21954" y="2732625"/>
                      </a:cubicBezTo>
                      <a:cubicBezTo>
                        <a:pt x="115551" y="2733031"/>
                        <a:pt x="209148" y="2732986"/>
                        <a:pt x="302745" y="2732671"/>
                      </a:cubicBezTo>
                      <a:cubicBezTo>
                        <a:pt x="310094" y="2732625"/>
                        <a:pt x="317623" y="2733617"/>
                        <a:pt x="323665" y="2716620"/>
                      </a:cubicBezTo>
                      <a:cubicBezTo>
                        <a:pt x="320509" y="2697324"/>
                        <a:pt x="323890" y="2677982"/>
                        <a:pt x="323845" y="265864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xmlns="" id="{D650EB3E-458C-48EC-B52F-00CC19645D9C}"/>
                    </a:ext>
                  </a:extLst>
                </p:cNvPr>
                <p:cNvSpPr/>
                <p:nvPr/>
              </p:nvSpPr>
              <p:spPr>
                <a:xfrm>
                  <a:off x="5350725" y="2339690"/>
                  <a:ext cx="576651" cy="1136810"/>
                </a:xfrm>
                <a:custGeom>
                  <a:avLst/>
                  <a:gdLst>
                    <a:gd name="connsiteX0" fmla="*/ 850370 w 851226"/>
                    <a:gd name="connsiteY0" fmla="*/ 0 h 1678107"/>
                    <a:gd name="connsiteX1" fmla="*/ 850866 w 851226"/>
                    <a:gd name="connsiteY1" fmla="*/ 1662474 h 1678107"/>
                    <a:gd name="connsiteX2" fmla="*/ 851227 w 851226"/>
                    <a:gd name="connsiteY2" fmla="*/ 1675098 h 1678107"/>
                    <a:gd name="connsiteX3" fmla="*/ 834771 w 851226"/>
                    <a:gd name="connsiteY3" fmla="*/ 1677533 h 1678107"/>
                    <a:gd name="connsiteX4" fmla="*/ 47988 w 851226"/>
                    <a:gd name="connsiteY4" fmla="*/ 1678028 h 1678107"/>
                    <a:gd name="connsiteX5" fmla="*/ 24724 w 851226"/>
                    <a:gd name="connsiteY5" fmla="*/ 1662700 h 1678107"/>
                    <a:gd name="connsiteX6" fmla="*/ 30359 w 851226"/>
                    <a:gd name="connsiteY6" fmla="*/ 1434388 h 1678107"/>
                    <a:gd name="connsiteX7" fmla="*/ 174362 w 851226"/>
                    <a:gd name="connsiteY7" fmla="*/ 1245480 h 1678107"/>
                    <a:gd name="connsiteX8" fmla="*/ 367823 w 851226"/>
                    <a:gd name="connsiteY8" fmla="*/ 1060090 h 1678107"/>
                    <a:gd name="connsiteX9" fmla="*/ 607406 w 851226"/>
                    <a:gd name="connsiteY9" fmla="*/ 766765 h 1678107"/>
                    <a:gd name="connsiteX10" fmla="*/ 711823 w 851226"/>
                    <a:gd name="connsiteY10" fmla="*/ 494676 h 1678107"/>
                    <a:gd name="connsiteX11" fmla="*/ 768270 w 851226"/>
                    <a:gd name="connsiteY11" fmla="*/ 231152 h 1678107"/>
                    <a:gd name="connsiteX12" fmla="*/ 845050 w 851226"/>
                    <a:gd name="connsiteY12" fmla="*/ 7665 h 1678107"/>
                    <a:gd name="connsiteX13" fmla="*/ 850370 w 851226"/>
                    <a:gd name="connsiteY13" fmla="*/ 0 h 167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1226" h="1678107">
                      <a:moveTo>
                        <a:pt x="850370" y="0"/>
                      </a:moveTo>
                      <a:cubicBezTo>
                        <a:pt x="850505" y="6853"/>
                        <a:pt x="850821" y="1115139"/>
                        <a:pt x="850866" y="1662474"/>
                      </a:cubicBezTo>
                      <a:cubicBezTo>
                        <a:pt x="850866" y="1666667"/>
                        <a:pt x="851092" y="1670905"/>
                        <a:pt x="851227" y="1675098"/>
                      </a:cubicBezTo>
                      <a:cubicBezTo>
                        <a:pt x="846358" y="1679922"/>
                        <a:pt x="840271" y="1677487"/>
                        <a:pt x="834771" y="1677533"/>
                      </a:cubicBezTo>
                      <a:cubicBezTo>
                        <a:pt x="774852" y="1677848"/>
                        <a:pt x="141765" y="1677352"/>
                        <a:pt x="47988" y="1678028"/>
                      </a:cubicBezTo>
                      <a:cubicBezTo>
                        <a:pt x="35184" y="1678119"/>
                        <a:pt x="29863" y="1673610"/>
                        <a:pt x="24724" y="1662700"/>
                      </a:cubicBezTo>
                      <a:cubicBezTo>
                        <a:pt x="-11615" y="1585469"/>
                        <a:pt x="-6340" y="1509500"/>
                        <a:pt x="30359" y="1434388"/>
                      </a:cubicBezTo>
                      <a:cubicBezTo>
                        <a:pt x="65796" y="1361891"/>
                        <a:pt x="119177" y="1303009"/>
                        <a:pt x="174362" y="1245480"/>
                      </a:cubicBezTo>
                      <a:cubicBezTo>
                        <a:pt x="224046" y="1193723"/>
                        <a:pt x="358219" y="1068836"/>
                        <a:pt x="367823" y="1060090"/>
                      </a:cubicBezTo>
                      <a:cubicBezTo>
                        <a:pt x="462141" y="974112"/>
                        <a:pt x="543475" y="877494"/>
                        <a:pt x="607406" y="766765"/>
                      </a:cubicBezTo>
                      <a:cubicBezTo>
                        <a:pt x="641400" y="715323"/>
                        <a:pt x="697576" y="556172"/>
                        <a:pt x="711823" y="494676"/>
                      </a:cubicBezTo>
                      <a:cubicBezTo>
                        <a:pt x="732066" y="407165"/>
                        <a:pt x="746088" y="318302"/>
                        <a:pt x="768270" y="231152"/>
                      </a:cubicBezTo>
                      <a:cubicBezTo>
                        <a:pt x="787792" y="154507"/>
                        <a:pt x="813310" y="80026"/>
                        <a:pt x="845050" y="7665"/>
                      </a:cubicBezTo>
                      <a:cubicBezTo>
                        <a:pt x="846313" y="4869"/>
                        <a:pt x="848612" y="2525"/>
                        <a:pt x="85037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xmlns="" id="{52F40AEB-5607-4BAD-A294-438CEB50A52B}"/>
                    </a:ext>
                  </a:extLst>
                </p:cNvPr>
                <p:cNvSpPr/>
                <p:nvPr/>
              </p:nvSpPr>
              <p:spPr>
                <a:xfrm>
                  <a:off x="6277789" y="2339720"/>
                  <a:ext cx="580853" cy="1136799"/>
                </a:xfrm>
                <a:custGeom>
                  <a:avLst/>
                  <a:gdLst>
                    <a:gd name="connsiteX0" fmla="*/ 4825 w 857429"/>
                    <a:gd name="connsiteY0" fmla="*/ 0 h 1678091"/>
                    <a:gd name="connsiteX1" fmla="*/ 45491 w 857429"/>
                    <a:gd name="connsiteY1" fmla="*/ 95310 h 1678091"/>
                    <a:gd name="connsiteX2" fmla="*/ 121280 w 857429"/>
                    <a:gd name="connsiteY2" fmla="*/ 387824 h 1678091"/>
                    <a:gd name="connsiteX3" fmla="*/ 197248 w 857429"/>
                    <a:gd name="connsiteY3" fmla="*/ 670328 h 1678091"/>
                    <a:gd name="connsiteX4" fmla="*/ 354866 w 857429"/>
                    <a:gd name="connsiteY4" fmla="*/ 920461 h 1678091"/>
                    <a:gd name="connsiteX5" fmla="*/ 464965 w 857429"/>
                    <a:gd name="connsiteY5" fmla="*/ 1040207 h 1678091"/>
                    <a:gd name="connsiteX6" fmla="*/ 612213 w 857429"/>
                    <a:gd name="connsiteY6" fmla="*/ 1177717 h 1678091"/>
                    <a:gd name="connsiteX7" fmla="*/ 775151 w 857429"/>
                    <a:gd name="connsiteY7" fmla="*/ 1353640 h 1678091"/>
                    <a:gd name="connsiteX8" fmla="*/ 853284 w 857429"/>
                    <a:gd name="connsiteY8" fmla="*/ 1523882 h 1678091"/>
                    <a:gd name="connsiteX9" fmla="*/ 855178 w 857429"/>
                    <a:gd name="connsiteY9" fmla="*/ 1586370 h 1678091"/>
                    <a:gd name="connsiteX10" fmla="*/ 829524 w 857429"/>
                    <a:gd name="connsiteY10" fmla="*/ 1665314 h 1678091"/>
                    <a:gd name="connsiteX11" fmla="*/ 809191 w 857429"/>
                    <a:gd name="connsiteY11" fmla="*/ 1677848 h 1678091"/>
                    <a:gd name="connsiteX12" fmla="*/ 4058 w 857429"/>
                    <a:gd name="connsiteY12" fmla="*/ 1675008 h 1678091"/>
                    <a:gd name="connsiteX13" fmla="*/ 4825 w 857429"/>
                    <a:gd name="connsiteY13" fmla="*/ 0 h 1678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7429" h="1678091">
                      <a:moveTo>
                        <a:pt x="4825" y="0"/>
                      </a:moveTo>
                      <a:cubicBezTo>
                        <a:pt x="22723" y="29892"/>
                        <a:pt x="33499" y="62939"/>
                        <a:pt x="45491" y="95310"/>
                      </a:cubicBezTo>
                      <a:cubicBezTo>
                        <a:pt x="80658" y="190215"/>
                        <a:pt x="102118" y="288771"/>
                        <a:pt x="121280" y="387824"/>
                      </a:cubicBezTo>
                      <a:cubicBezTo>
                        <a:pt x="139855" y="483810"/>
                        <a:pt x="159783" y="579436"/>
                        <a:pt x="197248" y="670328"/>
                      </a:cubicBezTo>
                      <a:cubicBezTo>
                        <a:pt x="220873" y="728758"/>
                        <a:pt x="295264" y="849361"/>
                        <a:pt x="354866" y="920461"/>
                      </a:cubicBezTo>
                      <a:cubicBezTo>
                        <a:pt x="389717" y="962029"/>
                        <a:pt x="426237" y="1002110"/>
                        <a:pt x="464965" y="1040207"/>
                      </a:cubicBezTo>
                      <a:cubicBezTo>
                        <a:pt x="477363" y="1052425"/>
                        <a:pt x="580293" y="1147240"/>
                        <a:pt x="612213" y="1177717"/>
                      </a:cubicBezTo>
                      <a:cubicBezTo>
                        <a:pt x="670148" y="1232947"/>
                        <a:pt x="727226" y="1289123"/>
                        <a:pt x="775151" y="1353640"/>
                      </a:cubicBezTo>
                      <a:cubicBezTo>
                        <a:pt x="813158" y="1404857"/>
                        <a:pt x="843771" y="1459545"/>
                        <a:pt x="853284" y="1523882"/>
                      </a:cubicBezTo>
                      <a:cubicBezTo>
                        <a:pt x="853419" y="1524739"/>
                        <a:pt x="861129" y="1561708"/>
                        <a:pt x="855178" y="1586370"/>
                      </a:cubicBezTo>
                      <a:cubicBezTo>
                        <a:pt x="847513" y="1612970"/>
                        <a:pt x="841878" y="1640157"/>
                        <a:pt x="829524" y="1665314"/>
                      </a:cubicBezTo>
                      <a:cubicBezTo>
                        <a:pt x="824925" y="1674692"/>
                        <a:pt x="819741" y="1677893"/>
                        <a:pt x="809191" y="1677848"/>
                      </a:cubicBezTo>
                      <a:cubicBezTo>
                        <a:pt x="713835" y="1677487"/>
                        <a:pt x="8972" y="1679787"/>
                        <a:pt x="4058" y="1675008"/>
                      </a:cubicBezTo>
                      <a:cubicBezTo>
                        <a:pt x="406" y="1670815"/>
                        <a:pt x="-3201" y="8341"/>
                        <a:pt x="482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xmlns="" id="{89EB80F7-B510-4790-9819-FB32F8CF52B5}"/>
                    </a:ext>
                  </a:extLst>
                </p:cNvPr>
                <p:cNvSpPr/>
                <p:nvPr/>
              </p:nvSpPr>
              <p:spPr>
                <a:xfrm>
                  <a:off x="6412954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3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3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3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xmlns="" id="{744D0BFC-E688-4273-A1CA-E27A7F0742FE}"/>
                    </a:ext>
                  </a:extLst>
                </p:cNvPr>
                <p:cNvSpPr/>
                <p:nvPr/>
              </p:nvSpPr>
              <p:spPr>
                <a:xfrm>
                  <a:off x="5928051" y="3474614"/>
                  <a:ext cx="351611" cy="146390"/>
                </a:xfrm>
                <a:custGeom>
                  <a:avLst/>
                  <a:gdLst>
                    <a:gd name="connsiteX0" fmla="*/ 53333 w 519032"/>
                    <a:gd name="connsiteY0" fmla="*/ 0 h 216094"/>
                    <a:gd name="connsiteX1" fmla="*/ 465728 w 519032"/>
                    <a:gd name="connsiteY1" fmla="*/ 180 h 216094"/>
                    <a:gd name="connsiteX2" fmla="*/ 517756 w 519032"/>
                    <a:gd name="connsiteY2" fmla="*/ 201711 h 216094"/>
                    <a:gd name="connsiteX3" fmla="*/ 506079 w 519032"/>
                    <a:gd name="connsiteY3" fmla="*/ 216094 h 216094"/>
                    <a:gd name="connsiteX4" fmla="*/ 13478 w 519032"/>
                    <a:gd name="connsiteY4" fmla="*/ 216094 h 216094"/>
                    <a:gd name="connsiteX5" fmla="*/ 1485 w 519032"/>
                    <a:gd name="connsiteY5" fmla="*/ 200629 h 216094"/>
                    <a:gd name="connsiteX6" fmla="*/ 53333 w 519032"/>
                    <a:gd name="connsiteY6" fmla="*/ 0 h 216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9032" h="216094">
                      <a:moveTo>
                        <a:pt x="53333" y="0"/>
                      </a:moveTo>
                      <a:cubicBezTo>
                        <a:pt x="190798" y="45"/>
                        <a:pt x="328263" y="135"/>
                        <a:pt x="465728" y="180"/>
                      </a:cubicBezTo>
                      <a:cubicBezTo>
                        <a:pt x="482950" y="67403"/>
                        <a:pt x="499812" y="134715"/>
                        <a:pt x="517756" y="201711"/>
                      </a:cubicBezTo>
                      <a:cubicBezTo>
                        <a:pt x="521183" y="214606"/>
                        <a:pt x="517846" y="216094"/>
                        <a:pt x="506079" y="216094"/>
                      </a:cubicBezTo>
                      <a:cubicBezTo>
                        <a:pt x="341879" y="215778"/>
                        <a:pt x="177678" y="215733"/>
                        <a:pt x="13478" y="216094"/>
                      </a:cubicBezTo>
                      <a:cubicBezTo>
                        <a:pt x="583" y="216139"/>
                        <a:pt x="-2167" y="213930"/>
                        <a:pt x="1485" y="200629"/>
                      </a:cubicBezTo>
                      <a:cubicBezTo>
                        <a:pt x="17580" y="141342"/>
                        <a:pt x="47517" y="6402"/>
                        <a:pt x="5333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8000">
                      <a:schemeClr val="tx1">
                        <a:lumMod val="75000"/>
                        <a:lumOff val="25000"/>
                      </a:schemeClr>
                    </a:gs>
                    <a:gs pos="97345">
                      <a:schemeClr val="bg1">
                        <a:lumMod val="7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xmlns="" id="{735BBC67-62D0-4D2A-B8A2-8117F571318A}"/>
                    </a:ext>
                  </a:extLst>
                </p:cNvPr>
                <p:cNvSpPr/>
                <p:nvPr/>
              </p:nvSpPr>
              <p:spPr>
                <a:xfrm>
                  <a:off x="5574536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2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4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2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xmlns="" id="{7B12811B-ED7E-43D8-AE44-83BB0BFA72AF}"/>
                    </a:ext>
                  </a:extLst>
                </p:cNvPr>
                <p:cNvGrpSpPr/>
                <p:nvPr/>
              </p:nvGrpSpPr>
              <p:grpSpPr>
                <a:xfrm>
                  <a:off x="5575416" y="2099749"/>
                  <a:ext cx="1056756" cy="650063"/>
                  <a:chOff x="5575416" y="2099749"/>
                  <a:chExt cx="1056756" cy="650063"/>
                </a:xfrm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xmlns="" id="{F560E430-F2E8-42AA-8AF9-A10D7B941D06}"/>
                      </a:ext>
                    </a:extLst>
                  </p:cNvPr>
                  <p:cNvSpPr/>
                  <p:nvPr/>
                </p:nvSpPr>
                <p:spPr>
                  <a:xfrm>
                    <a:off x="5575865" y="2099779"/>
                    <a:ext cx="218256" cy="43003"/>
                  </a:xfrm>
                  <a:custGeom>
                    <a:avLst/>
                    <a:gdLst>
                      <a:gd name="connsiteX0" fmla="*/ 322179 w 322179"/>
                      <a:gd name="connsiteY0" fmla="*/ 63480 h 63479"/>
                      <a:gd name="connsiteX1" fmla="*/ 225 w 322179"/>
                      <a:gd name="connsiteY1" fmla="*/ 63119 h 63479"/>
                      <a:gd name="connsiteX2" fmla="*/ 0 w 322179"/>
                      <a:gd name="connsiteY2" fmla="*/ 271 h 63479"/>
                      <a:gd name="connsiteX3" fmla="*/ 322179 w 322179"/>
                      <a:gd name="connsiteY3" fmla="*/ 0 h 63479"/>
                      <a:gd name="connsiteX4" fmla="*/ 322179 w 322179"/>
                      <a:gd name="connsiteY4" fmla="*/ 6348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179" h="63479">
                        <a:moveTo>
                          <a:pt x="322179" y="63480"/>
                        </a:moveTo>
                        <a:cubicBezTo>
                          <a:pt x="214876" y="63345"/>
                          <a:pt x="107528" y="63255"/>
                          <a:pt x="225" y="63119"/>
                        </a:cubicBezTo>
                        <a:cubicBezTo>
                          <a:pt x="135" y="42155"/>
                          <a:pt x="45" y="21235"/>
                          <a:pt x="0" y="271"/>
                        </a:cubicBezTo>
                        <a:cubicBezTo>
                          <a:pt x="107393" y="180"/>
                          <a:pt x="214786" y="90"/>
                          <a:pt x="322179" y="0"/>
                        </a:cubicBezTo>
                        <a:cubicBezTo>
                          <a:pt x="322179" y="21145"/>
                          <a:pt x="322179" y="42335"/>
                          <a:pt x="322179" y="6348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xmlns="" id="{AD3B24B6-0435-425A-B6E2-97552F26AE8A}"/>
                      </a:ext>
                    </a:extLst>
                  </p:cNvPr>
                  <p:cNvSpPr/>
                  <p:nvPr/>
                </p:nvSpPr>
                <p:spPr>
                  <a:xfrm>
                    <a:off x="5575416" y="2213488"/>
                    <a:ext cx="218703" cy="43308"/>
                  </a:xfrm>
                  <a:custGeom>
                    <a:avLst/>
                    <a:gdLst>
                      <a:gd name="connsiteX0" fmla="*/ 752 w 322840"/>
                      <a:gd name="connsiteY0" fmla="*/ 406 h 63930"/>
                      <a:gd name="connsiteX1" fmla="*/ 322841 w 322840"/>
                      <a:gd name="connsiteY1" fmla="*/ 0 h 63930"/>
                      <a:gd name="connsiteX2" fmla="*/ 322841 w 322840"/>
                      <a:gd name="connsiteY2" fmla="*/ 63435 h 63930"/>
                      <a:gd name="connsiteX3" fmla="*/ 3727 w 322840"/>
                      <a:gd name="connsiteY3" fmla="*/ 63931 h 63930"/>
                      <a:gd name="connsiteX4" fmla="*/ 752 w 322840"/>
                      <a:gd name="connsiteY4" fmla="*/ 406 h 6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840" h="63930">
                        <a:moveTo>
                          <a:pt x="752" y="406"/>
                        </a:moveTo>
                        <a:cubicBezTo>
                          <a:pt x="108100" y="271"/>
                          <a:pt x="215493" y="135"/>
                          <a:pt x="322841" y="0"/>
                        </a:cubicBezTo>
                        <a:cubicBezTo>
                          <a:pt x="322841" y="21145"/>
                          <a:pt x="322841" y="42290"/>
                          <a:pt x="322841" y="63435"/>
                        </a:cubicBezTo>
                        <a:cubicBezTo>
                          <a:pt x="216485" y="63615"/>
                          <a:pt x="110084" y="63796"/>
                          <a:pt x="3727" y="63931"/>
                        </a:cubicBezTo>
                        <a:cubicBezTo>
                          <a:pt x="-3306" y="43056"/>
                          <a:pt x="2014" y="21596"/>
                          <a:pt x="752" y="406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xmlns="" id="{507624D2-D8D9-4113-ABD3-92DD719A09ED}"/>
                      </a:ext>
                    </a:extLst>
                  </p:cNvPr>
                  <p:cNvSpPr/>
                  <p:nvPr/>
                </p:nvSpPr>
                <p:spPr>
                  <a:xfrm>
                    <a:off x="5575834" y="2706299"/>
                    <a:ext cx="218286" cy="43513"/>
                  </a:xfrm>
                  <a:custGeom>
                    <a:avLst/>
                    <a:gdLst>
                      <a:gd name="connsiteX0" fmla="*/ 322224 w 322224"/>
                      <a:gd name="connsiteY0" fmla="*/ 63781 h 64232"/>
                      <a:gd name="connsiteX1" fmla="*/ 3111 w 322224"/>
                      <a:gd name="connsiteY1" fmla="*/ 64232 h 64232"/>
                      <a:gd name="connsiteX2" fmla="*/ 0 w 322224"/>
                      <a:gd name="connsiteY2" fmla="*/ 707 h 64232"/>
                      <a:gd name="connsiteX3" fmla="*/ 219475 w 322224"/>
                      <a:gd name="connsiteY3" fmla="*/ 31 h 64232"/>
                      <a:gd name="connsiteX4" fmla="*/ 322134 w 322224"/>
                      <a:gd name="connsiteY4" fmla="*/ 76 h 64232"/>
                      <a:gd name="connsiteX5" fmla="*/ 322224 w 322224"/>
                      <a:gd name="connsiteY5" fmla="*/ 63781 h 64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2224" h="64232">
                        <a:moveTo>
                          <a:pt x="322224" y="63781"/>
                        </a:moveTo>
                        <a:cubicBezTo>
                          <a:pt x="215868" y="63917"/>
                          <a:pt x="109512" y="64097"/>
                          <a:pt x="3111" y="64232"/>
                        </a:cubicBezTo>
                        <a:cubicBezTo>
                          <a:pt x="-631" y="40022"/>
                          <a:pt x="1488" y="21897"/>
                          <a:pt x="0" y="707"/>
                        </a:cubicBezTo>
                        <a:cubicBezTo>
                          <a:pt x="73173" y="482"/>
                          <a:pt x="146302" y="211"/>
                          <a:pt x="219475" y="31"/>
                        </a:cubicBezTo>
                        <a:cubicBezTo>
                          <a:pt x="253695" y="-59"/>
                          <a:pt x="287915" y="76"/>
                          <a:pt x="322134" y="76"/>
                        </a:cubicBezTo>
                        <a:cubicBezTo>
                          <a:pt x="322179" y="21356"/>
                          <a:pt x="322224" y="42591"/>
                          <a:pt x="322224" y="6378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xmlns="" id="{7A60B7FD-7AFA-407F-8730-17E0A24DDA01}"/>
                      </a:ext>
                    </a:extLst>
                  </p:cNvPr>
                  <p:cNvSpPr/>
                  <p:nvPr/>
                </p:nvSpPr>
                <p:spPr>
                  <a:xfrm>
                    <a:off x="6413672" y="2099749"/>
                    <a:ext cx="218438" cy="43004"/>
                  </a:xfrm>
                  <a:custGeom>
                    <a:avLst/>
                    <a:gdLst>
                      <a:gd name="connsiteX0" fmla="*/ 322270 w 322449"/>
                      <a:gd name="connsiteY0" fmla="*/ 63210 h 63480"/>
                      <a:gd name="connsiteX1" fmla="*/ 0 w 322449"/>
                      <a:gd name="connsiteY1" fmla="*/ 63480 h 63480"/>
                      <a:gd name="connsiteX2" fmla="*/ 135 w 322449"/>
                      <a:gd name="connsiteY2" fmla="*/ 0 h 63480"/>
                      <a:gd name="connsiteX3" fmla="*/ 322450 w 322449"/>
                      <a:gd name="connsiteY3" fmla="*/ 451 h 63480"/>
                      <a:gd name="connsiteX4" fmla="*/ 322270 w 322449"/>
                      <a:gd name="connsiteY4" fmla="*/ 63210 h 63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449" h="63480">
                        <a:moveTo>
                          <a:pt x="322270" y="63210"/>
                        </a:moveTo>
                        <a:cubicBezTo>
                          <a:pt x="214831" y="63300"/>
                          <a:pt x="107438" y="63390"/>
                          <a:pt x="0" y="63480"/>
                        </a:cubicBezTo>
                        <a:cubicBezTo>
                          <a:pt x="45" y="42335"/>
                          <a:pt x="90" y="21145"/>
                          <a:pt x="135" y="0"/>
                        </a:cubicBezTo>
                        <a:cubicBezTo>
                          <a:pt x="107574" y="135"/>
                          <a:pt x="215012" y="271"/>
                          <a:pt x="322450" y="451"/>
                        </a:cubicBezTo>
                        <a:cubicBezTo>
                          <a:pt x="322405" y="21371"/>
                          <a:pt x="322315" y="42290"/>
                          <a:pt x="322270" y="6321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xmlns="" id="{A4B2982C-A697-4C55-A24A-70BC1D927E4A}"/>
                      </a:ext>
                    </a:extLst>
                  </p:cNvPr>
                  <p:cNvSpPr/>
                  <p:nvPr/>
                </p:nvSpPr>
                <p:spPr>
                  <a:xfrm>
                    <a:off x="6413703" y="2213488"/>
                    <a:ext cx="218377" cy="43003"/>
                  </a:xfrm>
                  <a:custGeom>
                    <a:avLst/>
                    <a:gdLst>
                      <a:gd name="connsiteX0" fmla="*/ 45 w 322359"/>
                      <a:gd name="connsiteY0" fmla="*/ 0 h 63479"/>
                      <a:gd name="connsiteX1" fmla="*/ 322360 w 322359"/>
                      <a:gd name="connsiteY1" fmla="*/ 406 h 63479"/>
                      <a:gd name="connsiteX2" fmla="*/ 322270 w 322359"/>
                      <a:gd name="connsiteY2" fmla="*/ 63164 h 63479"/>
                      <a:gd name="connsiteX3" fmla="*/ 0 w 322359"/>
                      <a:gd name="connsiteY3" fmla="*/ 63480 h 63479"/>
                      <a:gd name="connsiteX4" fmla="*/ 45 w 322359"/>
                      <a:gd name="connsiteY4" fmla="*/ 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359" h="63479">
                        <a:moveTo>
                          <a:pt x="45" y="0"/>
                        </a:moveTo>
                        <a:cubicBezTo>
                          <a:pt x="107483" y="135"/>
                          <a:pt x="214922" y="271"/>
                          <a:pt x="322360" y="406"/>
                        </a:cubicBezTo>
                        <a:cubicBezTo>
                          <a:pt x="322315" y="21325"/>
                          <a:pt x="322270" y="42245"/>
                          <a:pt x="322270" y="63164"/>
                        </a:cubicBezTo>
                        <a:cubicBezTo>
                          <a:pt x="214831" y="63255"/>
                          <a:pt x="107438" y="63390"/>
                          <a:pt x="0" y="63480"/>
                        </a:cubicBezTo>
                        <a:cubicBezTo>
                          <a:pt x="0" y="42290"/>
                          <a:pt x="45" y="21145"/>
                          <a:pt x="45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xmlns="" id="{F96210A0-EC69-4BEF-B57D-2EC4654BDF0A}"/>
                      </a:ext>
                    </a:extLst>
                  </p:cNvPr>
                  <p:cNvSpPr/>
                  <p:nvPr/>
                </p:nvSpPr>
                <p:spPr>
                  <a:xfrm>
                    <a:off x="6413672" y="2706412"/>
                    <a:ext cx="218500" cy="43065"/>
                  </a:xfrm>
                  <a:custGeom>
                    <a:avLst/>
                    <a:gdLst>
                      <a:gd name="connsiteX0" fmla="*/ 322224 w 322540"/>
                      <a:gd name="connsiteY0" fmla="*/ 63345 h 63570"/>
                      <a:gd name="connsiteX1" fmla="*/ 0 w 322540"/>
                      <a:gd name="connsiteY1" fmla="*/ 63570 h 63570"/>
                      <a:gd name="connsiteX2" fmla="*/ 135 w 322540"/>
                      <a:gd name="connsiteY2" fmla="*/ 0 h 63570"/>
                      <a:gd name="connsiteX3" fmla="*/ 322540 w 322540"/>
                      <a:gd name="connsiteY3" fmla="*/ 496 h 63570"/>
                      <a:gd name="connsiteX4" fmla="*/ 322224 w 322540"/>
                      <a:gd name="connsiteY4" fmla="*/ 63345 h 63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540" h="63570">
                        <a:moveTo>
                          <a:pt x="322224" y="63345"/>
                        </a:moveTo>
                        <a:cubicBezTo>
                          <a:pt x="214831" y="63435"/>
                          <a:pt x="107393" y="63525"/>
                          <a:pt x="0" y="63570"/>
                        </a:cubicBezTo>
                        <a:cubicBezTo>
                          <a:pt x="45" y="42380"/>
                          <a:pt x="90" y="21190"/>
                          <a:pt x="135" y="0"/>
                        </a:cubicBezTo>
                        <a:cubicBezTo>
                          <a:pt x="107619" y="180"/>
                          <a:pt x="215057" y="316"/>
                          <a:pt x="322540" y="496"/>
                        </a:cubicBezTo>
                        <a:cubicBezTo>
                          <a:pt x="322405" y="21461"/>
                          <a:pt x="322315" y="42380"/>
                          <a:pt x="322224" y="6334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xmlns="" id="{9FB08C35-A4EF-449D-92B4-C1EA48B3263B}"/>
                    </a:ext>
                  </a:extLst>
                </p:cNvPr>
                <p:cNvSpPr/>
                <p:nvPr/>
              </p:nvSpPr>
              <p:spPr>
                <a:xfrm>
                  <a:off x="6508323" y="3196189"/>
                  <a:ext cx="125071" cy="120489"/>
                </a:xfrm>
                <a:custGeom>
                  <a:avLst/>
                  <a:gdLst>
                    <a:gd name="connsiteX0" fmla="*/ 32552 w 184624"/>
                    <a:gd name="connsiteY0" fmla="*/ 175292 h 177861"/>
                    <a:gd name="connsiteX1" fmla="*/ 42876 w 184624"/>
                    <a:gd name="connsiteY1" fmla="*/ 123489 h 177861"/>
                    <a:gd name="connsiteX2" fmla="*/ 37150 w 184624"/>
                    <a:gd name="connsiteY2" fmla="*/ 103831 h 177861"/>
                    <a:gd name="connsiteX3" fmla="*/ 0 w 184624"/>
                    <a:gd name="connsiteY3" fmla="*/ 70063 h 177861"/>
                    <a:gd name="connsiteX4" fmla="*/ 2705 w 184624"/>
                    <a:gd name="connsiteY4" fmla="*/ 65058 h 177861"/>
                    <a:gd name="connsiteX5" fmla="*/ 51848 w 184624"/>
                    <a:gd name="connsiteY5" fmla="*/ 59377 h 177861"/>
                    <a:gd name="connsiteX6" fmla="*/ 68845 w 184624"/>
                    <a:gd name="connsiteY6" fmla="*/ 48241 h 177861"/>
                    <a:gd name="connsiteX7" fmla="*/ 93687 w 184624"/>
                    <a:gd name="connsiteY7" fmla="*/ 0 h 177861"/>
                    <a:gd name="connsiteX8" fmla="*/ 116410 w 184624"/>
                    <a:gd name="connsiteY8" fmla="*/ 48737 h 177861"/>
                    <a:gd name="connsiteX9" fmla="*/ 131063 w 184624"/>
                    <a:gd name="connsiteY9" fmla="*/ 60369 h 177861"/>
                    <a:gd name="connsiteX10" fmla="*/ 184624 w 184624"/>
                    <a:gd name="connsiteY10" fmla="*/ 69612 h 177861"/>
                    <a:gd name="connsiteX11" fmla="*/ 147789 w 184624"/>
                    <a:gd name="connsiteY11" fmla="*/ 104102 h 177861"/>
                    <a:gd name="connsiteX12" fmla="*/ 139719 w 184624"/>
                    <a:gd name="connsiteY12" fmla="*/ 128944 h 177861"/>
                    <a:gd name="connsiteX13" fmla="*/ 147203 w 184624"/>
                    <a:gd name="connsiteY13" fmla="*/ 177861 h 177861"/>
                    <a:gd name="connsiteX14" fmla="*/ 100585 w 184624"/>
                    <a:gd name="connsiteY14" fmla="*/ 151757 h 177861"/>
                    <a:gd name="connsiteX15" fmla="*/ 80207 w 184624"/>
                    <a:gd name="connsiteY15" fmla="*/ 151396 h 177861"/>
                    <a:gd name="connsiteX16" fmla="*/ 32552 w 184624"/>
                    <a:gd name="connsiteY16" fmla="*/ 175292 h 177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4624" h="177861">
                      <a:moveTo>
                        <a:pt x="32552" y="175292"/>
                      </a:moveTo>
                      <a:cubicBezTo>
                        <a:pt x="36339" y="156175"/>
                        <a:pt x="39359" y="139764"/>
                        <a:pt x="42876" y="123489"/>
                      </a:cubicBezTo>
                      <a:cubicBezTo>
                        <a:pt x="44544" y="115689"/>
                        <a:pt x="43733" y="109467"/>
                        <a:pt x="37150" y="103831"/>
                      </a:cubicBezTo>
                      <a:cubicBezTo>
                        <a:pt x="24436" y="92966"/>
                        <a:pt x="12353" y="81379"/>
                        <a:pt x="0" y="70063"/>
                      </a:cubicBezTo>
                      <a:cubicBezTo>
                        <a:pt x="902" y="68395"/>
                        <a:pt x="1803" y="66726"/>
                        <a:pt x="2705" y="65058"/>
                      </a:cubicBezTo>
                      <a:cubicBezTo>
                        <a:pt x="19071" y="63074"/>
                        <a:pt x="35392" y="60595"/>
                        <a:pt x="51848" y="59377"/>
                      </a:cubicBezTo>
                      <a:cubicBezTo>
                        <a:pt x="60189" y="58746"/>
                        <a:pt x="65193" y="55861"/>
                        <a:pt x="68845" y="48241"/>
                      </a:cubicBezTo>
                      <a:cubicBezTo>
                        <a:pt x="76239" y="32777"/>
                        <a:pt x="84535" y="17674"/>
                        <a:pt x="93687" y="0"/>
                      </a:cubicBezTo>
                      <a:cubicBezTo>
                        <a:pt x="101983" y="17674"/>
                        <a:pt x="109512" y="33093"/>
                        <a:pt x="116410" y="48737"/>
                      </a:cubicBezTo>
                      <a:cubicBezTo>
                        <a:pt x="119386" y="55500"/>
                        <a:pt x="122812" y="59422"/>
                        <a:pt x="131063" y="60369"/>
                      </a:cubicBezTo>
                      <a:cubicBezTo>
                        <a:pt x="148150" y="62398"/>
                        <a:pt x="165012" y="66140"/>
                        <a:pt x="184624" y="69612"/>
                      </a:cubicBezTo>
                      <a:cubicBezTo>
                        <a:pt x="171369" y="82145"/>
                        <a:pt x="160143" y="93868"/>
                        <a:pt x="147789" y="104102"/>
                      </a:cubicBezTo>
                      <a:cubicBezTo>
                        <a:pt x="139223" y="111180"/>
                        <a:pt x="137645" y="118619"/>
                        <a:pt x="139719" y="128944"/>
                      </a:cubicBezTo>
                      <a:cubicBezTo>
                        <a:pt x="142830" y="144273"/>
                        <a:pt x="144543" y="159872"/>
                        <a:pt x="147203" y="177861"/>
                      </a:cubicBezTo>
                      <a:cubicBezTo>
                        <a:pt x="130296" y="168484"/>
                        <a:pt x="115193" y="160549"/>
                        <a:pt x="100585" y="151757"/>
                      </a:cubicBezTo>
                      <a:cubicBezTo>
                        <a:pt x="93417" y="147474"/>
                        <a:pt x="87465" y="147474"/>
                        <a:pt x="80207" y="151396"/>
                      </a:cubicBezTo>
                      <a:cubicBezTo>
                        <a:pt x="65419" y="159377"/>
                        <a:pt x="50270" y="166455"/>
                        <a:pt x="32552" y="1752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xmlns="" id="{1E5B9C8A-CD6B-4F08-B1F0-FED2912F5E91}"/>
                    </a:ext>
                  </a:extLst>
                </p:cNvPr>
                <p:cNvSpPr/>
                <p:nvPr/>
              </p:nvSpPr>
              <p:spPr>
                <a:xfrm>
                  <a:off x="6011967" y="2112695"/>
                  <a:ext cx="184610" cy="75196"/>
                </a:xfrm>
                <a:custGeom>
                  <a:avLst/>
                  <a:gdLst>
                    <a:gd name="connsiteX0" fmla="*/ 272514 w 272513"/>
                    <a:gd name="connsiteY0" fmla="*/ 46264 h 111001"/>
                    <a:gd name="connsiteX1" fmla="*/ 270034 w 272513"/>
                    <a:gd name="connsiteY1" fmla="*/ 52982 h 111001"/>
                    <a:gd name="connsiteX2" fmla="*/ 249385 w 272513"/>
                    <a:gd name="connsiteY2" fmla="*/ 102395 h 111001"/>
                    <a:gd name="connsiteX3" fmla="*/ 233605 w 272513"/>
                    <a:gd name="connsiteY3" fmla="*/ 109068 h 111001"/>
                    <a:gd name="connsiteX4" fmla="*/ 144111 w 272513"/>
                    <a:gd name="connsiteY4" fmla="*/ 85623 h 111001"/>
                    <a:gd name="connsiteX5" fmla="*/ 41948 w 272513"/>
                    <a:gd name="connsiteY5" fmla="*/ 108617 h 111001"/>
                    <a:gd name="connsiteX6" fmla="*/ 22922 w 272513"/>
                    <a:gd name="connsiteY6" fmla="*/ 100501 h 111001"/>
                    <a:gd name="connsiteX7" fmla="*/ 2768 w 272513"/>
                    <a:gd name="connsiteY7" fmla="*/ 56002 h 111001"/>
                    <a:gd name="connsiteX8" fmla="*/ 7638 w 272513"/>
                    <a:gd name="connsiteY8" fmla="*/ 37698 h 111001"/>
                    <a:gd name="connsiteX9" fmla="*/ 263001 w 272513"/>
                    <a:gd name="connsiteY9" fmla="*/ 38013 h 111001"/>
                    <a:gd name="connsiteX10" fmla="*/ 272514 w 272513"/>
                    <a:gd name="connsiteY10" fmla="*/ 46264 h 111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2513" h="111001">
                      <a:moveTo>
                        <a:pt x="272514" y="46264"/>
                      </a:moveTo>
                      <a:cubicBezTo>
                        <a:pt x="271477" y="49059"/>
                        <a:pt x="270846" y="51043"/>
                        <a:pt x="270034" y="52982"/>
                      </a:cubicBezTo>
                      <a:cubicBezTo>
                        <a:pt x="263091" y="69438"/>
                        <a:pt x="255517" y="85668"/>
                        <a:pt x="249385" y="102395"/>
                      </a:cubicBezTo>
                      <a:cubicBezTo>
                        <a:pt x="246049" y="111457"/>
                        <a:pt x="242622" y="112629"/>
                        <a:pt x="233605" y="109068"/>
                      </a:cubicBezTo>
                      <a:cubicBezTo>
                        <a:pt x="204796" y="97571"/>
                        <a:pt x="175580" y="87201"/>
                        <a:pt x="144111" y="85623"/>
                      </a:cubicBezTo>
                      <a:cubicBezTo>
                        <a:pt x="107907" y="83820"/>
                        <a:pt x="74499" y="94956"/>
                        <a:pt x="41948" y="108617"/>
                      </a:cubicBezTo>
                      <a:cubicBezTo>
                        <a:pt x="30812" y="113306"/>
                        <a:pt x="26934" y="111322"/>
                        <a:pt x="22922" y="100501"/>
                      </a:cubicBezTo>
                      <a:cubicBezTo>
                        <a:pt x="17331" y="85263"/>
                        <a:pt x="10117" y="70520"/>
                        <a:pt x="2768" y="56002"/>
                      </a:cubicBezTo>
                      <a:cubicBezTo>
                        <a:pt x="-1379" y="47752"/>
                        <a:pt x="-1695" y="43243"/>
                        <a:pt x="7638" y="37698"/>
                      </a:cubicBezTo>
                      <a:cubicBezTo>
                        <a:pt x="92984" y="-12888"/>
                        <a:pt x="177970" y="-12347"/>
                        <a:pt x="263001" y="38013"/>
                      </a:cubicBezTo>
                      <a:cubicBezTo>
                        <a:pt x="266698" y="40222"/>
                        <a:pt x="272243" y="41079"/>
                        <a:pt x="272514" y="46264"/>
                      </a:cubicBezTo>
                      <a:close/>
                    </a:path>
                  </a:pathLst>
                </a:custGeom>
                <a:solidFill>
                  <a:srgbClr val="273248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xmlns="" id="{52617D9E-DD85-486E-B9BE-9ACC95C10E28}"/>
                    </a:ext>
                  </a:extLst>
                </p:cNvPr>
                <p:cNvSpPr/>
                <p:nvPr/>
              </p:nvSpPr>
              <p:spPr>
                <a:xfrm>
                  <a:off x="5574521" y="3196250"/>
                  <a:ext cx="125498" cy="120337"/>
                </a:xfrm>
                <a:custGeom>
                  <a:avLst/>
                  <a:gdLst>
                    <a:gd name="connsiteX0" fmla="*/ 0 w 185255"/>
                    <a:gd name="connsiteY0" fmla="*/ 69521 h 177636"/>
                    <a:gd name="connsiteX1" fmla="*/ 54193 w 185255"/>
                    <a:gd name="connsiteY1" fmla="*/ 60189 h 177636"/>
                    <a:gd name="connsiteX2" fmla="*/ 67898 w 185255"/>
                    <a:gd name="connsiteY2" fmla="*/ 49639 h 177636"/>
                    <a:gd name="connsiteX3" fmla="*/ 90892 w 185255"/>
                    <a:gd name="connsiteY3" fmla="*/ 0 h 177636"/>
                    <a:gd name="connsiteX4" fmla="*/ 114787 w 185255"/>
                    <a:gd name="connsiteY4" fmla="*/ 45717 h 177636"/>
                    <a:gd name="connsiteX5" fmla="*/ 134985 w 185255"/>
                    <a:gd name="connsiteY5" fmla="*/ 59467 h 177636"/>
                    <a:gd name="connsiteX6" fmla="*/ 185255 w 185255"/>
                    <a:gd name="connsiteY6" fmla="*/ 65238 h 177636"/>
                    <a:gd name="connsiteX7" fmla="*/ 149458 w 185255"/>
                    <a:gd name="connsiteY7" fmla="*/ 101757 h 177636"/>
                    <a:gd name="connsiteX8" fmla="*/ 142379 w 185255"/>
                    <a:gd name="connsiteY8" fmla="*/ 125337 h 177636"/>
                    <a:gd name="connsiteX9" fmla="*/ 152208 w 185255"/>
                    <a:gd name="connsiteY9" fmla="*/ 175156 h 177636"/>
                    <a:gd name="connsiteX10" fmla="*/ 118394 w 185255"/>
                    <a:gd name="connsiteY10" fmla="*/ 157979 h 177636"/>
                    <a:gd name="connsiteX11" fmla="*/ 70017 w 185255"/>
                    <a:gd name="connsiteY11" fmla="*/ 159557 h 177636"/>
                    <a:gd name="connsiteX12" fmla="*/ 37781 w 185255"/>
                    <a:gd name="connsiteY12" fmla="*/ 177636 h 177636"/>
                    <a:gd name="connsiteX13" fmla="*/ 44860 w 185255"/>
                    <a:gd name="connsiteY13" fmla="*/ 129891 h 177636"/>
                    <a:gd name="connsiteX14" fmla="*/ 35482 w 185255"/>
                    <a:gd name="connsiteY14" fmla="*/ 102524 h 177636"/>
                    <a:gd name="connsiteX15" fmla="*/ 0 w 185255"/>
                    <a:gd name="connsiteY15" fmla="*/ 69521 h 177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5255" h="177636">
                      <a:moveTo>
                        <a:pt x="0" y="69521"/>
                      </a:moveTo>
                      <a:cubicBezTo>
                        <a:pt x="20063" y="65960"/>
                        <a:pt x="37060" y="62308"/>
                        <a:pt x="54193" y="60189"/>
                      </a:cubicBezTo>
                      <a:cubicBezTo>
                        <a:pt x="61722" y="59242"/>
                        <a:pt x="65103" y="55906"/>
                        <a:pt x="67898" y="49639"/>
                      </a:cubicBezTo>
                      <a:cubicBezTo>
                        <a:pt x="74887" y="33904"/>
                        <a:pt x="82326" y="18350"/>
                        <a:pt x="90892" y="0"/>
                      </a:cubicBezTo>
                      <a:cubicBezTo>
                        <a:pt x="99729" y="16682"/>
                        <a:pt x="108069" y="30838"/>
                        <a:pt x="114787" y="45717"/>
                      </a:cubicBezTo>
                      <a:cubicBezTo>
                        <a:pt x="119025" y="55139"/>
                        <a:pt x="124616" y="58972"/>
                        <a:pt x="134985" y="59467"/>
                      </a:cubicBezTo>
                      <a:cubicBezTo>
                        <a:pt x="150630" y="60234"/>
                        <a:pt x="166184" y="62939"/>
                        <a:pt x="185255" y="65238"/>
                      </a:cubicBezTo>
                      <a:cubicBezTo>
                        <a:pt x="171955" y="78944"/>
                        <a:pt x="161270" y="90937"/>
                        <a:pt x="149458" y="101757"/>
                      </a:cubicBezTo>
                      <a:cubicBezTo>
                        <a:pt x="141928" y="108655"/>
                        <a:pt x="139900" y="115508"/>
                        <a:pt x="142379" y="125337"/>
                      </a:cubicBezTo>
                      <a:cubicBezTo>
                        <a:pt x="146166" y="140531"/>
                        <a:pt x="148556" y="156085"/>
                        <a:pt x="152208" y="175156"/>
                      </a:cubicBezTo>
                      <a:cubicBezTo>
                        <a:pt x="139043" y="168574"/>
                        <a:pt x="127862" y="164561"/>
                        <a:pt x="118394" y="157979"/>
                      </a:cubicBezTo>
                      <a:cubicBezTo>
                        <a:pt x="101352" y="146121"/>
                        <a:pt x="86248" y="147474"/>
                        <a:pt x="70017" y="159557"/>
                      </a:cubicBezTo>
                      <a:cubicBezTo>
                        <a:pt x="60910" y="166320"/>
                        <a:pt x="50135" y="170828"/>
                        <a:pt x="37781" y="177636"/>
                      </a:cubicBezTo>
                      <a:cubicBezTo>
                        <a:pt x="40261" y="160323"/>
                        <a:pt x="41569" y="144859"/>
                        <a:pt x="44860" y="129891"/>
                      </a:cubicBezTo>
                      <a:cubicBezTo>
                        <a:pt x="47475" y="118123"/>
                        <a:pt x="44860" y="110143"/>
                        <a:pt x="35482" y="102524"/>
                      </a:cubicBezTo>
                      <a:cubicBezTo>
                        <a:pt x="23805" y="93056"/>
                        <a:pt x="13255" y="82010"/>
                        <a:pt x="0" y="695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xmlns="" id="{AE9EA074-EA08-4A0F-B806-97453DA6F9B5}"/>
                    </a:ext>
                  </a:extLst>
                </p:cNvPr>
                <p:cNvSpPr/>
                <p:nvPr/>
              </p:nvSpPr>
              <p:spPr>
                <a:xfrm>
                  <a:off x="5926763" y="1735188"/>
                  <a:ext cx="354304" cy="1739330"/>
                </a:xfrm>
                <a:custGeom>
                  <a:avLst/>
                  <a:gdLst>
                    <a:gd name="connsiteX0" fmla="*/ 522272 w 523007"/>
                    <a:gd name="connsiteY0" fmla="*/ 2567437 h 2567521"/>
                    <a:gd name="connsiteX1" fmla="*/ 906 w 523007"/>
                    <a:gd name="connsiteY1" fmla="*/ 2567437 h 2567521"/>
                    <a:gd name="connsiteX2" fmla="*/ 4 w 523007"/>
                    <a:gd name="connsiteY2" fmla="*/ 637607 h 2567521"/>
                    <a:gd name="connsiteX3" fmla="*/ 29490 w 523007"/>
                    <a:gd name="connsiteY3" fmla="*/ 498113 h 2567521"/>
                    <a:gd name="connsiteX4" fmla="*/ 212040 w 523007"/>
                    <a:gd name="connsiteY4" fmla="*/ 79993 h 2567521"/>
                    <a:gd name="connsiteX5" fmla="*/ 248108 w 523007"/>
                    <a:gd name="connsiteY5" fmla="*/ 13357 h 2567521"/>
                    <a:gd name="connsiteX6" fmla="*/ 275159 w 523007"/>
                    <a:gd name="connsiteY6" fmla="*/ 13627 h 2567521"/>
                    <a:gd name="connsiteX7" fmla="*/ 330163 w 523007"/>
                    <a:gd name="connsiteY7" fmla="*/ 125484 h 2567521"/>
                    <a:gd name="connsiteX8" fmla="*/ 498061 w 523007"/>
                    <a:gd name="connsiteY8" fmla="*/ 508708 h 2567521"/>
                    <a:gd name="connsiteX9" fmla="*/ 522993 w 523007"/>
                    <a:gd name="connsiteY9" fmla="*/ 628229 h 2567521"/>
                    <a:gd name="connsiteX10" fmla="*/ 522272 w 523007"/>
                    <a:gd name="connsiteY10" fmla="*/ 2567437 h 2567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3007" h="2567521">
                      <a:moveTo>
                        <a:pt x="522272" y="2567437"/>
                      </a:moveTo>
                      <a:cubicBezTo>
                        <a:pt x="504057" y="2567572"/>
                        <a:pt x="18985" y="2567527"/>
                        <a:pt x="906" y="2567437"/>
                      </a:cubicBezTo>
                      <a:cubicBezTo>
                        <a:pt x="1852" y="2520638"/>
                        <a:pt x="410" y="722503"/>
                        <a:pt x="4" y="637607"/>
                      </a:cubicBezTo>
                      <a:cubicBezTo>
                        <a:pt x="-222" y="588870"/>
                        <a:pt x="9337" y="542387"/>
                        <a:pt x="29490" y="498113"/>
                      </a:cubicBezTo>
                      <a:cubicBezTo>
                        <a:pt x="92474" y="359656"/>
                        <a:pt x="151040" y="219306"/>
                        <a:pt x="212040" y="79993"/>
                      </a:cubicBezTo>
                      <a:cubicBezTo>
                        <a:pt x="222184" y="56819"/>
                        <a:pt x="234718" y="34817"/>
                        <a:pt x="248108" y="13357"/>
                      </a:cubicBezTo>
                      <a:cubicBezTo>
                        <a:pt x="259199" y="-4407"/>
                        <a:pt x="263933" y="-4587"/>
                        <a:pt x="275159" y="13627"/>
                      </a:cubicBezTo>
                      <a:cubicBezTo>
                        <a:pt x="297026" y="49154"/>
                        <a:pt x="314023" y="87161"/>
                        <a:pt x="330163" y="125484"/>
                      </a:cubicBezTo>
                      <a:cubicBezTo>
                        <a:pt x="384356" y="254022"/>
                        <a:pt x="441298" y="381297"/>
                        <a:pt x="498061" y="508708"/>
                      </a:cubicBezTo>
                      <a:cubicBezTo>
                        <a:pt x="515103" y="546941"/>
                        <a:pt x="523399" y="586255"/>
                        <a:pt x="522993" y="628229"/>
                      </a:cubicBezTo>
                      <a:cubicBezTo>
                        <a:pt x="522181" y="716236"/>
                        <a:pt x="522362" y="2563740"/>
                        <a:pt x="522272" y="256743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348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xmlns="" id="{BFAEB7FF-DC9A-4FA1-9C0E-DBED7D266019}"/>
                    </a:ext>
                  </a:extLst>
                </p:cNvPr>
                <p:cNvSpPr/>
                <p:nvPr/>
              </p:nvSpPr>
              <p:spPr>
                <a:xfrm>
                  <a:off x="5915520" y="913710"/>
                  <a:ext cx="376997" cy="279137"/>
                </a:xfrm>
                <a:custGeom>
                  <a:avLst/>
                  <a:gdLst>
                    <a:gd name="connsiteX0" fmla="*/ 197107 w 405271"/>
                    <a:gd name="connsiteY0" fmla="*/ 0 h 300072"/>
                    <a:gd name="connsiteX1" fmla="*/ 205689 w 405271"/>
                    <a:gd name="connsiteY1" fmla="*/ 0 h 300072"/>
                    <a:gd name="connsiteX2" fmla="*/ 218334 w 405271"/>
                    <a:gd name="connsiteY2" fmla="*/ 11301 h 300072"/>
                    <a:gd name="connsiteX3" fmla="*/ 395984 w 405271"/>
                    <a:gd name="connsiteY3" fmla="*/ 264008 h 300072"/>
                    <a:gd name="connsiteX4" fmla="*/ 405271 w 405271"/>
                    <a:gd name="connsiteY4" fmla="*/ 281638 h 300072"/>
                    <a:gd name="connsiteX5" fmla="*/ 222407 w 405271"/>
                    <a:gd name="connsiteY5" fmla="*/ 300072 h 300072"/>
                    <a:gd name="connsiteX6" fmla="*/ 0 w 405271"/>
                    <a:gd name="connsiteY6" fmla="*/ 277652 h 300072"/>
                    <a:gd name="connsiteX7" fmla="*/ 22470 w 405271"/>
                    <a:gd name="connsiteY7" fmla="*/ 237937 h 300072"/>
                    <a:gd name="connsiteX8" fmla="*/ 172032 w 405271"/>
                    <a:gd name="connsiteY8" fmla="*/ 28893 h 300072"/>
                    <a:gd name="connsiteX9" fmla="*/ 197107 w 405271"/>
                    <a:gd name="connsiteY9" fmla="*/ 0 h 30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5271" h="300072">
                      <a:moveTo>
                        <a:pt x="197107" y="0"/>
                      </a:moveTo>
                      <a:cubicBezTo>
                        <a:pt x="199978" y="0"/>
                        <a:pt x="202818" y="0"/>
                        <a:pt x="205689" y="0"/>
                      </a:cubicBezTo>
                      <a:cubicBezTo>
                        <a:pt x="210332" y="3268"/>
                        <a:pt x="214608" y="6842"/>
                        <a:pt x="218334" y="11301"/>
                      </a:cubicBezTo>
                      <a:cubicBezTo>
                        <a:pt x="285054" y="91169"/>
                        <a:pt x="344314" y="175374"/>
                        <a:pt x="395984" y="264008"/>
                      </a:cubicBezTo>
                      <a:lnTo>
                        <a:pt x="405271" y="281638"/>
                      </a:lnTo>
                      <a:lnTo>
                        <a:pt x="222407" y="300072"/>
                      </a:lnTo>
                      <a:lnTo>
                        <a:pt x="0" y="277652"/>
                      </a:lnTo>
                      <a:lnTo>
                        <a:pt x="22470" y="237937"/>
                      </a:lnTo>
                      <a:cubicBezTo>
                        <a:pt x="67294" y="165173"/>
                        <a:pt x="117407" y="95674"/>
                        <a:pt x="172032" y="28893"/>
                      </a:cubicBezTo>
                      <a:cubicBezTo>
                        <a:pt x="180095" y="19028"/>
                        <a:pt x="188739" y="9621"/>
                        <a:pt x="19710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62000">
                      <a:schemeClr val="accent3">
                        <a:lumMod val="40000"/>
                        <a:lumOff val="60000"/>
                      </a:schemeClr>
                    </a:gs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2000000" scaled="0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8D586847-E8A9-434D-911F-1C7A5E722F07}"/>
                </a:ext>
              </a:extLst>
            </p:cNvPr>
            <p:cNvGrpSpPr/>
            <p:nvPr/>
          </p:nvGrpSpPr>
          <p:grpSpPr>
            <a:xfrm>
              <a:off x="1451352" y="4102855"/>
              <a:ext cx="5291973" cy="2270008"/>
              <a:chOff x="1451352" y="4102855"/>
              <a:chExt cx="5291973" cy="2270008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40F94D30-0405-405E-A788-7994C0123D8A}"/>
                  </a:ext>
                </a:extLst>
              </p:cNvPr>
              <p:cNvSpPr/>
              <p:nvPr/>
            </p:nvSpPr>
            <p:spPr>
              <a:xfrm>
                <a:off x="4514680" y="5445235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782A234A-B33F-4E70-9F14-4E34C825C0EB}"/>
                  </a:ext>
                </a:extLst>
              </p:cNvPr>
              <p:cNvSpPr/>
              <p:nvPr/>
            </p:nvSpPr>
            <p:spPr>
              <a:xfrm>
                <a:off x="4780440" y="5127138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D085FB07-E14F-47A3-8708-E11FD8DFB1DD}"/>
                  </a:ext>
                </a:extLst>
              </p:cNvPr>
              <p:cNvSpPr/>
              <p:nvPr/>
            </p:nvSpPr>
            <p:spPr>
              <a:xfrm>
                <a:off x="5176251" y="5444370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861B9CD6-8FAB-49B7-988C-D32A6466CB9F}"/>
                  </a:ext>
                </a:extLst>
              </p:cNvPr>
              <p:cNvSpPr/>
              <p:nvPr/>
            </p:nvSpPr>
            <p:spPr>
              <a:xfrm>
                <a:off x="5655807" y="5395567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DCEB6008-DC73-42A6-A314-5B56EE215B28}"/>
                  </a:ext>
                </a:extLst>
              </p:cNvPr>
              <p:cNvSpPr/>
              <p:nvPr/>
            </p:nvSpPr>
            <p:spPr>
              <a:xfrm>
                <a:off x="2683098" y="4905490"/>
                <a:ext cx="751408" cy="7514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A6A6A7E7-0926-44FC-886A-AF5A0603B35B}"/>
                  </a:ext>
                </a:extLst>
              </p:cNvPr>
              <p:cNvSpPr/>
              <p:nvPr/>
            </p:nvSpPr>
            <p:spPr>
              <a:xfrm>
                <a:off x="3314394" y="4946151"/>
                <a:ext cx="548616" cy="5486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D3FF512C-06C5-49CF-A1B3-CCE2E8183481}"/>
                  </a:ext>
                </a:extLst>
              </p:cNvPr>
              <p:cNvSpPr/>
              <p:nvPr/>
            </p:nvSpPr>
            <p:spPr>
              <a:xfrm>
                <a:off x="3679829" y="517373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FE7DDBCB-145C-4AD9-AD4C-8A2BC01F7E4F}"/>
                  </a:ext>
                </a:extLst>
              </p:cNvPr>
              <p:cNvSpPr/>
              <p:nvPr/>
            </p:nvSpPr>
            <p:spPr>
              <a:xfrm>
                <a:off x="4127774" y="4960942"/>
                <a:ext cx="769163" cy="769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F197F174-132D-4519-A8A1-947F5411D690}"/>
                  </a:ext>
                </a:extLst>
              </p:cNvPr>
              <p:cNvSpPr/>
              <p:nvPr/>
            </p:nvSpPr>
            <p:spPr>
              <a:xfrm>
                <a:off x="3688783" y="4539662"/>
                <a:ext cx="800222" cy="8002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02F77FE2-6E97-4B60-AC6F-CDD9E0D2D490}"/>
                  </a:ext>
                </a:extLst>
              </p:cNvPr>
              <p:cNvSpPr/>
              <p:nvPr/>
            </p:nvSpPr>
            <p:spPr>
              <a:xfrm>
                <a:off x="4642116" y="4739286"/>
                <a:ext cx="594928" cy="5949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xmlns="" id="{30F24C6E-5C90-4828-9CD0-D2F1E035BAA8}"/>
                  </a:ext>
                </a:extLst>
              </p:cNvPr>
              <p:cNvSpPr/>
              <p:nvPr/>
            </p:nvSpPr>
            <p:spPr>
              <a:xfrm>
                <a:off x="1896877" y="5484341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18934FF0-0CA5-42BB-845A-61D96B40E821}"/>
                  </a:ext>
                </a:extLst>
              </p:cNvPr>
              <p:cNvSpPr/>
              <p:nvPr/>
            </p:nvSpPr>
            <p:spPr>
              <a:xfrm>
                <a:off x="2238355" y="5267852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642055F1-D2F1-4B52-B5BF-7F40079A82F5}"/>
                  </a:ext>
                </a:extLst>
              </p:cNvPr>
              <p:cNvSpPr/>
              <p:nvPr/>
            </p:nvSpPr>
            <p:spPr>
              <a:xfrm>
                <a:off x="2624176" y="5484341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82259616-586D-486A-BA40-8A28499E3F75}"/>
                  </a:ext>
                </a:extLst>
              </p:cNvPr>
              <p:cNvSpPr/>
              <p:nvPr/>
            </p:nvSpPr>
            <p:spPr>
              <a:xfrm>
                <a:off x="3145883" y="5368468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2CD5EAE4-8D8A-4F7C-B227-5EB206DDFF0A}"/>
                  </a:ext>
                </a:extLst>
              </p:cNvPr>
              <p:cNvSpPr/>
              <p:nvPr/>
            </p:nvSpPr>
            <p:spPr>
              <a:xfrm>
                <a:off x="4033604" y="553568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3CA36434-0E92-490E-AF39-345CCF12CF99}"/>
                  </a:ext>
                </a:extLst>
              </p:cNvPr>
              <p:cNvSpPr/>
              <p:nvPr/>
            </p:nvSpPr>
            <p:spPr>
              <a:xfrm>
                <a:off x="3645147" y="5719382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F425CE6F-F347-4827-944D-D19AC9BF8538}"/>
                  </a:ext>
                </a:extLst>
              </p:cNvPr>
              <p:cNvSpPr/>
              <p:nvPr/>
            </p:nvSpPr>
            <p:spPr>
              <a:xfrm>
                <a:off x="4836414" y="5656523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B27FC851-1697-4170-B6C1-101D7FACEAC8}"/>
                  </a:ext>
                </a:extLst>
              </p:cNvPr>
              <p:cNvSpPr/>
              <p:nvPr/>
            </p:nvSpPr>
            <p:spPr>
              <a:xfrm>
                <a:off x="5340662" y="4557194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A3440A85-22B8-4546-B85D-6BBBA68F6552}"/>
                  </a:ext>
                </a:extLst>
              </p:cNvPr>
              <p:cNvSpPr/>
              <p:nvPr/>
            </p:nvSpPr>
            <p:spPr>
              <a:xfrm>
                <a:off x="2618674" y="4525723"/>
                <a:ext cx="295274" cy="295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1EAFF9B7-7404-47C6-9EF7-0D0551F8A69D}"/>
                  </a:ext>
                </a:extLst>
              </p:cNvPr>
              <p:cNvSpPr/>
              <p:nvPr/>
            </p:nvSpPr>
            <p:spPr>
              <a:xfrm>
                <a:off x="3476351" y="4102855"/>
                <a:ext cx="224828" cy="224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D0AD9FA1-D833-4A2B-A716-EF6E76498306}"/>
                  </a:ext>
                </a:extLst>
              </p:cNvPr>
              <p:cNvSpPr/>
              <p:nvPr/>
            </p:nvSpPr>
            <p:spPr>
              <a:xfrm>
                <a:off x="6134469" y="4717321"/>
                <a:ext cx="207353" cy="2073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D40BD324-C0D4-4121-AE76-51723E3EADF0}"/>
                  </a:ext>
                </a:extLst>
              </p:cNvPr>
              <p:cNvSpPr/>
              <p:nvPr/>
            </p:nvSpPr>
            <p:spPr>
              <a:xfrm>
                <a:off x="6026370" y="5695203"/>
                <a:ext cx="410335" cy="4103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xmlns="" id="{3A91CF07-6A96-4964-8EFA-EDDD910BB0A9}"/>
                  </a:ext>
                </a:extLst>
              </p:cNvPr>
              <p:cNvSpPr/>
              <p:nvPr/>
            </p:nvSpPr>
            <p:spPr>
              <a:xfrm>
                <a:off x="1583076" y="5388048"/>
                <a:ext cx="295274" cy="295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152400" dist="317500" dir="5400000" sx="90000" sy="-19000" rotWithShape="0">
                  <a:schemeClr val="accent4">
                    <a:lumMod val="50000"/>
                    <a:alpha val="1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E624CEC0-4E85-4624-84F3-22D7F4A29CD8}"/>
                  </a:ext>
                </a:extLst>
              </p:cNvPr>
              <p:cNvSpPr/>
              <p:nvPr/>
            </p:nvSpPr>
            <p:spPr>
              <a:xfrm>
                <a:off x="1451352" y="5303746"/>
                <a:ext cx="231939" cy="23193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152400" dist="317500" dir="5400000" sx="90000" sy="-19000" rotWithShape="0">
                  <a:schemeClr val="accent4">
                    <a:lumMod val="50000"/>
                    <a:alpha val="1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7BD46D34-703F-43D3-A614-EE5B03E7E147}"/>
                  </a:ext>
                </a:extLst>
              </p:cNvPr>
              <p:cNvSpPr/>
              <p:nvPr/>
            </p:nvSpPr>
            <p:spPr>
              <a:xfrm>
                <a:off x="1505787" y="4995533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516BEF11-656B-4DF8-AA1C-39141E41AE89}"/>
                  </a:ext>
                </a:extLst>
              </p:cNvPr>
              <p:cNvSpPr/>
              <p:nvPr/>
            </p:nvSpPr>
            <p:spPr>
              <a:xfrm>
                <a:off x="6518399" y="5505179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D0982324-D426-46E3-87EB-0D7C97E74E27}"/>
                  </a:ext>
                </a:extLst>
              </p:cNvPr>
              <p:cNvSpPr/>
              <p:nvPr/>
            </p:nvSpPr>
            <p:spPr>
              <a:xfrm>
                <a:off x="6559657" y="520840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03ADAC47-CC68-4F80-93B1-BA3B9A0A8FAE}"/>
                  </a:ext>
                </a:extLst>
              </p:cNvPr>
              <p:cNvSpPr/>
              <p:nvPr/>
            </p:nvSpPr>
            <p:spPr>
              <a:xfrm>
                <a:off x="3317145" y="6088337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1580D7A9-D375-41AC-A330-226AA1999D46}"/>
                  </a:ext>
                </a:extLst>
              </p:cNvPr>
              <p:cNvSpPr/>
              <p:nvPr/>
            </p:nvSpPr>
            <p:spPr>
              <a:xfrm>
                <a:off x="3020327" y="623574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D12D37A6-D8A8-4D54-A567-DC90E436B5E5}"/>
                  </a:ext>
                </a:extLst>
              </p:cNvPr>
              <p:cNvSpPr/>
              <p:nvPr/>
            </p:nvSpPr>
            <p:spPr>
              <a:xfrm>
                <a:off x="1896877" y="5290986"/>
                <a:ext cx="4539829" cy="931086"/>
              </a:xfrm>
              <a:custGeom>
                <a:avLst/>
                <a:gdLst>
                  <a:gd name="connsiteX0" fmla="*/ 691268 w 4539829"/>
                  <a:gd name="connsiteY0" fmla="*/ 0 h 931086"/>
                  <a:gd name="connsiteX1" fmla="*/ 1013570 w 4539829"/>
                  <a:gd name="connsiteY1" fmla="*/ 213636 h 931086"/>
                  <a:gd name="connsiteX2" fmla="*/ 1014847 w 4539829"/>
                  <a:gd name="connsiteY2" fmla="*/ 219961 h 931086"/>
                  <a:gd name="connsiteX3" fmla="*/ 1049283 w 4539829"/>
                  <a:gd name="connsiteY3" fmla="*/ 216489 h 931086"/>
                  <a:gd name="connsiteX4" fmla="*/ 1229307 w 4539829"/>
                  <a:gd name="connsiteY4" fmla="*/ 271479 h 931086"/>
                  <a:gd name="connsiteX5" fmla="*/ 1272347 w 4539829"/>
                  <a:gd name="connsiteY5" fmla="*/ 306990 h 931086"/>
                  <a:gd name="connsiteX6" fmla="*/ 1274309 w 4539829"/>
                  <a:gd name="connsiteY6" fmla="*/ 297269 h 931086"/>
                  <a:gd name="connsiteX7" fmla="*/ 1570990 w 4539829"/>
                  <a:gd name="connsiteY7" fmla="*/ 100616 h 931086"/>
                  <a:gd name="connsiteX8" fmla="*/ 1892974 w 4539829"/>
                  <a:gd name="connsiteY8" fmla="*/ 422600 h 931086"/>
                  <a:gd name="connsiteX9" fmla="*/ 1881928 w 4539829"/>
                  <a:gd name="connsiteY9" fmla="*/ 477314 h 931086"/>
                  <a:gd name="connsiteX10" fmla="*/ 1894715 w 4539829"/>
                  <a:gd name="connsiteY10" fmla="*/ 470373 h 931086"/>
                  <a:gd name="connsiteX11" fmla="*/ 1988048 w 4539829"/>
                  <a:gd name="connsiteY11" fmla="*/ 451530 h 931086"/>
                  <a:gd name="connsiteX12" fmla="*/ 2122110 w 4539829"/>
                  <a:gd name="connsiteY12" fmla="*/ 492481 h 931086"/>
                  <a:gd name="connsiteX13" fmla="*/ 2152662 w 4539829"/>
                  <a:gd name="connsiteY13" fmla="*/ 517688 h 931086"/>
                  <a:gd name="connsiteX14" fmla="*/ 2162564 w 4539829"/>
                  <a:gd name="connsiteY14" fmla="*/ 468641 h 931086"/>
                  <a:gd name="connsiteX15" fmla="*/ 2465513 w 4539829"/>
                  <a:gd name="connsiteY15" fmla="*/ 267833 h 931086"/>
                  <a:gd name="connsiteX16" fmla="*/ 2649340 w 4539829"/>
                  <a:gd name="connsiteY16" fmla="*/ 323985 h 931086"/>
                  <a:gd name="connsiteX17" fmla="*/ 2651368 w 4539829"/>
                  <a:gd name="connsiteY17" fmla="*/ 325658 h 931086"/>
                  <a:gd name="connsiteX18" fmla="*/ 2697563 w 4539829"/>
                  <a:gd name="connsiteY18" fmla="*/ 257143 h 931086"/>
                  <a:gd name="connsiteX19" fmla="*/ 2890119 w 4539829"/>
                  <a:gd name="connsiteY19" fmla="*/ 177383 h 931086"/>
                  <a:gd name="connsiteX20" fmla="*/ 3141035 w 4539829"/>
                  <a:gd name="connsiteY20" fmla="*/ 343702 h 931086"/>
                  <a:gd name="connsiteX21" fmla="*/ 3150697 w 4539829"/>
                  <a:gd name="connsiteY21" fmla="*/ 391556 h 931086"/>
                  <a:gd name="connsiteX22" fmla="*/ 3179315 w 4539829"/>
                  <a:gd name="connsiteY22" fmla="*/ 388671 h 931086"/>
                  <a:gd name="connsiteX23" fmla="*/ 3272648 w 4539829"/>
                  <a:gd name="connsiteY23" fmla="*/ 407514 h 931086"/>
                  <a:gd name="connsiteX24" fmla="*/ 3295265 w 4539829"/>
                  <a:gd name="connsiteY24" fmla="*/ 419791 h 931086"/>
                  <a:gd name="connsiteX25" fmla="*/ 3304677 w 4539829"/>
                  <a:gd name="connsiteY25" fmla="*/ 373171 h 931086"/>
                  <a:gd name="connsiteX26" fmla="*/ 3601358 w 4539829"/>
                  <a:gd name="connsiteY26" fmla="*/ 176518 h 931086"/>
                  <a:gd name="connsiteX27" fmla="*/ 3781383 w 4539829"/>
                  <a:gd name="connsiteY27" fmla="*/ 231508 h 931086"/>
                  <a:gd name="connsiteX28" fmla="*/ 3819477 w 4539829"/>
                  <a:gd name="connsiteY28" fmla="*/ 262939 h 931086"/>
                  <a:gd name="connsiteX29" fmla="*/ 3853237 w 4539829"/>
                  <a:gd name="connsiteY29" fmla="*/ 222022 h 931086"/>
                  <a:gd name="connsiteX30" fmla="*/ 4080914 w 4539829"/>
                  <a:gd name="connsiteY30" fmla="*/ 127715 h 931086"/>
                  <a:gd name="connsiteX31" fmla="*/ 4377595 w 4539829"/>
                  <a:gd name="connsiteY31" fmla="*/ 324368 h 931086"/>
                  <a:gd name="connsiteX32" fmla="*/ 4400780 w 4539829"/>
                  <a:gd name="connsiteY32" fmla="*/ 439209 h 931086"/>
                  <a:gd name="connsiteX33" fmla="*/ 4414522 w 4539829"/>
                  <a:gd name="connsiteY33" fmla="*/ 443474 h 931086"/>
                  <a:gd name="connsiteX34" fmla="*/ 4539829 w 4539829"/>
                  <a:gd name="connsiteY34" fmla="*/ 632519 h 931086"/>
                  <a:gd name="connsiteX35" fmla="*/ 4334661 w 4539829"/>
                  <a:gd name="connsiteY35" fmla="*/ 837687 h 931086"/>
                  <a:gd name="connsiteX36" fmla="*/ 4189586 w 4539829"/>
                  <a:gd name="connsiteY36" fmla="*/ 777595 h 931086"/>
                  <a:gd name="connsiteX37" fmla="*/ 4175066 w 4539829"/>
                  <a:gd name="connsiteY37" fmla="*/ 756059 h 931086"/>
                  <a:gd name="connsiteX38" fmla="*/ 4145805 w 4539829"/>
                  <a:gd name="connsiteY38" fmla="*/ 765142 h 931086"/>
                  <a:gd name="connsiteX39" fmla="*/ 4080914 w 4539829"/>
                  <a:gd name="connsiteY39" fmla="*/ 771683 h 931086"/>
                  <a:gd name="connsiteX40" fmla="*/ 3900890 w 4539829"/>
                  <a:gd name="connsiteY40" fmla="*/ 716693 h 931086"/>
                  <a:gd name="connsiteX41" fmla="*/ 3862795 w 4539829"/>
                  <a:gd name="connsiteY41" fmla="*/ 685262 h 931086"/>
                  <a:gd name="connsiteX42" fmla="*/ 3829035 w 4539829"/>
                  <a:gd name="connsiteY42" fmla="*/ 726179 h 931086"/>
                  <a:gd name="connsiteX43" fmla="*/ 3601358 w 4539829"/>
                  <a:gd name="connsiteY43" fmla="*/ 820486 h 931086"/>
                  <a:gd name="connsiteX44" fmla="*/ 3421334 w 4539829"/>
                  <a:gd name="connsiteY44" fmla="*/ 765496 h 931086"/>
                  <a:gd name="connsiteX45" fmla="*/ 3388848 w 4539829"/>
                  <a:gd name="connsiteY45" fmla="*/ 738693 h 931086"/>
                  <a:gd name="connsiteX46" fmla="*/ 3348864 w 4539829"/>
                  <a:gd name="connsiteY46" fmla="*/ 797998 h 931086"/>
                  <a:gd name="connsiteX47" fmla="*/ 3179315 w 4539829"/>
                  <a:gd name="connsiteY47" fmla="*/ 868227 h 931086"/>
                  <a:gd name="connsiteX48" fmla="*/ 2958380 w 4539829"/>
                  <a:gd name="connsiteY48" fmla="*/ 721782 h 931086"/>
                  <a:gd name="connsiteX49" fmla="*/ 2956584 w 4539829"/>
                  <a:gd name="connsiteY49" fmla="*/ 712887 h 931086"/>
                  <a:gd name="connsiteX50" fmla="*/ 2945000 w 4539829"/>
                  <a:gd name="connsiteY50" fmla="*/ 716483 h 931086"/>
                  <a:gd name="connsiteX51" fmla="*/ 2890119 w 4539829"/>
                  <a:gd name="connsiteY51" fmla="*/ 722015 h 931086"/>
                  <a:gd name="connsiteX52" fmla="*/ 2784122 w 4539829"/>
                  <a:gd name="connsiteY52" fmla="*/ 700615 h 931086"/>
                  <a:gd name="connsiteX53" fmla="*/ 2774372 w 4539829"/>
                  <a:gd name="connsiteY53" fmla="*/ 695323 h 931086"/>
                  <a:gd name="connsiteX54" fmla="*/ 2768462 w 4539829"/>
                  <a:gd name="connsiteY54" fmla="*/ 724597 h 931086"/>
                  <a:gd name="connsiteX55" fmla="*/ 2465513 w 4539829"/>
                  <a:gd name="connsiteY55" fmla="*/ 925405 h 931086"/>
                  <a:gd name="connsiteX56" fmla="*/ 2233026 w 4539829"/>
                  <a:gd name="connsiteY56" fmla="*/ 829106 h 931086"/>
                  <a:gd name="connsiteX57" fmla="*/ 2203297 w 4539829"/>
                  <a:gd name="connsiteY57" fmla="*/ 793074 h 931086"/>
                  <a:gd name="connsiteX58" fmla="*/ 2157597 w 4539829"/>
                  <a:gd name="connsiteY58" fmla="*/ 860857 h 931086"/>
                  <a:gd name="connsiteX59" fmla="*/ 1988048 w 4539829"/>
                  <a:gd name="connsiteY59" fmla="*/ 931086 h 931086"/>
                  <a:gd name="connsiteX60" fmla="*/ 1748270 w 4539829"/>
                  <a:gd name="connsiteY60" fmla="*/ 691308 h 931086"/>
                  <a:gd name="connsiteX61" fmla="*/ 1748321 w 4539829"/>
                  <a:gd name="connsiteY61" fmla="*/ 691057 h 931086"/>
                  <a:gd name="connsiteX62" fmla="*/ 1696321 w 4539829"/>
                  <a:gd name="connsiteY62" fmla="*/ 719281 h 931086"/>
                  <a:gd name="connsiteX63" fmla="*/ 1570990 w 4539829"/>
                  <a:gd name="connsiteY63" fmla="*/ 744584 h 931086"/>
                  <a:gd name="connsiteX64" fmla="*/ 1390966 w 4539829"/>
                  <a:gd name="connsiteY64" fmla="*/ 689594 h 931086"/>
                  <a:gd name="connsiteX65" fmla="*/ 1347926 w 4539829"/>
                  <a:gd name="connsiteY65" fmla="*/ 654084 h 931086"/>
                  <a:gd name="connsiteX66" fmla="*/ 1345964 w 4539829"/>
                  <a:gd name="connsiteY66" fmla="*/ 663804 h 931086"/>
                  <a:gd name="connsiteX67" fmla="*/ 1049283 w 4539829"/>
                  <a:gd name="connsiteY67" fmla="*/ 860457 h 931086"/>
                  <a:gd name="connsiteX68" fmla="*/ 782289 w 4539829"/>
                  <a:gd name="connsiteY68" fmla="*/ 718498 h 931086"/>
                  <a:gd name="connsiteX69" fmla="*/ 767241 w 4539829"/>
                  <a:gd name="connsiteY69" fmla="*/ 690773 h 931086"/>
                  <a:gd name="connsiteX70" fmla="*/ 761763 w 4539829"/>
                  <a:gd name="connsiteY70" fmla="*/ 692474 h 931086"/>
                  <a:gd name="connsiteX71" fmla="*/ 691268 w 4539829"/>
                  <a:gd name="connsiteY71" fmla="*/ 699580 h 931086"/>
                  <a:gd name="connsiteX72" fmla="*/ 495697 w 4539829"/>
                  <a:gd name="connsiteY72" fmla="*/ 639842 h 931086"/>
                  <a:gd name="connsiteX73" fmla="*/ 493878 w 4539829"/>
                  <a:gd name="connsiteY73" fmla="*/ 638341 h 931086"/>
                  <a:gd name="connsiteX74" fmla="*/ 464872 w 4539829"/>
                  <a:gd name="connsiteY74" fmla="*/ 681362 h 931086"/>
                  <a:gd name="connsiteX75" fmla="*/ 272316 w 4539829"/>
                  <a:gd name="connsiteY75" fmla="*/ 761121 h 931086"/>
                  <a:gd name="connsiteX76" fmla="*/ 0 w 4539829"/>
                  <a:gd name="connsiteY76" fmla="*/ 488805 h 931086"/>
                  <a:gd name="connsiteX77" fmla="*/ 272316 w 4539829"/>
                  <a:gd name="connsiteY77" fmla="*/ 216489 h 931086"/>
                  <a:gd name="connsiteX78" fmla="*/ 327197 w 4539829"/>
                  <a:gd name="connsiteY78" fmla="*/ 222022 h 931086"/>
                  <a:gd name="connsiteX79" fmla="*/ 364910 w 4539829"/>
                  <a:gd name="connsiteY79" fmla="*/ 233728 h 931086"/>
                  <a:gd name="connsiteX80" fmla="*/ 368966 w 4539829"/>
                  <a:gd name="connsiteY80" fmla="*/ 213636 h 931086"/>
                  <a:gd name="connsiteX81" fmla="*/ 691268 w 4539829"/>
                  <a:gd name="connsiteY81" fmla="*/ 0 h 93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4539829" h="931086">
                    <a:moveTo>
                      <a:pt x="691268" y="0"/>
                    </a:moveTo>
                    <a:cubicBezTo>
                      <a:pt x="836156" y="0"/>
                      <a:pt x="960469" y="88091"/>
                      <a:pt x="1013570" y="213636"/>
                    </a:cubicBezTo>
                    <a:lnTo>
                      <a:pt x="1014847" y="219961"/>
                    </a:lnTo>
                    <a:lnTo>
                      <a:pt x="1049283" y="216489"/>
                    </a:lnTo>
                    <a:cubicBezTo>
                      <a:pt x="1115968" y="216489"/>
                      <a:pt x="1177918" y="236761"/>
                      <a:pt x="1229307" y="271479"/>
                    </a:cubicBezTo>
                    <a:lnTo>
                      <a:pt x="1272347" y="306990"/>
                    </a:lnTo>
                    <a:lnTo>
                      <a:pt x="1274309" y="297269"/>
                    </a:lnTo>
                    <a:cubicBezTo>
                      <a:pt x="1323189" y="181705"/>
                      <a:pt x="1437620" y="100616"/>
                      <a:pt x="1570990" y="100616"/>
                    </a:cubicBezTo>
                    <a:cubicBezTo>
                      <a:pt x="1748817" y="100616"/>
                      <a:pt x="1892974" y="244773"/>
                      <a:pt x="1892974" y="422600"/>
                    </a:cubicBezTo>
                    <a:lnTo>
                      <a:pt x="1881928" y="477314"/>
                    </a:lnTo>
                    <a:lnTo>
                      <a:pt x="1894715" y="470373"/>
                    </a:lnTo>
                    <a:cubicBezTo>
                      <a:pt x="1923402" y="458240"/>
                      <a:pt x="1954941" y="451530"/>
                      <a:pt x="1988048" y="451530"/>
                    </a:cubicBezTo>
                    <a:cubicBezTo>
                      <a:pt x="2037708" y="451530"/>
                      <a:pt x="2083841" y="466627"/>
                      <a:pt x="2122110" y="492481"/>
                    </a:cubicBezTo>
                    <a:lnTo>
                      <a:pt x="2152662" y="517688"/>
                    </a:lnTo>
                    <a:lnTo>
                      <a:pt x="2162564" y="468641"/>
                    </a:lnTo>
                    <a:cubicBezTo>
                      <a:pt x="2212477" y="350635"/>
                      <a:pt x="2329325" y="267833"/>
                      <a:pt x="2465513" y="267833"/>
                    </a:cubicBezTo>
                    <a:cubicBezTo>
                      <a:pt x="2533606" y="267833"/>
                      <a:pt x="2596865" y="288534"/>
                      <a:pt x="2649340" y="323985"/>
                    </a:cubicBezTo>
                    <a:lnTo>
                      <a:pt x="2651368" y="325658"/>
                    </a:lnTo>
                    <a:lnTo>
                      <a:pt x="2697563" y="257143"/>
                    </a:lnTo>
                    <a:cubicBezTo>
                      <a:pt x="2746842" y="207863"/>
                      <a:pt x="2814921" y="177383"/>
                      <a:pt x="2890119" y="177383"/>
                    </a:cubicBezTo>
                    <a:cubicBezTo>
                      <a:pt x="3002916" y="177383"/>
                      <a:pt x="3099695" y="245963"/>
                      <a:pt x="3141035" y="343702"/>
                    </a:cubicBezTo>
                    <a:lnTo>
                      <a:pt x="3150697" y="391556"/>
                    </a:lnTo>
                    <a:lnTo>
                      <a:pt x="3179315" y="388671"/>
                    </a:lnTo>
                    <a:cubicBezTo>
                      <a:pt x="3212422" y="388671"/>
                      <a:pt x="3243961" y="395381"/>
                      <a:pt x="3272648" y="407514"/>
                    </a:cubicBezTo>
                    <a:lnTo>
                      <a:pt x="3295265" y="419791"/>
                    </a:lnTo>
                    <a:lnTo>
                      <a:pt x="3304677" y="373171"/>
                    </a:lnTo>
                    <a:cubicBezTo>
                      <a:pt x="3353557" y="257607"/>
                      <a:pt x="3467988" y="176518"/>
                      <a:pt x="3601358" y="176518"/>
                    </a:cubicBezTo>
                    <a:cubicBezTo>
                      <a:pt x="3668043" y="176518"/>
                      <a:pt x="3729994" y="196790"/>
                      <a:pt x="3781383" y="231508"/>
                    </a:cubicBezTo>
                    <a:lnTo>
                      <a:pt x="3819477" y="262939"/>
                    </a:lnTo>
                    <a:lnTo>
                      <a:pt x="3853237" y="222022"/>
                    </a:lnTo>
                    <a:cubicBezTo>
                      <a:pt x="3911505" y="163754"/>
                      <a:pt x="3992001" y="127715"/>
                      <a:pt x="4080914" y="127715"/>
                    </a:cubicBezTo>
                    <a:cubicBezTo>
                      <a:pt x="4214285" y="127715"/>
                      <a:pt x="4328715" y="208804"/>
                      <a:pt x="4377595" y="324368"/>
                    </a:cubicBezTo>
                    <a:lnTo>
                      <a:pt x="4400780" y="439209"/>
                    </a:lnTo>
                    <a:lnTo>
                      <a:pt x="4414522" y="443474"/>
                    </a:lnTo>
                    <a:cubicBezTo>
                      <a:pt x="4488160" y="474621"/>
                      <a:pt x="4539829" y="547536"/>
                      <a:pt x="4539829" y="632519"/>
                    </a:cubicBezTo>
                    <a:cubicBezTo>
                      <a:pt x="4539829" y="745830"/>
                      <a:pt x="4447972" y="837687"/>
                      <a:pt x="4334661" y="837687"/>
                    </a:cubicBezTo>
                    <a:cubicBezTo>
                      <a:pt x="4278006" y="837687"/>
                      <a:pt x="4226714" y="814723"/>
                      <a:pt x="4189586" y="777595"/>
                    </a:cubicBezTo>
                    <a:lnTo>
                      <a:pt x="4175066" y="756059"/>
                    </a:lnTo>
                    <a:lnTo>
                      <a:pt x="4145805" y="765142"/>
                    </a:lnTo>
                    <a:cubicBezTo>
                      <a:pt x="4124845" y="769431"/>
                      <a:pt x="4103143" y="771683"/>
                      <a:pt x="4080914" y="771683"/>
                    </a:cubicBezTo>
                    <a:cubicBezTo>
                      <a:pt x="4014229" y="771683"/>
                      <a:pt x="3952279" y="751411"/>
                      <a:pt x="3900890" y="716693"/>
                    </a:cubicBezTo>
                    <a:lnTo>
                      <a:pt x="3862795" y="685262"/>
                    </a:lnTo>
                    <a:lnTo>
                      <a:pt x="3829035" y="726179"/>
                    </a:lnTo>
                    <a:cubicBezTo>
                      <a:pt x="3770768" y="784447"/>
                      <a:pt x="3690272" y="820486"/>
                      <a:pt x="3601358" y="820486"/>
                    </a:cubicBezTo>
                    <a:cubicBezTo>
                      <a:pt x="3534673" y="820486"/>
                      <a:pt x="3472723" y="800214"/>
                      <a:pt x="3421334" y="765496"/>
                    </a:cubicBezTo>
                    <a:lnTo>
                      <a:pt x="3388848" y="738693"/>
                    </a:lnTo>
                    <a:lnTo>
                      <a:pt x="3348864" y="797998"/>
                    </a:lnTo>
                    <a:cubicBezTo>
                      <a:pt x="3305473" y="841389"/>
                      <a:pt x="3245528" y="868227"/>
                      <a:pt x="3179315" y="868227"/>
                    </a:cubicBezTo>
                    <a:cubicBezTo>
                      <a:pt x="3079996" y="868227"/>
                      <a:pt x="2994780" y="807842"/>
                      <a:pt x="2958380" y="721782"/>
                    </a:cubicBezTo>
                    <a:lnTo>
                      <a:pt x="2956584" y="712887"/>
                    </a:lnTo>
                    <a:lnTo>
                      <a:pt x="2945000" y="716483"/>
                    </a:lnTo>
                    <a:cubicBezTo>
                      <a:pt x="2927273" y="720110"/>
                      <a:pt x="2908919" y="722015"/>
                      <a:pt x="2890119" y="722015"/>
                    </a:cubicBezTo>
                    <a:cubicBezTo>
                      <a:pt x="2852520" y="722015"/>
                      <a:pt x="2816701" y="714395"/>
                      <a:pt x="2784122" y="700615"/>
                    </a:cubicBezTo>
                    <a:lnTo>
                      <a:pt x="2774372" y="695323"/>
                    </a:lnTo>
                    <a:lnTo>
                      <a:pt x="2768462" y="724597"/>
                    </a:lnTo>
                    <a:cubicBezTo>
                      <a:pt x="2718549" y="842604"/>
                      <a:pt x="2601700" y="925405"/>
                      <a:pt x="2465513" y="925405"/>
                    </a:cubicBezTo>
                    <a:cubicBezTo>
                      <a:pt x="2374721" y="925405"/>
                      <a:pt x="2292525" y="888605"/>
                      <a:pt x="2233026" y="829106"/>
                    </a:cubicBezTo>
                    <a:lnTo>
                      <a:pt x="2203297" y="793074"/>
                    </a:lnTo>
                    <a:lnTo>
                      <a:pt x="2157597" y="860857"/>
                    </a:lnTo>
                    <a:cubicBezTo>
                      <a:pt x="2114205" y="904248"/>
                      <a:pt x="2054261" y="931086"/>
                      <a:pt x="1988048" y="931086"/>
                    </a:cubicBezTo>
                    <a:cubicBezTo>
                      <a:pt x="1855622" y="931086"/>
                      <a:pt x="1748270" y="823734"/>
                      <a:pt x="1748270" y="691308"/>
                    </a:cubicBezTo>
                    <a:lnTo>
                      <a:pt x="1748321" y="691057"/>
                    </a:lnTo>
                    <a:lnTo>
                      <a:pt x="1696321" y="719281"/>
                    </a:lnTo>
                    <a:cubicBezTo>
                      <a:pt x="1657799" y="735574"/>
                      <a:pt x="1615447" y="744584"/>
                      <a:pt x="1570990" y="744584"/>
                    </a:cubicBezTo>
                    <a:cubicBezTo>
                      <a:pt x="1504305" y="744584"/>
                      <a:pt x="1442355" y="724312"/>
                      <a:pt x="1390966" y="689594"/>
                    </a:cubicBezTo>
                    <a:lnTo>
                      <a:pt x="1347926" y="654084"/>
                    </a:lnTo>
                    <a:lnTo>
                      <a:pt x="1345964" y="663804"/>
                    </a:lnTo>
                    <a:cubicBezTo>
                      <a:pt x="1297084" y="779369"/>
                      <a:pt x="1182653" y="860457"/>
                      <a:pt x="1049283" y="860457"/>
                    </a:cubicBezTo>
                    <a:cubicBezTo>
                      <a:pt x="938141" y="860457"/>
                      <a:pt x="840152" y="804146"/>
                      <a:pt x="782289" y="718498"/>
                    </a:cubicBezTo>
                    <a:lnTo>
                      <a:pt x="767241" y="690773"/>
                    </a:lnTo>
                    <a:lnTo>
                      <a:pt x="761763" y="692474"/>
                    </a:lnTo>
                    <a:cubicBezTo>
                      <a:pt x="738992" y="697133"/>
                      <a:pt x="715416" y="699580"/>
                      <a:pt x="691268" y="699580"/>
                    </a:cubicBezTo>
                    <a:cubicBezTo>
                      <a:pt x="618824" y="699580"/>
                      <a:pt x="551524" y="677558"/>
                      <a:pt x="495697" y="639842"/>
                    </a:cubicBezTo>
                    <a:lnTo>
                      <a:pt x="493878" y="638341"/>
                    </a:lnTo>
                    <a:lnTo>
                      <a:pt x="464872" y="681362"/>
                    </a:lnTo>
                    <a:cubicBezTo>
                      <a:pt x="415593" y="730641"/>
                      <a:pt x="347514" y="761121"/>
                      <a:pt x="272316" y="761121"/>
                    </a:cubicBezTo>
                    <a:cubicBezTo>
                      <a:pt x="121920" y="761121"/>
                      <a:pt x="0" y="639201"/>
                      <a:pt x="0" y="488805"/>
                    </a:cubicBezTo>
                    <a:cubicBezTo>
                      <a:pt x="0" y="338409"/>
                      <a:pt x="121920" y="216489"/>
                      <a:pt x="272316" y="216489"/>
                    </a:cubicBezTo>
                    <a:cubicBezTo>
                      <a:pt x="291115" y="216489"/>
                      <a:pt x="309470" y="218394"/>
                      <a:pt x="327197" y="222022"/>
                    </a:cubicBezTo>
                    <a:lnTo>
                      <a:pt x="364910" y="233728"/>
                    </a:lnTo>
                    <a:lnTo>
                      <a:pt x="368966" y="213636"/>
                    </a:lnTo>
                    <a:cubicBezTo>
                      <a:pt x="422067" y="88091"/>
                      <a:pt x="546380" y="0"/>
                      <a:pt x="691268" y="0"/>
                    </a:cubicBezTo>
                    <a:close/>
                  </a:path>
                </a:pathLst>
              </a:custGeom>
              <a:gradFill flip="none" rotWithShape="1">
                <a:gsLst>
                  <a:gs pos="29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lumMod val="50000"/>
                      <a:alpha val="50000"/>
                    </a:schemeClr>
                  </a:gs>
                </a:gsLst>
                <a:lin ang="5400000" scaled="1"/>
                <a:tileRect/>
              </a:gradFill>
              <a:ln w="403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D6F0CCF5-D4B7-26B1-2D60-D6140FCC37EA}"/>
              </a:ext>
            </a:extLst>
          </p:cNvPr>
          <p:cNvGrpSpPr/>
          <p:nvPr/>
        </p:nvGrpSpPr>
        <p:grpSpPr>
          <a:xfrm>
            <a:off x="1881641" y="997842"/>
            <a:ext cx="3780000" cy="3780000"/>
            <a:chOff x="4815840" y="2148840"/>
            <a:chExt cx="2560320" cy="2560320"/>
          </a:xfrm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xmlns="" id="{7CFC89D3-DDEC-DB08-6616-1FBD21FAC8F9}"/>
                </a:ext>
              </a:extLst>
            </p:cNvPr>
            <p:cNvSpPr/>
            <p:nvPr/>
          </p:nvSpPr>
          <p:spPr>
            <a:xfrm>
              <a:off x="4861560" y="2194560"/>
              <a:ext cx="2468880" cy="246888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E859D3F4-716E-4CD0-47D9-F7775BB70FC8}"/>
                </a:ext>
              </a:extLst>
            </p:cNvPr>
            <p:cNvSpPr/>
            <p:nvPr/>
          </p:nvSpPr>
          <p:spPr>
            <a:xfrm>
              <a:off x="4815840" y="2148840"/>
              <a:ext cx="2560320" cy="256032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4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 txBox="1">
            <a:spLocks/>
          </p:cNvSpPr>
          <p:nvPr/>
        </p:nvSpPr>
        <p:spPr>
          <a:xfrm>
            <a:off x="1205706" y="5083111"/>
            <a:ext cx="5884985" cy="724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buNone/>
            </a:pPr>
            <a:r>
              <a:rPr lang="fa-IR" sz="4400" b="1" dirty="0" smtClean="0">
                <a:solidFill>
                  <a:schemeClr val="accent3"/>
                </a:solidFill>
                <a:latin typeface="Vazir" panose="020B0603030804020204" pitchFamily="34" charset="-78"/>
                <a:cs typeface="B Titr" panose="00000700000000000000" pitchFamily="2" charset="-78"/>
              </a:rPr>
              <a:t>با تشکر فراوان از توجه شما</a:t>
            </a:r>
            <a:endParaRPr lang="fa-IR" sz="4400" b="1" dirty="0">
              <a:solidFill>
                <a:schemeClr val="accent3"/>
              </a:solidFill>
              <a:latin typeface="Vazir" panose="020B0603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320766" y="1812002"/>
            <a:ext cx="2901756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a-IR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نخستین رویداد</a:t>
            </a:r>
          </a:p>
          <a:p>
            <a:pPr algn="ctr"/>
            <a:r>
              <a:rPr lang="fa-IR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تانا </a:t>
            </a:r>
            <a:endParaRPr lang="fa-IR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cs typeface="B Titr" panose="00000700000000000000" pitchFamily="2" charset="-78"/>
            </a:endParaRPr>
          </a:p>
          <a:p>
            <a:pPr algn="ctr"/>
            <a:r>
              <a:rPr lang="fa-IR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cs typeface="B Titr" panose="00000700000000000000" pitchFamily="2" charset="-78"/>
              </a:rPr>
              <a:t>در لرستان</a:t>
            </a:r>
            <a:endParaRPr lang="fa-IR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cs typeface="B Titr" panose="00000700000000000000" pitchFamily="2" charset="-78"/>
            </a:endParaRPr>
          </a:p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73201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25BF121-BCDC-44F2-9AF7-36175C100624}"/>
              </a:ext>
            </a:extLst>
          </p:cNvPr>
          <p:cNvSpPr txBox="1"/>
          <p:nvPr/>
        </p:nvSpPr>
        <p:spPr>
          <a:xfrm>
            <a:off x="7233138" y="2158716"/>
            <a:ext cx="459083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4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عنوان</a:t>
            </a:r>
          </a:p>
          <a:p>
            <a:pPr algn="ctr" rtl="1"/>
            <a:r>
              <a:rPr lang="fa-IR" altLang="ko-KR" sz="4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 راهکار/ ایده</a:t>
            </a:r>
            <a:endParaRPr lang="ko-KR" altLang="en-US" sz="4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0C91BC-371B-425E-98AD-29CD63A8E2B0}"/>
              </a:ext>
            </a:extLst>
          </p:cNvPr>
          <p:cNvSpPr txBox="1"/>
          <p:nvPr/>
        </p:nvSpPr>
        <p:spPr>
          <a:xfrm>
            <a:off x="8491169" y="4225701"/>
            <a:ext cx="290717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2400" b="1" dirty="0">
                <a:solidFill>
                  <a:schemeClr val="accent3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 را وارد کنید</a:t>
            </a:r>
            <a:endParaRPr lang="ko-KR" altLang="en-US" sz="2400" b="1" dirty="0">
              <a:solidFill>
                <a:schemeClr val="accent3"/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884C71A-1454-47D0-ABD6-7734693AFA2E}"/>
              </a:ext>
            </a:extLst>
          </p:cNvPr>
          <p:cNvSpPr txBox="1"/>
          <p:nvPr/>
        </p:nvSpPr>
        <p:spPr>
          <a:xfrm>
            <a:off x="445476" y="3389196"/>
            <a:ext cx="420858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b="1" dirty="0">
                <a:solidFill>
                  <a:srgbClr val="00B050"/>
                </a:solidFill>
                <a:latin typeface="Vazir" panose="020B0604020202020204" charset="-78"/>
                <a:cs typeface="B Nazanin" panose="00000400000000000000" pitchFamily="2" charset="-78"/>
              </a:rPr>
              <a:t>لوگوي استارتاپ </a:t>
            </a:r>
            <a:r>
              <a:rPr lang="fa-IR" b="1" dirty="0" smtClean="0">
                <a:solidFill>
                  <a:srgbClr val="00B050"/>
                </a:solidFill>
                <a:latin typeface="Vazir" panose="020B0604020202020204" charset="-78"/>
                <a:cs typeface="B Nazanin" panose="00000400000000000000" pitchFamily="2" charset="-78"/>
              </a:rPr>
              <a:t>/ شركت ارائه دهنده راهکار</a:t>
            </a:r>
            <a:endParaRPr lang="fa-IR" b="1" dirty="0">
              <a:solidFill>
                <a:srgbClr val="00B050"/>
              </a:solidFill>
              <a:latin typeface="Vazir" panose="020B0604020202020204" charset="-78"/>
              <a:cs typeface="B Nazanin" panose="00000400000000000000" pitchFamily="2" charset="-78"/>
            </a:endParaRPr>
          </a:p>
          <a:p>
            <a:pPr algn="ctr" rtl="1">
              <a:lnSpc>
                <a:spcPct val="150000"/>
              </a:lnSpc>
              <a:defRPr/>
            </a:pPr>
            <a:r>
              <a:rPr lang="fa-IR" b="1" dirty="0">
                <a:solidFill>
                  <a:srgbClr val="00B050"/>
                </a:solidFill>
                <a:latin typeface="Vazir" panose="020B0604020202020204" charset="-78"/>
                <a:cs typeface="B Nazanin" panose="00000400000000000000" pitchFamily="2" charset="-78"/>
              </a:rPr>
              <a:t>نام استارتاپ / شركت ارائه دهنده راهکار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fa-IR" b="1" dirty="0" smtClean="0">
                <a:solidFill>
                  <a:srgbClr val="00B050"/>
                </a:solidFill>
                <a:latin typeface="Vazir" panose="020B0604020202020204" charset="-78"/>
                <a:cs typeface="B Nazanin" panose="00000400000000000000" pitchFamily="2" charset="-78"/>
              </a:rPr>
              <a:t>هدف و شعار </a:t>
            </a:r>
            <a:r>
              <a:rPr lang="fa-IR" b="1" dirty="0">
                <a:solidFill>
                  <a:srgbClr val="00B050"/>
                </a:solidFill>
                <a:latin typeface="Vazir" panose="020B0604020202020204" charset="-78"/>
                <a:cs typeface="B Nazanin" panose="00000400000000000000" pitchFamily="2" charset="-78"/>
              </a:rPr>
              <a:t>استارتاپ / شركت ارائه دهنده راهکار</a:t>
            </a:r>
          </a:p>
        </p:txBody>
      </p:sp>
    </p:spTree>
    <p:extLst>
      <p:ext uri="{BB962C8B-B14F-4D97-AF65-F5344CB8AC3E}">
        <p14:creationId xmlns:p14="http://schemas.microsoft.com/office/powerpoint/2010/main" val="27739816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elp 1">
            <a:hlinkClick r:id="" action="ppaction://noaction" highlightClick="1"/>
          </p:cNvPr>
          <p:cNvSpPr/>
          <p:nvPr/>
        </p:nvSpPr>
        <p:spPr>
          <a:xfrm>
            <a:off x="5310554" y="3727938"/>
            <a:ext cx="304800" cy="363416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6224954" y="4062046"/>
            <a:ext cx="304800" cy="363416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9026769" y="2614245"/>
            <a:ext cx="304800" cy="363416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7971693" y="3669322"/>
            <a:ext cx="304800" cy="363416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6" name="Action Button: Help 5">
            <a:hlinkClick r:id="" action="ppaction://noaction" highlightClick="1"/>
          </p:cNvPr>
          <p:cNvSpPr/>
          <p:nvPr/>
        </p:nvSpPr>
        <p:spPr>
          <a:xfrm>
            <a:off x="7526216" y="4407877"/>
            <a:ext cx="304800" cy="363416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6529754" y="3118338"/>
            <a:ext cx="304800" cy="363416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9179169" y="3364522"/>
            <a:ext cx="304800" cy="363416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10234246" y="3118338"/>
            <a:ext cx="304800" cy="363416"/>
          </a:xfrm>
          <a:prstGeom prst="actionButtonHelp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B803CF9-8D78-4207-BFF7-A5C6A76D9377}"/>
              </a:ext>
            </a:extLst>
          </p:cNvPr>
          <p:cNvSpPr txBox="1"/>
          <p:nvPr/>
        </p:nvSpPr>
        <p:spPr>
          <a:xfrm>
            <a:off x="-973015" y="1518623"/>
            <a:ext cx="984738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a-IR" altLang="ko-KR" sz="44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پاسخ به سوالات </a:t>
            </a:r>
            <a:r>
              <a:rPr lang="fa-IR" altLang="ko-KR" sz="4400" b="1" dirty="0" smtClean="0">
                <a:solidFill>
                  <a:srgbClr val="FF0000"/>
                </a:solidFill>
                <a:cs typeface="B Titr" panose="00000700000000000000" pitchFamily="2" charset="-78"/>
              </a:rPr>
              <a:t>داوران</a:t>
            </a:r>
            <a:r>
              <a:rPr lang="fa-IR" altLang="ko-KR" sz="4400" b="1" dirty="0" smtClean="0">
                <a:solidFill>
                  <a:schemeClr val="bg1"/>
                </a:solidFill>
                <a:cs typeface="B Titr" panose="00000700000000000000" pitchFamily="2" charset="-78"/>
              </a:rPr>
              <a:t>؟؟؟</a:t>
            </a:r>
            <a:endParaRPr lang="ko-KR" altLang="en-US" sz="4400" b="1" dirty="0">
              <a:solidFill>
                <a:schemeClr val="bg1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93080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 rtl="1"/>
            <a:r>
              <a:rPr lang="fa-IR" sz="3600" b="1" dirty="0" smtClean="0">
                <a:latin typeface="Vazir" panose="020B0603030804020204" pitchFamily="34" charset="-78"/>
                <a:cs typeface="B Titr" panose="00000700000000000000" pitchFamily="2" charset="-78"/>
              </a:rPr>
              <a:t>نیاز یا چالش شناسایی شده</a:t>
            </a:r>
            <a:endParaRPr lang="en-US" sz="3600" b="1" dirty="0">
              <a:latin typeface="Vazir" panose="020B0603030804020204" pitchFamily="34" charset="-78"/>
              <a:cs typeface="B Titr" panose="00000700000000000000" pitchFamily="2" charset="-78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696E6FE-76AF-44C1-ADB4-0394234F419A}"/>
              </a:ext>
            </a:extLst>
          </p:cNvPr>
          <p:cNvGrpSpPr/>
          <p:nvPr/>
        </p:nvGrpSpPr>
        <p:grpSpPr>
          <a:xfrm>
            <a:off x="3800385" y="3896130"/>
            <a:ext cx="1204714" cy="1204714"/>
            <a:chOff x="2116863" y="3644339"/>
            <a:chExt cx="979176" cy="97917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2FCBCFBF-16C3-4123-9638-AFDF302A86A9}"/>
                </a:ext>
              </a:extLst>
            </p:cNvPr>
            <p:cNvSpPr/>
            <p:nvPr/>
          </p:nvSpPr>
          <p:spPr>
            <a:xfrm>
              <a:off x="2116863" y="3644339"/>
              <a:ext cx="979176" cy="979176"/>
            </a:xfrm>
            <a:prstGeom prst="ellipse">
              <a:avLst/>
            </a:prstGeom>
            <a:solidFill>
              <a:schemeClr val="bg1"/>
            </a:solidFill>
            <a:ln w="508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4FBC75B8-C988-4658-A389-6BC9B8BA673B}"/>
                </a:ext>
              </a:extLst>
            </p:cNvPr>
            <p:cNvSpPr/>
            <p:nvPr/>
          </p:nvSpPr>
          <p:spPr>
            <a:xfrm>
              <a:off x="2235420" y="3762895"/>
              <a:ext cx="742062" cy="74206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9BC70BB9-3265-4F78-86BB-3B3AD122665A}"/>
                </a:ext>
              </a:extLst>
            </p:cNvPr>
            <p:cNvSpPr txBox="1"/>
            <p:nvPr/>
          </p:nvSpPr>
          <p:spPr>
            <a:xfrm>
              <a:off x="2246411" y="4008848"/>
              <a:ext cx="720080" cy="2501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START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B176102-B00D-4BA8-830D-76EC4FCE40CB}"/>
              </a:ext>
            </a:extLst>
          </p:cNvPr>
          <p:cNvSpPr txBox="1"/>
          <p:nvPr/>
        </p:nvSpPr>
        <p:spPr>
          <a:xfrm>
            <a:off x="847874" y="1631934"/>
            <a:ext cx="4102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defRPr/>
            </a:pPr>
            <a:r>
              <a:rPr lang="fa-I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مشكل را توضيح دهيد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جامعه مخاطبان يا بازار چگونه با اين مشكل روبرو مي‌شود.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140D2883-8241-4806-B216-F4447356CFDC}"/>
              </a:ext>
            </a:extLst>
          </p:cNvPr>
          <p:cNvGrpSpPr/>
          <p:nvPr/>
        </p:nvGrpSpPr>
        <p:grpSpPr>
          <a:xfrm>
            <a:off x="7492703" y="2752306"/>
            <a:ext cx="3996887" cy="584114"/>
            <a:chOff x="3017859" y="4283976"/>
            <a:chExt cx="1870812" cy="58411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27A6B180-D67B-4669-9C5E-66AB7F77A62E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این عنوان را اینجا وارد کنید ...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6CD0F1B9-2C86-4A78-838A-65D6D6ED457C}"/>
                </a:ext>
              </a:extLst>
            </p:cNvPr>
            <p:cNvSpPr txBox="1"/>
            <p:nvPr/>
          </p:nvSpPr>
          <p:spPr>
            <a:xfrm>
              <a:off x="3017859" y="4283976"/>
              <a:ext cx="1870812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565412C7-D3FD-4A3C-B5D7-847C7595BFA3}"/>
              </a:ext>
            </a:extLst>
          </p:cNvPr>
          <p:cNvGrpSpPr/>
          <p:nvPr/>
        </p:nvGrpSpPr>
        <p:grpSpPr>
          <a:xfrm>
            <a:off x="7492703" y="3583373"/>
            <a:ext cx="3996887" cy="584114"/>
            <a:chOff x="3017859" y="4283976"/>
            <a:chExt cx="1870812" cy="58411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E4FA8E46-DDA4-41D4-8069-17DCAAEF3955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این عنوان را اینجا وارد کنید ...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D9D2BE83-19E5-452D-863A-C255DF416DFB}"/>
                </a:ext>
              </a:extLst>
            </p:cNvPr>
            <p:cNvSpPr txBox="1"/>
            <p:nvPr/>
          </p:nvSpPr>
          <p:spPr>
            <a:xfrm>
              <a:off x="3017859" y="4283976"/>
              <a:ext cx="1870812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88B9164E-D24F-4C90-990A-DED2B4AFEEB0}"/>
              </a:ext>
            </a:extLst>
          </p:cNvPr>
          <p:cNvGrpSpPr/>
          <p:nvPr/>
        </p:nvGrpSpPr>
        <p:grpSpPr>
          <a:xfrm>
            <a:off x="7492703" y="4414439"/>
            <a:ext cx="3996887" cy="584114"/>
            <a:chOff x="3017859" y="4283976"/>
            <a:chExt cx="1870812" cy="584113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xmlns="" id="{767F4341-8A5D-41F8-91AD-E622969D60FE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این عنوان را اینجا وارد کنید ...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E3BB81D-372D-49C5-B645-FAEECF1ECE1D}"/>
                </a:ext>
              </a:extLst>
            </p:cNvPr>
            <p:cNvSpPr txBox="1"/>
            <p:nvPr/>
          </p:nvSpPr>
          <p:spPr>
            <a:xfrm>
              <a:off x="3017859" y="4283976"/>
              <a:ext cx="1870812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sp>
        <p:nvSpPr>
          <p:cNvPr id="38" name="Freeform 61">
            <a:extLst>
              <a:ext uri="{FF2B5EF4-FFF2-40B4-BE49-F238E27FC236}">
                <a16:creationId xmlns:a16="http://schemas.microsoft.com/office/drawing/2014/main" xmlns="" id="{92AAC89D-47E1-4593-8E5B-73941D772D07}"/>
              </a:ext>
            </a:extLst>
          </p:cNvPr>
          <p:cNvSpPr/>
          <p:nvPr/>
        </p:nvSpPr>
        <p:spPr>
          <a:xfrm rot="5400000">
            <a:off x="2272935" y="3651662"/>
            <a:ext cx="1643520" cy="2289920"/>
          </a:xfrm>
          <a:custGeom>
            <a:avLst/>
            <a:gdLst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675180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02105 w 1404518"/>
              <a:gd name="connsiteY4" fmla="*/ 2018995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331366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04518"/>
              <a:gd name="connsiteY0" fmla="*/ 1053388 h 2070201"/>
              <a:gd name="connsiteX1" fmla="*/ 124358 w 1404518"/>
              <a:gd name="connsiteY1" fmla="*/ 1382572 h 2070201"/>
              <a:gd name="connsiteX2" fmla="*/ 292608 w 1404518"/>
              <a:gd name="connsiteY2" fmla="*/ 1741017 h 2070201"/>
              <a:gd name="connsiteX3" fmla="*/ 687628 w 1404518"/>
              <a:gd name="connsiteY3" fmla="*/ 2070201 h 2070201"/>
              <a:gd name="connsiteX4" fmla="*/ 1294790 w 1404518"/>
              <a:gd name="connsiteY4" fmla="*/ 2055571 h 2070201"/>
              <a:gd name="connsiteX5" fmla="*/ 1404518 w 1404518"/>
              <a:gd name="connsiteY5" fmla="*/ 1155801 h 2070201"/>
              <a:gd name="connsiteX6" fmla="*/ 1221638 w 1404518"/>
              <a:gd name="connsiteY6" fmla="*/ 768096 h 2070201"/>
              <a:gd name="connsiteX7" fmla="*/ 1177747 w 1404518"/>
              <a:gd name="connsiteY7" fmla="*/ 965606 h 2070201"/>
              <a:gd name="connsiteX8" fmla="*/ 1024128 w 1404518"/>
              <a:gd name="connsiteY8" fmla="*/ 694944 h 2070201"/>
              <a:gd name="connsiteX9" fmla="*/ 921715 w 1404518"/>
              <a:gd name="connsiteY9" fmla="*/ 929030 h 2070201"/>
              <a:gd name="connsiteX10" fmla="*/ 877824 w 1404518"/>
              <a:gd name="connsiteY10" fmla="*/ 629107 h 2070201"/>
              <a:gd name="connsiteX11" fmla="*/ 709574 w 1404518"/>
              <a:gd name="connsiteY11" fmla="*/ 936345 h 2070201"/>
              <a:gd name="connsiteX12" fmla="*/ 526694 w 1404518"/>
              <a:gd name="connsiteY12" fmla="*/ 0 h 2070201"/>
              <a:gd name="connsiteX13" fmla="*/ 468172 w 1404518"/>
              <a:gd name="connsiteY13" fmla="*/ 1338681 h 2070201"/>
              <a:gd name="connsiteX14" fmla="*/ 321868 w 1404518"/>
              <a:gd name="connsiteY14" fmla="*/ 1287475 h 2070201"/>
              <a:gd name="connsiteX15" fmla="*/ 0 w 1404518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13093"/>
              <a:gd name="connsiteY0" fmla="*/ 1053388 h 2070201"/>
              <a:gd name="connsiteX1" fmla="*/ 124358 w 1413093"/>
              <a:gd name="connsiteY1" fmla="*/ 1382572 h 2070201"/>
              <a:gd name="connsiteX2" fmla="*/ 292608 w 1413093"/>
              <a:gd name="connsiteY2" fmla="*/ 1741017 h 2070201"/>
              <a:gd name="connsiteX3" fmla="*/ 687628 w 1413093"/>
              <a:gd name="connsiteY3" fmla="*/ 2070201 h 2070201"/>
              <a:gd name="connsiteX4" fmla="*/ 1294790 w 1413093"/>
              <a:gd name="connsiteY4" fmla="*/ 2055571 h 2070201"/>
              <a:gd name="connsiteX5" fmla="*/ 1404518 w 1413093"/>
              <a:gd name="connsiteY5" fmla="*/ 1155801 h 2070201"/>
              <a:gd name="connsiteX6" fmla="*/ 1221638 w 1413093"/>
              <a:gd name="connsiteY6" fmla="*/ 768096 h 2070201"/>
              <a:gd name="connsiteX7" fmla="*/ 1177747 w 1413093"/>
              <a:gd name="connsiteY7" fmla="*/ 965606 h 2070201"/>
              <a:gd name="connsiteX8" fmla="*/ 1024128 w 1413093"/>
              <a:gd name="connsiteY8" fmla="*/ 694944 h 2070201"/>
              <a:gd name="connsiteX9" fmla="*/ 921715 w 1413093"/>
              <a:gd name="connsiteY9" fmla="*/ 929030 h 2070201"/>
              <a:gd name="connsiteX10" fmla="*/ 877824 w 1413093"/>
              <a:gd name="connsiteY10" fmla="*/ 629107 h 2070201"/>
              <a:gd name="connsiteX11" fmla="*/ 709574 w 1413093"/>
              <a:gd name="connsiteY11" fmla="*/ 936345 h 2070201"/>
              <a:gd name="connsiteX12" fmla="*/ 526694 w 1413093"/>
              <a:gd name="connsiteY12" fmla="*/ 0 h 2070201"/>
              <a:gd name="connsiteX13" fmla="*/ 468172 w 1413093"/>
              <a:gd name="connsiteY13" fmla="*/ 1338681 h 2070201"/>
              <a:gd name="connsiteX14" fmla="*/ 321868 w 1413093"/>
              <a:gd name="connsiteY14" fmla="*/ 1287475 h 2070201"/>
              <a:gd name="connsiteX15" fmla="*/ 0 w 1413093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1024128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877824 w 1404608"/>
              <a:gd name="connsiteY10" fmla="*/ 629107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90042 w 1404608"/>
              <a:gd name="connsiteY10" fmla="*/ 599846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526694 w 1404608"/>
              <a:gd name="connsiteY12" fmla="*/ 0 h 2070201"/>
              <a:gd name="connsiteX13" fmla="*/ 468172 w 1404608"/>
              <a:gd name="connsiteY13" fmla="*/ 1338681 h 2070201"/>
              <a:gd name="connsiteX14" fmla="*/ 321868 w 1404608"/>
              <a:gd name="connsiteY14" fmla="*/ 1287475 h 2070201"/>
              <a:gd name="connsiteX15" fmla="*/ 0 w 1404608"/>
              <a:gd name="connsiteY15" fmla="*/ 1053388 h 2070201"/>
              <a:gd name="connsiteX0" fmla="*/ 0 w 1404608"/>
              <a:gd name="connsiteY0" fmla="*/ 1053388 h 2070201"/>
              <a:gd name="connsiteX1" fmla="*/ 124358 w 1404608"/>
              <a:gd name="connsiteY1" fmla="*/ 1382572 h 2070201"/>
              <a:gd name="connsiteX2" fmla="*/ 292608 w 1404608"/>
              <a:gd name="connsiteY2" fmla="*/ 1741017 h 2070201"/>
              <a:gd name="connsiteX3" fmla="*/ 687628 w 1404608"/>
              <a:gd name="connsiteY3" fmla="*/ 2070201 h 2070201"/>
              <a:gd name="connsiteX4" fmla="*/ 1294790 w 1404608"/>
              <a:gd name="connsiteY4" fmla="*/ 2055571 h 2070201"/>
              <a:gd name="connsiteX5" fmla="*/ 1404518 w 1404608"/>
              <a:gd name="connsiteY5" fmla="*/ 1155801 h 2070201"/>
              <a:gd name="connsiteX6" fmla="*/ 1221638 w 1404608"/>
              <a:gd name="connsiteY6" fmla="*/ 768096 h 2070201"/>
              <a:gd name="connsiteX7" fmla="*/ 1177747 w 1404608"/>
              <a:gd name="connsiteY7" fmla="*/ 965606 h 2070201"/>
              <a:gd name="connsiteX8" fmla="*/ 980236 w 1404608"/>
              <a:gd name="connsiteY8" fmla="*/ 694944 h 2070201"/>
              <a:gd name="connsiteX9" fmla="*/ 921715 w 1404608"/>
              <a:gd name="connsiteY9" fmla="*/ 929030 h 2070201"/>
              <a:gd name="connsiteX10" fmla="*/ 738836 w 1404608"/>
              <a:gd name="connsiteY10" fmla="*/ 592531 h 2070201"/>
              <a:gd name="connsiteX11" fmla="*/ 709574 w 1404608"/>
              <a:gd name="connsiteY11" fmla="*/ 936345 h 2070201"/>
              <a:gd name="connsiteX12" fmla="*/ 702259 w 1404608"/>
              <a:gd name="connsiteY12" fmla="*/ 629107 h 2070201"/>
              <a:gd name="connsiteX13" fmla="*/ 526694 w 1404608"/>
              <a:gd name="connsiteY13" fmla="*/ 0 h 2070201"/>
              <a:gd name="connsiteX14" fmla="*/ 468172 w 1404608"/>
              <a:gd name="connsiteY14" fmla="*/ 1338681 h 2070201"/>
              <a:gd name="connsiteX15" fmla="*/ 321868 w 1404608"/>
              <a:gd name="connsiteY15" fmla="*/ 1287475 h 2070201"/>
              <a:gd name="connsiteX16" fmla="*/ 0 w 1404608"/>
              <a:gd name="connsiteY16" fmla="*/ 1053388 h 2070201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6935 h 2073748"/>
              <a:gd name="connsiteX1" fmla="*/ 124358 w 1404608"/>
              <a:gd name="connsiteY1" fmla="*/ 1386119 h 2073748"/>
              <a:gd name="connsiteX2" fmla="*/ 292608 w 1404608"/>
              <a:gd name="connsiteY2" fmla="*/ 1744564 h 2073748"/>
              <a:gd name="connsiteX3" fmla="*/ 687628 w 1404608"/>
              <a:gd name="connsiteY3" fmla="*/ 2073748 h 2073748"/>
              <a:gd name="connsiteX4" fmla="*/ 1294790 w 1404608"/>
              <a:gd name="connsiteY4" fmla="*/ 2059118 h 2073748"/>
              <a:gd name="connsiteX5" fmla="*/ 1404518 w 1404608"/>
              <a:gd name="connsiteY5" fmla="*/ 1159348 h 2073748"/>
              <a:gd name="connsiteX6" fmla="*/ 1221638 w 1404608"/>
              <a:gd name="connsiteY6" fmla="*/ 771643 h 2073748"/>
              <a:gd name="connsiteX7" fmla="*/ 1177747 w 1404608"/>
              <a:gd name="connsiteY7" fmla="*/ 969153 h 2073748"/>
              <a:gd name="connsiteX8" fmla="*/ 980236 w 1404608"/>
              <a:gd name="connsiteY8" fmla="*/ 698491 h 2073748"/>
              <a:gd name="connsiteX9" fmla="*/ 921715 w 1404608"/>
              <a:gd name="connsiteY9" fmla="*/ 932577 h 2073748"/>
              <a:gd name="connsiteX10" fmla="*/ 738836 w 1404608"/>
              <a:gd name="connsiteY10" fmla="*/ 596078 h 2073748"/>
              <a:gd name="connsiteX11" fmla="*/ 709574 w 1404608"/>
              <a:gd name="connsiteY11" fmla="*/ 939892 h 2073748"/>
              <a:gd name="connsiteX12" fmla="*/ 526694 w 1404608"/>
              <a:gd name="connsiteY12" fmla="*/ 3547 h 2073748"/>
              <a:gd name="connsiteX13" fmla="*/ 468172 w 1404608"/>
              <a:gd name="connsiteY13" fmla="*/ 1342228 h 2073748"/>
              <a:gd name="connsiteX14" fmla="*/ 321868 w 1404608"/>
              <a:gd name="connsiteY14" fmla="*/ 1291022 h 2073748"/>
              <a:gd name="connsiteX15" fmla="*/ 0 w 1404608"/>
              <a:gd name="connsiteY15" fmla="*/ 1056935 h 2073748"/>
              <a:gd name="connsiteX0" fmla="*/ 0 w 1404608"/>
              <a:gd name="connsiteY0" fmla="*/ 1058942 h 2075755"/>
              <a:gd name="connsiteX1" fmla="*/ 124358 w 1404608"/>
              <a:gd name="connsiteY1" fmla="*/ 1388126 h 2075755"/>
              <a:gd name="connsiteX2" fmla="*/ 292608 w 1404608"/>
              <a:gd name="connsiteY2" fmla="*/ 1746571 h 2075755"/>
              <a:gd name="connsiteX3" fmla="*/ 687628 w 1404608"/>
              <a:gd name="connsiteY3" fmla="*/ 2075755 h 2075755"/>
              <a:gd name="connsiteX4" fmla="*/ 1294790 w 1404608"/>
              <a:gd name="connsiteY4" fmla="*/ 2061125 h 2075755"/>
              <a:gd name="connsiteX5" fmla="*/ 1404518 w 1404608"/>
              <a:gd name="connsiteY5" fmla="*/ 1161355 h 2075755"/>
              <a:gd name="connsiteX6" fmla="*/ 1221638 w 1404608"/>
              <a:gd name="connsiteY6" fmla="*/ 773650 h 2075755"/>
              <a:gd name="connsiteX7" fmla="*/ 1177747 w 1404608"/>
              <a:gd name="connsiteY7" fmla="*/ 971160 h 2075755"/>
              <a:gd name="connsiteX8" fmla="*/ 980236 w 1404608"/>
              <a:gd name="connsiteY8" fmla="*/ 700498 h 2075755"/>
              <a:gd name="connsiteX9" fmla="*/ 921715 w 1404608"/>
              <a:gd name="connsiteY9" fmla="*/ 934584 h 2075755"/>
              <a:gd name="connsiteX10" fmla="*/ 738836 w 1404608"/>
              <a:gd name="connsiteY10" fmla="*/ 598085 h 2075755"/>
              <a:gd name="connsiteX11" fmla="*/ 709574 w 1404608"/>
              <a:gd name="connsiteY11" fmla="*/ 941899 h 2075755"/>
              <a:gd name="connsiteX12" fmla="*/ 526694 w 1404608"/>
              <a:gd name="connsiteY12" fmla="*/ 5554 h 2075755"/>
              <a:gd name="connsiteX13" fmla="*/ 468172 w 1404608"/>
              <a:gd name="connsiteY13" fmla="*/ 1344235 h 2075755"/>
              <a:gd name="connsiteX14" fmla="*/ 321868 w 1404608"/>
              <a:gd name="connsiteY14" fmla="*/ 1293029 h 2075755"/>
              <a:gd name="connsiteX15" fmla="*/ 0 w 1404608"/>
              <a:gd name="connsiteY15" fmla="*/ 1058942 h 2075755"/>
              <a:gd name="connsiteX0" fmla="*/ 0 w 1404608"/>
              <a:gd name="connsiteY0" fmla="*/ 1029958 h 2046771"/>
              <a:gd name="connsiteX1" fmla="*/ 124358 w 1404608"/>
              <a:gd name="connsiteY1" fmla="*/ 1359142 h 2046771"/>
              <a:gd name="connsiteX2" fmla="*/ 292608 w 1404608"/>
              <a:gd name="connsiteY2" fmla="*/ 1717587 h 2046771"/>
              <a:gd name="connsiteX3" fmla="*/ 687628 w 1404608"/>
              <a:gd name="connsiteY3" fmla="*/ 2046771 h 2046771"/>
              <a:gd name="connsiteX4" fmla="*/ 1294790 w 1404608"/>
              <a:gd name="connsiteY4" fmla="*/ 2032141 h 2046771"/>
              <a:gd name="connsiteX5" fmla="*/ 1404518 w 1404608"/>
              <a:gd name="connsiteY5" fmla="*/ 1132371 h 2046771"/>
              <a:gd name="connsiteX6" fmla="*/ 1221638 w 1404608"/>
              <a:gd name="connsiteY6" fmla="*/ 744666 h 2046771"/>
              <a:gd name="connsiteX7" fmla="*/ 1177747 w 1404608"/>
              <a:gd name="connsiteY7" fmla="*/ 942176 h 2046771"/>
              <a:gd name="connsiteX8" fmla="*/ 980236 w 1404608"/>
              <a:gd name="connsiteY8" fmla="*/ 671514 h 2046771"/>
              <a:gd name="connsiteX9" fmla="*/ 921715 w 1404608"/>
              <a:gd name="connsiteY9" fmla="*/ 905600 h 2046771"/>
              <a:gd name="connsiteX10" fmla="*/ 738836 w 1404608"/>
              <a:gd name="connsiteY10" fmla="*/ 569101 h 2046771"/>
              <a:gd name="connsiteX11" fmla="*/ 709574 w 1404608"/>
              <a:gd name="connsiteY11" fmla="*/ 912915 h 2046771"/>
              <a:gd name="connsiteX12" fmla="*/ 526694 w 1404608"/>
              <a:gd name="connsiteY12" fmla="*/ 5831 h 2046771"/>
              <a:gd name="connsiteX13" fmla="*/ 468172 w 1404608"/>
              <a:gd name="connsiteY13" fmla="*/ 1315251 h 2046771"/>
              <a:gd name="connsiteX14" fmla="*/ 321868 w 1404608"/>
              <a:gd name="connsiteY14" fmla="*/ 1264045 h 2046771"/>
              <a:gd name="connsiteX15" fmla="*/ 0 w 1404608"/>
              <a:gd name="connsiteY15" fmla="*/ 1029958 h 2046771"/>
              <a:gd name="connsiteX0" fmla="*/ 0 w 1404608"/>
              <a:gd name="connsiteY0" fmla="*/ 1024127 h 2040940"/>
              <a:gd name="connsiteX1" fmla="*/ 124358 w 1404608"/>
              <a:gd name="connsiteY1" fmla="*/ 1353311 h 2040940"/>
              <a:gd name="connsiteX2" fmla="*/ 292608 w 1404608"/>
              <a:gd name="connsiteY2" fmla="*/ 1711756 h 2040940"/>
              <a:gd name="connsiteX3" fmla="*/ 687628 w 1404608"/>
              <a:gd name="connsiteY3" fmla="*/ 2040940 h 2040940"/>
              <a:gd name="connsiteX4" fmla="*/ 1294790 w 1404608"/>
              <a:gd name="connsiteY4" fmla="*/ 2026310 h 2040940"/>
              <a:gd name="connsiteX5" fmla="*/ 1404518 w 1404608"/>
              <a:gd name="connsiteY5" fmla="*/ 1126540 h 2040940"/>
              <a:gd name="connsiteX6" fmla="*/ 1221638 w 1404608"/>
              <a:gd name="connsiteY6" fmla="*/ 738835 h 2040940"/>
              <a:gd name="connsiteX7" fmla="*/ 1177747 w 1404608"/>
              <a:gd name="connsiteY7" fmla="*/ 936345 h 2040940"/>
              <a:gd name="connsiteX8" fmla="*/ 980236 w 1404608"/>
              <a:gd name="connsiteY8" fmla="*/ 665683 h 2040940"/>
              <a:gd name="connsiteX9" fmla="*/ 921715 w 1404608"/>
              <a:gd name="connsiteY9" fmla="*/ 899769 h 2040940"/>
              <a:gd name="connsiteX10" fmla="*/ 738836 w 1404608"/>
              <a:gd name="connsiteY10" fmla="*/ 563270 h 2040940"/>
              <a:gd name="connsiteX11" fmla="*/ 709574 w 1404608"/>
              <a:gd name="connsiteY11" fmla="*/ 907084 h 2040940"/>
              <a:gd name="connsiteX12" fmla="*/ 526694 w 1404608"/>
              <a:gd name="connsiteY12" fmla="*/ 0 h 2040940"/>
              <a:gd name="connsiteX13" fmla="*/ 468172 w 1404608"/>
              <a:gd name="connsiteY13" fmla="*/ 1309420 h 2040940"/>
              <a:gd name="connsiteX14" fmla="*/ 321868 w 1404608"/>
              <a:gd name="connsiteY14" fmla="*/ 1258214 h 2040940"/>
              <a:gd name="connsiteX15" fmla="*/ 0 w 1404608"/>
              <a:gd name="connsiteY15" fmla="*/ 1024127 h 2040940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614 h 2041427"/>
              <a:gd name="connsiteX1" fmla="*/ 124358 w 1404608"/>
              <a:gd name="connsiteY1" fmla="*/ 1353798 h 2041427"/>
              <a:gd name="connsiteX2" fmla="*/ 292608 w 1404608"/>
              <a:gd name="connsiteY2" fmla="*/ 1712243 h 2041427"/>
              <a:gd name="connsiteX3" fmla="*/ 687628 w 1404608"/>
              <a:gd name="connsiteY3" fmla="*/ 2041427 h 2041427"/>
              <a:gd name="connsiteX4" fmla="*/ 1294790 w 1404608"/>
              <a:gd name="connsiteY4" fmla="*/ 2026797 h 2041427"/>
              <a:gd name="connsiteX5" fmla="*/ 1404518 w 1404608"/>
              <a:gd name="connsiteY5" fmla="*/ 1127027 h 2041427"/>
              <a:gd name="connsiteX6" fmla="*/ 1221638 w 1404608"/>
              <a:gd name="connsiteY6" fmla="*/ 739322 h 2041427"/>
              <a:gd name="connsiteX7" fmla="*/ 1177747 w 1404608"/>
              <a:gd name="connsiteY7" fmla="*/ 936832 h 2041427"/>
              <a:gd name="connsiteX8" fmla="*/ 980236 w 1404608"/>
              <a:gd name="connsiteY8" fmla="*/ 666170 h 2041427"/>
              <a:gd name="connsiteX9" fmla="*/ 921715 w 1404608"/>
              <a:gd name="connsiteY9" fmla="*/ 900256 h 2041427"/>
              <a:gd name="connsiteX10" fmla="*/ 738836 w 1404608"/>
              <a:gd name="connsiteY10" fmla="*/ 563757 h 2041427"/>
              <a:gd name="connsiteX11" fmla="*/ 709574 w 1404608"/>
              <a:gd name="connsiteY11" fmla="*/ 907571 h 2041427"/>
              <a:gd name="connsiteX12" fmla="*/ 526694 w 1404608"/>
              <a:gd name="connsiteY12" fmla="*/ 487 h 2041427"/>
              <a:gd name="connsiteX13" fmla="*/ 468172 w 1404608"/>
              <a:gd name="connsiteY13" fmla="*/ 1309907 h 2041427"/>
              <a:gd name="connsiteX14" fmla="*/ 321868 w 1404608"/>
              <a:gd name="connsiteY14" fmla="*/ 1258701 h 2041427"/>
              <a:gd name="connsiteX15" fmla="*/ 0 w 1404608"/>
              <a:gd name="connsiteY15" fmla="*/ 1024614 h 2041427"/>
              <a:gd name="connsiteX0" fmla="*/ 0 w 1404608"/>
              <a:gd name="connsiteY0" fmla="*/ 1024370 h 2041183"/>
              <a:gd name="connsiteX1" fmla="*/ 124358 w 1404608"/>
              <a:gd name="connsiteY1" fmla="*/ 1353554 h 2041183"/>
              <a:gd name="connsiteX2" fmla="*/ 292608 w 1404608"/>
              <a:gd name="connsiteY2" fmla="*/ 1711999 h 2041183"/>
              <a:gd name="connsiteX3" fmla="*/ 687628 w 1404608"/>
              <a:gd name="connsiteY3" fmla="*/ 2041183 h 2041183"/>
              <a:gd name="connsiteX4" fmla="*/ 1294790 w 1404608"/>
              <a:gd name="connsiteY4" fmla="*/ 2026553 h 2041183"/>
              <a:gd name="connsiteX5" fmla="*/ 1404518 w 1404608"/>
              <a:gd name="connsiteY5" fmla="*/ 1126783 h 2041183"/>
              <a:gd name="connsiteX6" fmla="*/ 1221638 w 1404608"/>
              <a:gd name="connsiteY6" fmla="*/ 739078 h 2041183"/>
              <a:gd name="connsiteX7" fmla="*/ 1177747 w 1404608"/>
              <a:gd name="connsiteY7" fmla="*/ 936588 h 2041183"/>
              <a:gd name="connsiteX8" fmla="*/ 980236 w 1404608"/>
              <a:gd name="connsiteY8" fmla="*/ 665926 h 2041183"/>
              <a:gd name="connsiteX9" fmla="*/ 921715 w 1404608"/>
              <a:gd name="connsiteY9" fmla="*/ 900012 h 2041183"/>
              <a:gd name="connsiteX10" fmla="*/ 738836 w 1404608"/>
              <a:gd name="connsiteY10" fmla="*/ 563513 h 2041183"/>
              <a:gd name="connsiteX11" fmla="*/ 709574 w 1404608"/>
              <a:gd name="connsiteY11" fmla="*/ 907327 h 2041183"/>
              <a:gd name="connsiteX12" fmla="*/ 526694 w 1404608"/>
              <a:gd name="connsiteY12" fmla="*/ 243 h 2041183"/>
              <a:gd name="connsiteX13" fmla="*/ 468172 w 1404608"/>
              <a:gd name="connsiteY13" fmla="*/ 1309663 h 2041183"/>
              <a:gd name="connsiteX14" fmla="*/ 321868 w 1404608"/>
              <a:gd name="connsiteY14" fmla="*/ 1258457 h 2041183"/>
              <a:gd name="connsiteX15" fmla="*/ 0 w 1404608"/>
              <a:gd name="connsiteY15" fmla="*/ 1024370 h 2041183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83 h 2041196"/>
              <a:gd name="connsiteX1" fmla="*/ 124358 w 1404608"/>
              <a:gd name="connsiteY1" fmla="*/ 1353567 h 2041196"/>
              <a:gd name="connsiteX2" fmla="*/ 292608 w 1404608"/>
              <a:gd name="connsiteY2" fmla="*/ 1712012 h 2041196"/>
              <a:gd name="connsiteX3" fmla="*/ 687628 w 1404608"/>
              <a:gd name="connsiteY3" fmla="*/ 2041196 h 2041196"/>
              <a:gd name="connsiteX4" fmla="*/ 1294790 w 1404608"/>
              <a:gd name="connsiteY4" fmla="*/ 2026566 h 2041196"/>
              <a:gd name="connsiteX5" fmla="*/ 1404518 w 1404608"/>
              <a:gd name="connsiteY5" fmla="*/ 1126796 h 2041196"/>
              <a:gd name="connsiteX6" fmla="*/ 1221638 w 1404608"/>
              <a:gd name="connsiteY6" fmla="*/ 739091 h 2041196"/>
              <a:gd name="connsiteX7" fmla="*/ 1177747 w 1404608"/>
              <a:gd name="connsiteY7" fmla="*/ 936601 h 2041196"/>
              <a:gd name="connsiteX8" fmla="*/ 980236 w 1404608"/>
              <a:gd name="connsiteY8" fmla="*/ 665939 h 2041196"/>
              <a:gd name="connsiteX9" fmla="*/ 921715 w 1404608"/>
              <a:gd name="connsiteY9" fmla="*/ 900025 h 2041196"/>
              <a:gd name="connsiteX10" fmla="*/ 738836 w 1404608"/>
              <a:gd name="connsiteY10" fmla="*/ 563526 h 2041196"/>
              <a:gd name="connsiteX11" fmla="*/ 709574 w 1404608"/>
              <a:gd name="connsiteY11" fmla="*/ 907340 h 2041196"/>
              <a:gd name="connsiteX12" fmla="*/ 526694 w 1404608"/>
              <a:gd name="connsiteY12" fmla="*/ 256 h 2041196"/>
              <a:gd name="connsiteX13" fmla="*/ 453541 w 1404608"/>
              <a:gd name="connsiteY13" fmla="*/ 1258469 h 2041196"/>
              <a:gd name="connsiteX14" fmla="*/ 321868 w 1404608"/>
              <a:gd name="connsiteY14" fmla="*/ 1258470 h 2041196"/>
              <a:gd name="connsiteX15" fmla="*/ 0 w 1404608"/>
              <a:gd name="connsiteY15" fmla="*/ 1024383 h 2041196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04608"/>
              <a:gd name="connsiteY0" fmla="*/ 1024369 h 2041182"/>
              <a:gd name="connsiteX1" fmla="*/ 124358 w 1404608"/>
              <a:gd name="connsiteY1" fmla="*/ 1353553 h 2041182"/>
              <a:gd name="connsiteX2" fmla="*/ 292608 w 1404608"/>
              <a:gd name="connsiteY2" fmla="*/ 1711998 h 2041182"/>
              <a:gd name="connsiteX3" fmla="*/ 687628 w 1404608"/>
              <a:gd name="connsiteY3" fmla="*/ 2041182 h 2041182"/>
              <a:gd name="connsiteX4" fmla="*/ 1294790 w 1404608"/>
              <a:gd name="connsiteY4" fmla="*/ 2026552 h 2041182"/>
              <a:gd name="connsiteX5" fmla="*/ 1404518 w 1404608"/>
              <a:gd name="connsiteY5" fmla="*/ 1126782 h 2041182"/>
              <a:gd name="connsiteX6" fmla="*/ 1221638 w 1404608"/>
              <a:gd name="connsiteY6" fmla="*/ 739077 h 2041182"/>
              <a:gd name="connsiteX7" fmla="*/ 1177747 w 1404608"/>
              <a:gd name="connsiteY7" fmla="*/ 936587 h 2041182"/>
              <a:gd name="connsiteX8" fmla="*/ 980236 w 1404608"/>
              <a:gd name="connsiteY8" fmla="*/ 665925 h 2041182"/>
              <a:gd name="connsiteX9" fmla="*/ 921715 w 1404608"/>
              <a:gd name="connsiteY9" fmla="*/ 900011 h 2041182"/>
              <a:gd name="connsiteX10" fmla="*/ 738836 w 1404608"/>
              <a:gd name="connsiteY10" fmla="*/ 563512 h 2041182"/>
              <a:gd name="connsiteX11" fmla="*/ 709574 w 1404608"/>
              <a:gd name="connsiteY11" fmla="*/ 907326 h 2041182"/>
              <a:gd name="connsiteX12" fmla="*/ 526694 w 1404608"/>
              <a:gd name="connsiteY12" fmla="*/ 242 h 2041182"/>
              <a:gd name="connsiteX13" fmla="*/ 456712 w 1404608"/>
              <a:gd name="connsiteY13" fmla="*/ 1312361 h 2041182"/>
              <a:gd name="connsiteX14" fmla="*/ 321868 w 1404608"/>
              <a:gd name="connsiteY14" fmla="*/ 1258456 h 2041182"/>
              <a:gd name="connsiteX15" fmla="*/ 0 w 1404608"/>
              <a:gd name="connsiteY15" fmla="*/ 102436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0 w 1420463"/>
              <a:gd name="connsiteY0" fmla="*/ 957779 h 2041182"/>
              <a:gd name="connsiteX1" fmla="*/ 140213 w 1420463"/>
              <a:gd name="connsiteY1" fmla="*/ 1353553 h 2041182"/>
              <a:gd name="connsiteX2" fmla="*/ 308463 w 1420463"/>
              <a:gd name="connsiteY2" fmla="*/ 1711998 h 2041182"/>
              <a:gd name="connsiteX3" fmla="*/ 703483 w 1420463"/>
              <a:gd name="connsiteY3" fmla="*/ 2041182 h 2041182"/>
              <a:gd name="connsiteX4" fmla="*/ 1310645 w 1420463"/>
              <a:gd name="connsiteY4" fmla="*/ 2026552 h 2041182"/>
              <a:gd name="connsiteX5" fmla="*/ 1420373 w 1420463"/>
              <a:gd name="connsiteY5" fmla="*/ 1126782 h 2041182"/>
              <a:gd name="connsiteX6" fmla="*/ 1237493 w 1420463"/>
              <a:gd name="connsiteY6" fmla="*/ 739077 h 2041182"/>
              <a:gd name="connsiteX7" fmla="*/ 1193602 w 1420463"/>
              <a:gd name="connsiteY7" fmla="*/ 936587 h 2041182"/>
              <a:gd name="connsiteX8" fmla="*/ 996091 w 1420463"/>
              <a:gd name="connsiteY8" fmla="*/ 665925 h 2041182"/>
              <a:gd name="connsiteX9" fmla="*/ 937570 w 1420463"/>
              <a:gd name="connsiteY9" fmla="*/ 900011 h 2041182"/>
              <a:gd name="connsiteX10" fmla="*/ 754691 w 1420463"/>
              <a:gd name="connsiteY10" fmla="*/ 563512 h 2041182"/>
              <a:gd name="connsiteX11" fmla="*/ 725429 w 1420463"/>
              <a:gd name="connsiteY11" fmla="*/ 907326 h 2041182"/>
              <a:gd name="connsiteX12" fmla="*/ 542549 w 1420463"/>
              <a:gd name="connsiteY12" fmla="*/ 242 h 2041182"/>
              <a:gd name="connsiteX13" fmla="*/ 472567 w 1420463"/>
              <a:gd name="connsiteY13" fmla="*/ 1312361 h 2041182"/>
              <a:gd name="connsiteX14" fmla="*/ 337723 w 1420463"/>
              <a:gd name="connsiteY14" fmla="*/ 1258456 h 2041182"/>
              <a:gd name="connsiteX15" fmla="*/ 0 w 1420463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55410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36384 w 1421182"/>
              <a:gd name="connsiteY10" fmla="*/ 563512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38289 w 1421182"/>
              <a:gd name="connsiteY9" fmla="*/ 900011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96810 w 1421182"/>
              <a:gd name="connsiteY8" fmla="*/ 665925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94321 w 1421182"/>
              <a:gd name="connsiteY7" fmla="*/ 936587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59583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238212 w 1421182"/>
              <a:gd name="connsiteY6" fmla="*/ 739077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55588 w 1421182"/>
              <a:gd name="connsiteY8" fmla="*/ 618361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87477 w 1421182"/>
              <a:gd name="connsiteY6" fmla="*/ 691513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6148 w 1421182"/>
              <a:gd name="connsiteY11" fmla="*/ 907326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47802 w 1421182"/>
              <a:gd name="connsiteY9" fmla="*/ 906353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78466 w 1421182"/>
              <a:gd name="connsiteY7" fmla="*/ 927074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62110 w 1421182"/>
              <a:gd name="connsiteY6" fmla="*/ 682000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779 h 2041182"/>
              <a:gd name="connsiteX1" fmla="*/ 140932 w 1421182"/>
              <a:gd name="connsiteY1" fmla="*/ 1353553 h 2041182"/>
              <a:gd name="connsiteX2" fmla="*/ 309182 w 1421182"/>
              <a:gd name="connsiteY2" fmla="*/ 1711998 h 2041182"/>
              <a:gd name="connsiteX3" fmla="*/ 704202 w 1421182"/>
              <a:gd name="connsiteY3" fmla="*/ 2041182 h 2041182"/>
              <a:gd name="connsiteX4" fmla="*/ 1311364 w 1421182"/>
              <a:gd name="connsiteY4" fmla="*/ 2026552 h 2041182"/>
              <a:gd name="connsiteX5" fmla="*/ 1421092 w 1421182"/>
              <a:gd name="connsiteY5" fmla="*/ 1126782 h 2041182"/>
              <a:gd name="connsiteX6" fmla="*/ 1152597 w 1421182"/>
              <a:gd name="connsiteY6" fmla="*/ 669316 h 2041182"/>
              <a:gd name="connsiteX7" fmla="*/ 1168953 w 1421182"/>
              <a:gd name="connsiteY7" fmla="*/ 968296 h 2041182"/>
              <a:gd name="connsiteX8" fmla="*/ 927050 w 1421182"/>
              <a:gd name="connsiteY8" fmla="*/ 615190 h 2041182"/>
              <a:gd name="connsiteX9" fmla="*/ 957315 w 1421182"/>
              <a:gd name="connsiteY9" fmla="*/ 944404 h 2041182"/>
              <a:gd name="connsiteX10" fmla="*/ 711016 w 1421182"/>
              <a:gd name="connsiteY10" fmla="*/ 569854 h 2041182"/>
              <a:gd name="connsiteX11" fmla="*/ 729319 w 1421182"/>
              <a:gd name="connsiteY11" fmla="*/ 958061 h 2041182"/>
              <a:gd name="connsiteX12" fmla="*/ 543268 w 1421182"/>
              <a:gd name="connsiteY12" fmla="*/ 242 h 2041182"/>
              <a:gd name="connsiteX13" fmla="*/ 473286 w 1421182"/>
              <a:gd name="connsiteY13" fmla="*/ 1312361 h 2041182"/>
              <a:gd name="connsiteX14" fmla="*/ 338442 w 1421182"/>
              <a:gd name="connsiteY14" fmla="*/ 1258456 h 2041182"/>
              <a:gd name="connsiteX15" fmla="*/ 719 w 1421182"/>
              <a:gd name="connsiteY15" fmla="*/ 957779 h 2041182"/>
              <a:gd name="connsiteX0" fmla="*/ 719 w 1421182"/>
              <a:gd name="connsiteY0" fmla="*/ 957537 h 2040940"/>
              <a:gd name="connsiteX1" fmla="*/ 140932 w 1421182"/>
              <a:gd name="connsiteY1" fmla="*/ 1353311 h 2040940"/>
              <a:gd name="connsiteX2" fmla="*/ 309182 w 1421182"/>
              <a:gd name="connsiteY2" fmla="*/ 1711756 h 2040940"/>
              <a:gd name="connsiteX3" fmla="*/ 704202 w 1421182"/>
              <a:gd name="connsiteY3" fmla="*/ 2040940 h 2040940"/>
              <a:gd name="connsiteX4" fmla="*/ 1311364 w 1421182"/>
              <a:gd name="connsiteY4" fmla="*/ 2026310 h 2040940"/>
              <a:gd name="connsiteX5" fmla="*/ 1421092 w 1421182"/>
              <a:gd name="connsiteY5" fmla="*/ 1126540 h 2040940"/>
              <a:gd name="connsiteX6" fmla="*/ 1152597 w 1421182"/>
              <a:gd name="connsiteY6" fmla="*/ 669074 h 2040940"/>
              <a:gd name="connsiteX7" fmla="*/ 1168953 w 1421182"/>
              <a:gd name="connsiteY7" fmla="*/ 968054 h 2040940"/>
              <a:gd name="connsiteX8" fmla="*/ 927050 w 1421182"/>
              <a:gd name="connsiteY8" fmla="*/ 614948 h 2040940"/>
              <a:gd name="connsiteX9" fmla="*/ 957315 w 1421182"/>
              <a:gd name="connsiteY9" fmla="*/ 944162 h 2040940"/>
              <a:gd name="connsiteX10" fmla="*/ 711016 w 1421182"/>
              <a:gd name="connsiteY10" fmla="*/ 569612 h 2040940"/>
              <a:gd name="connsiteX11" fmla="*/ 729319 w 1421182"/>
              <a:gd name="connsiteY11" fmla="*/ 957819 h 2040940"/>
              <a:gd name="connsiteX12" fmla="*/ 543268 w 1421182"/>
              <a:gd name="connsiteY12" fmla="*/ 0 h 2040940"/>
              <a:gd name="connsiteX13" fmla="*/ 473286 w 1421182"/>
              <a:gd name="connsiteY13" fmla="*/ 1312119 h 2040940"/>
              <a:gd name="connsiteX14" fmla="*/ 338442 w 1421182"/>
              <a:gd name="connsiteY14" fmla="*/ 1258214 h 2040940"/>
              <a:gd name="connsiteX15" fmla="*/ 719 w 1421182"/>
              <a:gd name="connsiteY15" fmla="*/ 957537 h 2040940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40948"/>
              <a:gd name="connsiteX1" fmla="*/ 140932 w 1421182"/>
              <a:gd name="connsiteY1" fmla="*/ 1353319 h 2040948"/>
              <a:gd name="connsiteX2" fmla="*/ 309182 w 1421182"/>
              <a:gd name="connsiteY2" fmla="*/ 1711764 h 2040948"/>
              <a:gd name="connsiteX3" fmla="*/ 704202 w 1421182"/>
              <a:gd name="connsiteY3" fmla="*/ 2040948 h 2040948"/>
              <a:gd name="connsiteX4" fmla="*/ 1311364 w 1421182"/>
              <a:gd name="connsiteY4" fmla="*/ 2026318 h 2040948"/>
              <a:gd name="connsiteX5" fmla="*/ 1421092 w 1421182"/>
              <a:gd name="connsiteY5" fmla="*/ 1126548 h 2040948"/>
              <a:gd name="connsiteX6" fmla="*/ 1152597 w 1421182"/>
              <a:gd name="connsiteY6" fmla="*/ 669082 h 2040948"/>
              <a:gd name="connsiteX7" fmla="*/ 1168953 w 1421182"/>
              <a:gd name="connsiteY7" fmla="*/ 968062 h 2040948"/>
              <a:gd name="connsiteX8" fmla="*/ 927050 w 1421182"/>
              <a:gd name="connsiteY8" fmla="*/ 614956 h 2040948"/>
              <a:gd name="connsiteX9" fmla="*/ 957315 w 1421182"/>
              <a:gd name="connsiteY9" fmla="*/ 944170 h 2040948"/>
              <a:gd name="connsiteX10" fmla="*/ 711016 w 1421182"/>
              <a:gd name="connsiteY10" fmla="*/ 569620 h 2040948"/>
              <a:gd name="connsiteX11" fmla="*/ 729319 w 1421182"/>
              <a:gd name="connsiteY11" fmla="*/ 957827 h 2040948"/>
              <a:gd name="connsiteX12" fmla="*/ 543268 w 1421182"/>
              <a:gd name="connsiteY12" fmla="*/ 8 h 2040948"/>
              <a:gd name="connsiteX13" fmla="*/ 473286 w 1421182"/>
              <a:gd name="connsiteY13" fmla="*/ 1312127 h 2040948"/>
              <a:gd name="connsiteX14" fmla="*/ 338442 w 1421182"/>
              <a:gd name="connsiteY14" fmla="*/ 1258222 h 2040948"/>
              <a:gd name="connsiteX15" fmla="*/ 719 w 1421182"/>
              <a:gd name="connsiteY15" fmla="*/ 957545 h 2040948"/>
              <a:gd name="connsiteX0" fmla="*/ 719 w 1421182"/>
              <a:gd name="connsiteY0" fmla="*/ 957545 h 2026318"/>
              <a:gd name="connsiteX1" fmla="*/ 140932 w 1421182"/>
              <a:gd name="connsiteY1" fmla="*/ 1353319 h 2026318"/>
              <a:gd name="connsiteX2" fmla="*/ 309182 w 1421182"/>
              <a:gd name="connsiteY2" fmla="*/ 1711764 h 2026318"/>
              <a:gd name="connsiteX3" fmla="*/ 693290 w 1421182"/>
              <a:gd name="connsiteY3" fmla="*/ 2019121 h 2026318"/>
              <a:gd name="connsiteX4" fmla="*/ 1311364 w 1421182"/>
              <a:gd name="connsiteY4" fmla="*/ 2026318 h 2026318"/>
              <a:gd name="connsiteX5" fmla="*/ 1421092 w 1421182"/>
              <a:gd name="connsiteY5" fmla="*/ 1126548 h 2026318"/>
              <a:gd name="connsiteX6" fmla="*/ 1152597 w 1421182"/>
              <a:gd name="connsiteY6" fmla="*/ 669082 h 2026318"/>
              <a:gd name="connsiteX7" fmla="*/ 1168953 w 1421182"/>
              <a:gd name="connsiteY7" fmla="*/ 968062 h 2026318"/>
              <a:gd name="connsiteX8" fmla="*/ 927050 w 1421182"/>
              <a:gd name="connsiteY8" fmla="*/ 614956 h 2026318"/>
              <a:gd name="connsiteX9" fmla="*/ 957315 w 1421182"/>
              <a:gd name="connsiteY9" fmla="*/ 944170 h 2026318"/>
              <a:gd name="connsiteX10" fmla="*/ 711016 w 1421182"/>
              <a:gd name="connsiteY10" fmla="*/ 569620 h 2026318"/>
              <a:gd name="connsiteX11" fmla="*/ 729319 w 1421182"/>
              <a:gd name="connsiteY11" fmla="*/ 957827 h 2026318"/>
              <a:gd name="connsiteX12" fmla="*/ 543268 w 1421182"/>
              <a:gd name="connsiteY12" fmla="*/ 8 h 2026318"/>
              <a:gd name="connsiteX13" fmla="*/ 473286 w 1421182"/>
              <a:gd name="connsiteY13" fmla="*/ 1312127 h 2026318"/>
              <a:gd name="connsiteX14" fmla="*/ 338442 w 1421182"/>
              <a:gd name="connsiteY14" fmla="*/ 1258222 h 2026318"/>
              <a:gd name="connsiteX15" fmla="*/ 719 w 1421182"/>
              <a:gd name="connsiteY15" fmla="*/ 957545 h 2026318"/>
              <a:gd name="connsiteX0" fmla="*/ 719 w 1421182"/>
              <a:gd name="connsiteY0" fmla="*/ 957545 h 2295953"/>
              <a:gd name="connsiteX1" fmla="*/ 140932 w 1421182"/>
              <a:gd name="connsiteY1" fmla="*/ 1353319 h 2295953"/>
              <a:gd name="connsiteX2" fmla="*/ 309182 w 1421182"/>
              <a:gd name="connsiteY2" fmla="*/ 1711764 h 2295953"/>
              <a:gd name="connsiteX3" fmla="*/ 693290 w 1421182"/>
              <a:gd name="connsiteY3" fmla="*/ 2019121 h 2295953"/>
              <a:gd name="connsiteX4" fmla="*/ 722524 w 1421182"/>
              <a:gd name="connsiteY4" fmla="*/ 2295953 h 2295953"/>
              <a:gd name="connsiteX5" fmla="*/ 1311364 w 1421182"/>
              <a:gd name="connsiteY5" fmla="*/ 2026318 h 2295953"/>
              <a:gd name="connsiteX6" fmla="*/ 1421092 w 1421182"/>
              <a:gd name="connsiteY6" fmla="*/ 1126548 h 2295953"/>
              <a:gd name="connsiteX7" fmla="*/ 1152597 w 1421182"/>
              <a:gd name="connsiteY7" fmla="*/ 669082 h 2295953"/>
              <a:gd name="connsiteX8" fmla="*/ 1168953 w 1421182"/>
              <a:gd name="connsiteY8" fmla="*/ 968062 h 2295953"/>
              <a:gd name="connsiteX9" fmla="*/ 927050 w 1421182"/>
              <a:gd name="connsiteY9" fmla="*/ 614956 h 2295953"/>
              <a:gd name="connsiteX10" fmla="*/ 957315 w 1421182"/>
              <a:gd name="connsiteY10" fmla="*/ 944170 h 2295953"/>
              <a:gd name="connsiteX11" fmla="*/ 711016 w 1421182"/>
              <a:gd name="connsiteY11" fmla="*/ 569620 h 2295953"/>
              <a:gd name="connsiteX12" fmla="*/ 729319 w 1421182"/>
              <a:gd name="connsiteY12" fmla="*/ 957827 h 2295953"/>
              <a:gd name="connsiteX13" fmla="*/ 543268 w 1421182"/>
              <a:gd name="connsiteY13" fmla="*/ 8 h 2295953"/>
              <a:gd name="connsiteX14" fmla="*/ 473286 w 1421182"/>
              <a:gd name="connsiteY14" fmla="*/ 1312127 h 2295953"/>
              <a:gd name="connsiteX15" fmla="*/ 338442 w 1421182"/>
              <a:gd name="connsiteY15" fmla="*/ 1258222 h 2295953"/>
              <a:gd name="connsiteX16" fmla="*/ 719 w 1421182"/>
              <a:gd name="connsiteY16" fmla="*/ 957545 h 2295953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93290 w 1421182"/>
              <a:gd name="connsiteY3" fmla="*/ 2019121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7397"/>
              <a:gd name="connsiteX1" fmla="*/ 140932 w 1421182"/>
              <a:gd name="connsiteY1" fmla="*/ 1353319 h 2317397"/>
              <a:gd name="connsiteX2" fmla="*/ 309182 w 1421182"/>
              <a:gd name="connsiteY2" fmla="*/ 1711764 h 2317397"/>
              <a:gd name="connsiteX3" fmla="*/ 626141 w 1421182"/>
              <a:gd name="connsiteY3" fmla="*/ 1985150 h 2317397"/>
              <a:gd name="connsiteX4" fmla="*/ 722524 w 1421182"/>
              <a:gd name="connsiteY4" fmla="*/ 2295953 h 2317397"/>
              <a:gd name="connsiteX5" fmla="*/ 1170733 w 1421182"/>
              <a:gd name="connsiteY5" fmla="*/ 2300858 h 2317397"/>
              <a:gd name="connsiteX6" fmla="*/ 1311364 w 1421182"/>
              <a:gd name="connsiteY6" fmla="*/ 2026318 h 2317397"/>
              <a:gd name="connsiteX7" fmla="*/ 1421092 w 1421182"/>
              <a:gd name="connsiteY7" fmla="*/ 1126548 h 2317397"/>
              <a:gd name="connsiteX8" fmla="*/ 1152597 w 1421182"/>
              <a:gd name="connsiteY8" fmla="*/ 669082 h 2317397"/>
              <a:gd name="connsiteX9" fmla="*/ 1168953 w 1421182"/>
              <a:gd name="connsiteY9" fmla="*/ 968062 h 2317397"/>
              <a:gd name="connsiteX10" fmla="*/ 927050 w 1421182"/>
              <a:gd name="connsiteY10" fmla="*/ 614956 h 2317397"/>
              <a:gd name="connsiteX11" fmla="*/ 957315 w 1421182"/>
              <a:gd name="connsiteY11" fmla="*/ 944170 h 2317397"/>
              <a:gd name="connsiteX12" fmla="*/ 711016 w 1421182"/>
              <a:gd name="connsiteY12" fmla="*/ 569620 h 2317397"/>
              <a:gd name="connsiteX13" fmla="*/ 729319 w 1421182"/>
              <a:gd name="connsiteY13" fmla="*/ 957827 h 2317397"/>
              <a:gd name="connsiteX14" fmla="*/ 543268 w 1421182"/>
              <a:gd name="connsiteY14" fmla="*/ 8 h 2317397"/>
              <a:gd name="connsiteX15" fmla="*/ 473286 w 1421182"/>
              <a:gd name="connsiteY15" fmla="*/ 1312127 h 2317397"/>
              <a:gd name="connsiteX16" fmla="*/ 338442 w 1421182"/>
              <a:gd name="connsiteY16" fmla="*/ 1258222 h 2317397"/>
              <a:gd name="connsiteX17" fmla="*/ 719 w 1421182"/>
              <a:gd name="connsiteY17" fmla="*/ 957545 h 2317397"/>
              <a:gd name="connsiteX0" fmla="*/ 719 w 1421182"/>
              <a:gd name="connsiteY0" fmla="*/ 957545 h 2314785"/>
              <a:gd name="connsiteX1" fmla="*/ 140932 w 1421182"/>
              <a:gd name="connsiteY1" fmla="*/ 1353319 h 2314785"/>
              <a:gd name="connsiteX2" fmla="*/ 309182 w 1421182"/>
              <a:gd name="connsiteY2" fmla="*/ 1711764 h 2314785"/>
              <a:gd name="connsiteX3" fmla="*/ 626141 w 1421182"/>
              <a:gd name="connsiteY3" fmla="*/ 1985150 h 2314785"/>
              <a:gd name="connsiteX4" fmla="*/ 658780 w 1421182"/>
              <a:gd name="connsiteY4" fmla="*/ 2266927 h 2314785"/>
              <a:gd name="connsiteX5" fmla="*/ 1170733 w 1421182"/>
              <a:gd name="connsiteY5" fmla="*/ 2300858 h 2314785"/>
              <a:gd name="connsiteX6" fmla="*/ 1311364 w 1421182"/>
              <a:gd name="connsiteY6" fmla="*/ 2026318 h 2314785"/>
              <a:gd name="connsiteX7" fmla="*/ 1421092 w 1421182"/>
              <a:gd name="connsiteY7" fmla="*/ 1126548 h 2314785"/>
              <a:gd name="connsiteX8" fmla="*/ 1152597 w 1421182"/>
              <a:gd name="connsiteY8" fmla="*/ 669082 h 2314785"/>
              <a:gd name="connsiteX9" fmla="*/ 1168953 w 1421182"/>
              <a:gd name="connsiteY9" fmla="*/ 968062 h 2314785"/>
              <a:gd name="connsiteX10" fmla="*/ 927050 w 1421182"/>
              <a:gd name="connsiteY10" fmla="*/ 614956 h 2314785"/>
              <a:gd name="connsiteX11" fmla="*/ 957315 w 1421182"/>
              <a:gd name="connsiteY11" fmla="*/ 944170 h 2314785"/>
              <a:gd name="connsiteX12" fmla="*/ 711016 w 1421182"/>
              <a:gd name="connsiteY12" fmla="*/ 569620 h 2314785"/>
              <a:gd name="connsiteX13" fmla="*/ 729319 w 1421182"/>
              <a:gd name="connsiteY13" fmla="*/ 957827 h 2314785"/>
              <a:gd name="connsiteX14" fmla="*/ 543268 w 1421182"/>
              <a:gd name="connsiteY14" fmla="*/ 8 h 2314785"/>
              <a:gd name="connsiteX15" fmla="*/ 473286 w 1421182"/>
              <a:gd name="connsiteY15" fmla="*/ 1312127 h 2314785"/>
              <a:gd name="connsiteX16" fmla="*/ 338442 w 1421182"/>
              <a:gd name="connsiteY16" fmla="*/ 1258222 h 2314785"/>
              <a:gd name="connsiteX17" fmla="*/ 719 w 1421182"/>
              <a:gd name="connsiteY17" fmla="*/ 957545 h 2314785"/>
              <a:gd name="connsiteX0" fmla="*/ 719 w 1421182"/>
              <a:gd name="connsiteY0" fmla="*/ 957545 h 2323891"/>
              <a:gd name="connsiteX1" fmla="*/ 140932 w 1421182"/>
              <a:gd name="connsiteY1" fmla="*/ 1353319 h 2323891"/>
              <a:gd name="connsiteX2" fmla="*/ 309182 w 1421182"/>
              <a:gd name="connsiteY2" fmla="*/ 1711764 h 2323891"/>
              <a:gd name="connsiteX3" fmla="*/ 626141 w 1421182"/>
              <a:gd name="connsiteY3" fmla="*/ 1985150 h 2323891"/>
              <a:gd name="connsiteX4" fmla="*/ 658780 w 1421182"/>
              <a:gd name="connsiteY4" fmla="*/ 2266927 h 2323891"/>
              <a:gd name="connsiteX5" fmla="*/ 1170733 w 1421182"/>
              <a:gd name="connsiteY5" fmla="*/ 2300858 h 2323891"/>
              <a:gd name="connsiteX6" fmla="*/ 1311364 w 1421182"/>
              <a:gd name="connsiteY6" fmla="*/ 2026318 h 2323891"/>
              <a:gd name="connsiteX7" fmla="*/ 1421092 w 1421182"/>
              <a:gd name="connsiteY7" fmla="*/ 1126548 h 2323891"/>
              <a:gd name="connsiteX8" fmla="*/ 1152597 w 1421182"/>
              <a:gd name="connsiteY8" fmla="*/ 669082 h 2323891"/>
              <a:gd name="connsiteX9" fmla="*/ 1168953 w 1421182"/>
              <a:gd name="connsiteY9" fmla="*/ 968062 h 2323891"/>
              <a:gd name="connsiteX10" fmla="*/ 927050 w 1421182"/>
              <a:gd name="connsiteY10" fmla="*/ 614956 h 2323891"/>
              <a:gd name="connsiteX11" fmla="*/ 957315 w 1421182"/>
              <a:gd name="connsiteY11" fmla="*/ 944170 h 2323891"/>
              <a:gd name="connsiteX12" fmla="*/ 711016 w 1421182"/>
              <a:gd name="connsiteY12" fmla="*/ 569620 h 2323891"/>
              <a:gd name="connsiteX13" fmla="*/ 729319 w 1421182"/>
              <a:gd name="connsiteY13" fmla="*/ 957827 h 2323891"/>
              <a:gd name="connsiteX14" fmla="*/ 543268 w 1421182"/>
              <a:gd name="connsiteY14" fmla="*/ 8 h 2323891"/>
              <a:gd name="connsiteX15" fmla="*/ 473286 w 1421182"/>
              <a:gd name="connsiteY15" fmla="*/ 1312127 h 2323891"/>
              <a:gd name="connsiteX16" fmla="*/ 338442 w 1421182"/>
              <a:gd name="connsiteY16" fmla="*/ 1258222 h 2323891"/>
              <a:gd name="connsiteX17" fmla="*/ 719 w 1421182"/>
              <a:gd name="connsiteY17" fmla="*/ 957545 h 2323891"/>
              <a:gd name="connsiteX0" fmla="*/ 719 w 1421182"/>
              <a:gd name="connsiteY0" fmla="*/ 957545 h 2358736"/>
              <a:gd name="connsiteX1" fmla="*/ 140932 w 1421182"/>
              <a:gd name="connsiteY1" fmla="*/ 1353319 h 2358736"/>
              <a:gd name="connsiteX2" fmla="*/ 309182 w 1421182"/>
              <a:gd name="connsiteY2" fmla="*/ 1711764 h 2358736"/>
              <a:gd name="connsiteX3" fmla="*/ 626141 w 1421182"/>
              <a:gd name="connsiteY3" fmla="*/ 1985150 h 2358736"/>
              <a:gd name="connsiteX4" fmla="*/ 658780 w 1421182"/>
              <a:gd name="connsiteY4" fmla="*/ 2266927 h 2358736"/>
              <a:gd name="connsiteX5" fmla="*/ 1227989 w 1421182"/>
              <a:gd name="connsiteY5" fmla="*/ 2341644 h 2358736"/>
              <a:gd name="connsiteX6" fmla="*/ 1311364 w 1421182"/>
              <a:gd name="connsiteY6" fmla="*/ 2026318 h 2358736"/>
              <a:gd name="connsiteX7" fmla="*/ 1421092 w 1421182"/>
              <a:gd name="connsiteY7" fmla="*/ 1126548 h 2358736"/>
              <a:gd name="connsiteX8" fmla="*/ 1152597 w 1421182"/>
              <a:gd name="connsiteY8" fmla="*/ 669082 h 2358736"/>
              <a:gd name="connsiteX9" fmla="*/ 1168953 w 1421182"/>
              <a:gd name="connsiteY9" fmla="*/ 968062 h 2358736"/>
              <a:gd name="connsiteX10" fmla="*/ 927050 w 1421182"/>
              <a:gd name="connsiteY10" fmla="*/ 614956 h 2358736"/>
              <a:gd name="connsiteX11" fmla="*/ 957315 w 1421182"/>
              <a:gd name="connsiteY11" fmla="*/ 944170 h 2358736"/>
              <a:gd name="connsiteX12" fmla="*/ 711016 w 1421182"/>
              <a:gd name="connsiteY12" fmla="*/ 569620 h 2358736"/>
              <a:gd name="connsiteX13" fmla="*/ 729319 w 1421182"/>
              <a:gd name="connsiteY13" fmla="*/ 957827 h 2358736"/>
              <a:gd name="connsiteX14" fmla="*/ 543268 w 1421182"/>
              <a:gd name="connsiteY14" fmla="*/ 8 h 2358736"/>
              <a:gd name="connsiteX15" fmla="*/ 473286 w 1421182"/>
              <a:gd name="connsiteY15" fmla="*/ 1312127 h 2358736"/>
              <a:gd name="connsiteX16" fmla="*/ 338442 w 1421182"/>
              <a:gd name="connsiteY16" fmla="*/ 1258222 h 2358736"/>
              <a:gd name="connsiteX17" fmla="*/ 719 w 1421182"/>
              <a:gd name="connsiteY17" fmla="*/ 957545 h 2358736"/>
              <a:gd name="connsiteX0" fmla="*/ 719 w 1421182"/>
              <a:gd name="connsiteY0" fmla="*/ 957545 h 2341644"/>
              <a:gd name="connsiteX1" fmla="*/ 140932 w 1421182"/>
              <a:gd name="connsiteY1" fmla="*/ 1353319 h 2341644"/>
              <a:gd name="connsiteX2" fmla="*/ 309182 w 1421182"/>
              <a:gd name="connsiteY2" fmla="*/ 1711764 h 2341644"/>
              <a:gd name="connsiteX3" fmla="*/ 626141 w 1421182"/>
              <a:gd name="connsiteY3" fmla="*/ 1985150 h 2341644"/>
              <a:gd name="connsiteX4" fmla="*/ 658780 w 1421182"/>
              <a:gd name="connsiteY4" fmla="*/ 2266927 h 2341644"/>
              <a:gd name="connsiteX5" fmla="*/ 1227989 w 1421182"/>
              <a:gd name="connsiteY5" fmla="*/ 2341644 h 2341644"/>
              <a:gd name="connsiteX6" fmla="*/ 1311364 w 1421182"/>
              <a:gd name="connsiteY6" fmla="*/ 2026318 h 2341644"/>
              <a:gd name="connsiteX7" fmla="*/ 1421092 w 1421182"/>
              <a:gd name="connsiteY7" fmla="*/ 1126548 h 2341644"/>
              <a:gd name="connsiteX8" fmla="*/ 1152597 w 1421182"/>
              <a:gd name="connsiteY8" fmla="*/ 669082 h 2341644"/>
              <a:gd name="connsiteX9" fmla="*/ 1168953 w 1421182"/>
              <a:gd name="connsiteY9" fmla="*/ 968062 h 2341644"/>
              <a:gd name="connsiteX10" fmla="*/ 927050 w 1421182"/>
              <a:gd name="connsiteY10" fmla="*/ 614956 h 2341644"/>
              <a:gd name="connsiteX11" fmla="*/ 957315 w 1421182"/>
              <a:gd name="connsiteY11" fmla="*/ 944170 h 2341644"/>
              <a:gd name="connsiteX12" fmla="*/ 711016 w 1421182"/>
              <a:gd name="connsiteY12" fmla="*/ 569620 h 2341644"/>
              <a:gd name="connsiteX13" fmla="*/ 729319 w 1421182"/>
              <a:gd name="connsiteY13" fmla="*/ 957827 h 2341644"/>
              <a:gd name="connsiteX14" fmla="*/ 543268 w 1421182"/>
              <a:gd name="connsiteY14" fmla="*/ 8 h 2341644"/>
              <a:gd name="connsiteX15" fmla="*/ 473286 w 1421182"/>
              <a:gd name="connsiteY15" fmla="*/ 1312127 h 2341644"/>
              <a:gd name="connsiteX16" fmla="*/ 338442 w 1421182"/>
              <a:gd name="connsiteY16" fmla="*/ 1258222 h 2341644"/>
              <a:gd name="connsiteX17" fmla="*/ 719 w 1421182"/>
              <a:gd name="connsiteY17" fmla="*/ 957545 h 2341644"/>
              <a:gd name="connsiteX0" fmla="*/ 719 w 1421092"/>
              <a:gd name="connsiteY0" fmla="*/ 957545 h 2341644"/>
              <a:gd name="connsiteX1" fmla="*/ 140932 w 1421092"/>
              <a:gd name="connsiteY1" fmla="*/ 1353319 h 2341644"/>
              <a:gd name="connsiteX2" fmla="*/ 309182 w 1421092"/>
              <a:gd name="connsiteY2" fmla="*/ 1711764 h 2341644"/>
              <a:gd name="connsiteX3" fmla="*/ 626141 w 1421092"/>
              <a:gd name="connsiteY3" fmla="*/ 1985150 h 2341644"/>
              <a:gd name="connsiteX4" fmla="*/ 658780 w 1421092"/>
              <a:gd name="connsiteY4" fmla="*/ 2266927 h 2341644"/>
              <a:gd name="connsiteX5" fmla="*/ 1227989 w 1421092"/>
              <a:gd name="connsiteY5" fmla="*/ 2341644 h 2341644"/>
              <a:gd name="connsiteX6" fmla="*/ 1262460 w 1421092"/>
              <a:gd name="connsiteY6" fmla="*/ 1987074 h 2341644"/>
              <a:gd name="connsiteX7" fmla="*/ 1421092 w 1421092"/>
              <a:gd name="connsiteY7" fmla="*/ 1126548 h 2341644"/>
              <a:gd name="connsiteX8" fmla="*/ 1152597 w 1421092"/>
              <a:gd name="connsiteY8" fmla="*/ 669082 h 2341644"/>
              <a:gd name="connsiteX9" fmla="*/ 1168953 w 1421092"/>
              <a:gd name="connsiteY9" fmla="*/ 968062 h 2341644"/>
              <a:gd name="connsiteX10" fmla="*/ 927050 w 1421092"/>
              <a:gd name="connsiteY10" fmla="*/ 614956 h 2341644"/>
              <a:gd name="connsiteX11" fmla="*/ 957315 w 1421092"/>
              <a:gd name="connsiteY11" fmla="*/ 944170 h 2341644"/>
              <a:gd name="connsiteX12" fmla="*/ 711016 w 1421092"/>
              <a:gd name="connsiteY12" fmla="*/ 569620 h 2341644"/>
              <a:gd name="connsiteX13" fmla="*/ 729319 w 1421092"/>
              <a:gd name="connsiteY13" fmla="*/ 957827 h 2341644"/>
              <a:gd name="connsiteX14" fmla="*/ 543268 w 1421092"/>
              <a:gd name="connsiteY14" fmla="*/ 8 h 2341644"/>
              <a:gd name="connsiteX15" fmla="*/ 473286 w 1421092"/>
              <a:gd name="connsiteY15" fmla="*/ 1312127 h 2341644"/>
              <a:gd name="connsiteX16" fmla="*/ 338442 w 1421092"/>
              <a:gd name="connsiteY16" fmla="*/ 1258222 h 2341644"/>
              <a:gd name="connsiteX17" fmla="*/ 719 w 1421092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58780 w 1421109"/>
              <a:gd name="connsiteY4" fmla="*/ 2266927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626141 w 1421109"/>
              <a:gd name="connsiteY3" fmla="*/ 1985150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22941 w 1421109"/>
              <a:gd name="connsiteY4" fmla="*/ 2320778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557331 w 1421109"/>
              <a:gd name="connsiteY4" fmla="*/ 2278453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41644"/>
              <a:gd name="connsiteX1" fmla="*/ 140932 w 1421109"/>
              <a:gd name="connsiteY1" fmla="*/ 1353319 h 2341644"/>
              <a:gd name="connsiteX2" fmla="*/ 309182 w 1421109"/>
              <a:gd name="connsiteY2" fmla="*/ 1711764 h 2341644"/>
              <a:gd name="connsiteX3" fmla="*/ 548773 w 1421109"/>
              <a:gd name="connsiteY3" fmla="*/ 1936338 h 2341644"/>
              <a:gd name="connsiteX4" fmla="*/ 601148 w 1421109"/>
              <a:gd name="connsiteY4" fmla="*/ 2297232 h 2341644"/>
              <a:gd name="connsiteX5" fmla="*/ 1227989 w 1421109"/>
              <a:gd name="connsiteY5" fmla="*/ 2341644 h 2341644"/>
              <a:gd name="connsiteX6" fmla="*/ 1262460 w 1421109"/>
              <a:gd name="connsiteY6" fmla="*/ 1987074 h 2341644"/>
              <a:gd name="connsiteX7" fmla="*/ 1421092 w 1421109"/>
              <a:gd name="connsiteY7" fmla="*/ 1126548 h 2341644"/>
              <a:gd name="connsiteX8" fmla="*/ 1152597 w 1421109"/>
              <a:gd name="connsiteY8" fmla="*/ 669082 h 2341644"/>
              <a:gd name="connsiteX9" fmla="*/ 1168953 w 1421109"/>
              <a:gd name="connsiteY9" fmla="*/ 968062 h 2341644"/>
              <a:gd name="connsiteX10" fmla="*/ 927050 w 1421109"/>
              <a:gd name="connsiteY10" fmla="*/ 614956 h 2341644"/>
              <a:gd name="connsiteX11" fmla="*/ 957315 w 1421109"/>
              <a:gd name="connsiteY11" fmla="*/ 944170 h 2341644"/>
              <a:gd name="connsiteX12" fmla="*/ 711016 w 1421109"/>
              <a:gd name="connsiteY12" fmla="*/ 569620 h 2341644"/>
              <a:gd name="connsiteX13" fmla="*/ 729319 w 1421109"/>
              <a:gd name="connsiteY13" fmla="*/ 957827 h 2341644"/>
              <a:gd name="connsiteX14" fmla="*/ 543268 w 1421109"/>
              <a:gd name="connsiteY14" fmla="*/ 8 h 2341644"/>
              <a:gd name="connsiteX15" fmla="*/ 473286 w 1421109"/>
              <a:gd name="connsiteY15" fmla="*/ 1312127 h 2341644"/>
              <a:gd name="connsiteX16" fmla="*/ 338442 w 1421109"/>
              <a:gd name="connsiteY16" fmla="*/ 1258222 h 2341644"/>
              <a:gd name="connsiteX17" fmla="*/ 719 w 1421109"/>
              <a:gd name="connsiteY17" fmla="*/ 957545 h 2341644"/>
              <a:gd name="connsiteX0" fmla="*/ 719 w 1421109"/>
              <a:gd name="connsiteY0" fmla="*/ 957545 h 2310754"/>
              <a:gd name="connsiteX1" fmla="*/ 140932 w 1421109"/>
              <a:gd name="connsiteY1" fmla="*/ 1353319 h 2310754"/>
              <a:gd name="connsiteX2" fmla="*/ 309182 w 1421109"/>
              <a:gd name="connsiteY2" fmla="*/ 1711764 h 2310754"/>
              <a:gd name="connsiteX3" fmla="*/ 548773 w 1421109"/>
              <a:gd name="connsiteY3" fmla="*/ 1936338 h 2310754"/>
              <a:gd name="connsiteX4" fmla="*/ 601148 w 1421109"/>
              <a:gd name="connsiteY4" fmla="*/ 2297232 h 2310754"/>
              <a:gd name="connsiteX5" fmla="*/ 1253027 w 1421109"/>
              <a:gd name="connsiteY5" fmla="*/ 2310347 h 2310754"/>
              <a:gd name="connsiteX6" fmla="*/ 1262460 w 1421109"/>
              <a:gd name="connsiteY6" fmla="*/ 1987074 h 2310754"/>
              <a:gd name="connsiteX7" fmla="*/ 1421092 w 1421109"/>
              <a:gd name="connsiteY7" fmla="*/ 1126548 h 2310754"/>
              <a:gd name="connsiteX8" fmla="*/ 1152597 w 1421109"/>
              <a:gd name="connsiteY8" fmla="*/ 669082 h 2310754"/>
              <a:gd name="connsiteX9" fmla="*/ 1168953 w 1421109"/>
              <a:gd name="connsiteY9" fmla="*/ 968062 h 2310754"/>
              <a:gd name="connsiteX10" fmla="*/ 927050 w 1421109"/>
              <a:gd name="connsiteY10" fmla="*/ 614956 h 2310754"/>
              <a:gd name="connsiteX11" fmla="*/ 957315 w 1421109"/>
              <a:gd name="connsiteY11" fmla="*/ 944170 h 2310754"/>
              <a:gd name="connsiteX12" fmla="*/ 711016 w 1421109"/>
              <a:gd name="connsiteY12" fmla="*/ 569620 h 2310754"/>
              <a:gd name="connsiteX13" fmla="*/ 729319 w 1421109"/>
              <a:gd name="connsiteY13" fmla="*/ 957827 h 2310754"/>
              <a:gd name="connsiteX14" fmla="*/ 543268 w 1421109"/>
              <a:gd name="connsiteY14" fmla="*/ 8 h 2310754"/>
              <a:gd name="connsiteX15" fmla="*/ 473286 w 1421109"/>
              <a:gd name="connsiteY15" fmla="*/ 1312127 h 2310754"/>
              <a:gd name="connsiteX16" fmla="*/ 338442 w 1421109"/>
              <a:gd name="connsiteY16" fmla="*/ 1258222 h 2310754"/>
              <a:gd name="connsiteX17" fmla="*/ 719 w 1421109"/>
              <a:gd name="connsiteY17" fmla="*/ 957545 h 2310754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601148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755"/>
              <a:gd name="connsiteX1" fmla="*/ 140932 w 1421109"/>
              <a:gd name="connsiteY1" fmla="*/ 1353319 h 2310755"/>
              <a:gd name="connsiteX2" fmla="*/ 309182 w 1421109"/>
              <a:gd name="connsiteY2" fmla="*/ 1711764 h 2310755"/>
              <a:gd name="connsiteX3" fmla="*/ 548773 w 1421109"/>
              <a:gd name="connsiteY3" fmla="*/ 1936338 h 2310755"/>
              <a:gd name="connsiteX4" fmla="*/ 582370 w 1421109"/>
              <a:gd name="connsiteY4" fmla="*/ 2297232 h 2310755"/>
              <a:gd name="connsiteX5" fmla="*/ 1253027 w 1421109"/>
              <a:gd name="connsiteY5" fmla="*/ 2310347 h 2310755"/>
              <a:gd name="connsiteX6" fmla="*/ 1262460 w 1421109"/>
              <a:gd name="connsiteY6" fmla="*/ 1987074 h 2310755"/>
              <a:gd name="connsiteX7" fmla="*/ 1421092 w 1421109"/>
              <a:gd name="connsiteY7" fmla="*/ 1126548 h 2310755"/>
              <a:gd name="connsiteX8" fmla="*/ 1152597 w 1421109"/>
              <a:gd name="connsiteY8" fmla="*/ 669082 h 2310755"/>
              <a:gd name="connsiteX9" fmla="*/ 1168953 w 1421109"/>
              <a:gd name="connsiteY9" fmla="*/ 968062 h 2310755"/>
              <a:gd name="connsiteX10" fmla="*/ 927050 w 1421109"/>
              <a:gd name="connsiteY10" fmla="*/ 614956 h 2310755"/>
              <a:gd name="connsiteX11" fmla="*/ 957315 w 1421109"/>
              <a:gd name="connsiteY11" fmla="*/ 944170 h 2310755"/>
              <a:gd name="connsiteX12" fmla="*/ 711016 w 1421109"/>
              <a:gd name="connsiteY12" fmla="*/ 569620 h 2310755"/>
              <a:gd name="connsiteX13" fmla="*/ 729319 w 1421109"/>
              <a:gd name="connsiteY13" fmla="*/ 957827 h 2310755"/>
              <a:gd name="connsiteX14" fmla="*/ 543268 w 1421109"/>
              <a:gd name="connsiteY14" fmla="*/ 8 h 2310755"/>
              <a:gd name="connsiteX15" fmla="*/ 473286 w 1421109"/>
              <a:gd name="connsiteY15" fmla="*/ 1312127 h 2310755"/>
              <a:gd name="connsiteX16" fmla="*/ 338442 w 1421109"/>
              <a:gd name="connsiteY16" fmla="*/ 1258222 h 2310755"/>
              <a:gd name="connsiteX17" fmla="*/ 719 w 1421109"/>
              <a:gd name="connsiteY17" fmla="*/ 957545 h 2310755"/>
              <a:gd name="connsiteX0" fmla="*/ 719 w 1421109"/>
              <a:gd name="connsiteY0" fmla="*/ 957545 h 2310347"/>
              <a:gd name="connsiteX1" fmla="*/ 140932 w 1421109"/>
              <a:gd name="connsiteY1" fmla="*/ 1353319 h 2310347"/>
              <a:gd name="connsiteX2" fmla="*/ 309182 w 1421109"/>
              <a:gd name="connsiteY2" fmla="*/ 1711764 h 2310347"/>
              <a:gd name="connsiteX3" fmla="*/ 548773 w 1421109"/>
              <a:gd name="connsiteY3" fmla="*/ 1936338 h 2310347"/>
              <a:gd name="connsiteX4" fmla="*/ 582370 w 1421109"/>
              <a:gd name="connsiteY4" fmla="*/ 2297232 h 2310347"/>
              <a:gd name="connsiteX5" fmla="*/ 1253027 w 1421109"/>
              <a:gd name="connsiteY5" fmla="*/ 2310347 h 2310347"/>
              <a:gd name="connsiteX6" fmla="*/ 1262460 w 1421109"/>
              <a:gd name="connsiteY6" fmla="*/ 1987074 h 2310347"/>
              <a:gd name="connsiteX7" fmla="*/ 1421092 w 1421109"/>
              <a:gd name="connsiteY7" fmla="*/ 1126548 h 2310347"/>
              <a:gd name="connsiteX8" fmla="*/ 1152597 w 1421109"/>
              <a:gd name="connsiteY8" fmla="*/ 669082 h 2310347"/>
              <a:gd name="connsiteX9" fmla="*/ 1168953 w 1421109"/>
              <a:gd name="connsiteY9" fmla="*/ 968062 h 2310347"/>
              <a:gd name="connsiteX10" fmla="*/ 927050 w 1421109"/>
              <a:gd name="connsiteY10" fmla="*/ 614956 h 2310347"/>
              <a:gd name="connsiteX11" fmla="*/ 957315 w 1421109"/>
              <a:gd name="connsiteY11" fmla="*/ 944170 h 2310347"/>
              <a:gd name="connsiteX12" fmla="*/ 711016 w 1421109"/>
              <a:gd name="connsiteY12" fmla="*/ 569620 h 2310347"/>
              <a:gd name="connsiteX13" fmla="*/ 729319 w 1421109"/>
              <a:gd name="connsiteY13" fmla="*/ 957827 h 2310347"/>
              <a:gd name="connsiteX14" fmla="*/ 543268 w 1421109"/>
              <a:gd name="connsiteY14" fmla="*/ 8 h 2310347"/>
              <a:gd name="connsiteX15" fmla="*/ 473286 w 1421109"/>
              <a:gd name="connsiteY15" fmla="*/ 1312127 h 2310347"/>
              <a:gd name="connsiteX16" fmla="*/ 338442 w 1421109"/>
              <a:gd name="connsiteY16" fmla="*/ 1258222 h 2310347"/>
              <a:gd name="connsiteX17" fmla="*/ 719 w 1421109"/>
              <a:gd name="connsiteY17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52597 w 1423213"/>
              <a:gd name="connsiteY9" fmla="*/ 669082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927050 w 1423213"/>
              <a:gd name="connsiteY11" fmla="*/ 614956 h 2310347"/>
              <a:gd name="connsiteX12" fmla="*/ 957315 w 1423213"/>
              <a:gd name="connsiteY12" fmla="*/ 944170 h 2310347"/>
              <a:gd name="connsiteX13" fmla="*/ 711016 w 1423213"/>
              <a:gd name="connsiteY13" fmla="*/ 569620 h 2310347"/>
              <a:gd name="connsiteX14" fmla="*/ 729319 w 1423213"/>
              <a:gd name="connsiteY14" fmla="*/ 957827 h 2310347"/>
              <a:gd name="connsiteX15" fmla="*/ 543268 w 1423213"/>
              <a:gd name="connsiteY15" fmla="*/ 8 h 2310347"/>
              <a:gd name="connsiteX16" fmla="*/ 473286 w 1423213"/>
              <a:gd name="connsiteY16" fmla="*/ 1312127 h 2310347"/>
              <a:gd name="connsiteX17" fmla="*/ 338442 w 1423213"/>
              <a:gd name="connsiteY17" fmla="*/ 1258222 h 2310347"/>
              <a:gd name="connsiteX18" fmla="*/ 719 w 1423213"/>
              <a:gd name="connsiteY18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76719 w 1423213"/>
              <a:gd name="connsiteY9" fmla="*/ 664258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3213"/>
              <a:gd name="connsiteY0" fmla="*/ 957545 h 2310347"/>
              <a:gd name="connsiteX1" fmla="*/ 140932 w 1423213"/>
              <a:gd name="connsiteY1" fmla="*/ 1353319 h 2310347"/>
              <a:gd name="connsiteX2" fmla="*/ 309182 w 1423213"/>
              <a:gd name="connsiteY2" fmla="*/ 1711764 h 2310347"/>
              <a:gd name="connsiteX3" fmla="*/ 548773 w 1423213"/>
              <a:gd name="connsiteY3" fmla="*/ 1936338 h 2310347"/>
              <a:gd name="connsiteX4" fmla="*/ 582370 w 1423213"/>
              <a:gd name="connsiteY4" fmla="*/ 2297232 h 2310347"/>
              <a:gd name="connsiteX5" fmla="*/ 1253027 w 1423213"/>
              <a:gd name="connsiteY5" fmla="*/ 2310347 h 2310347"/>
              <a:gd name="connsiteX6" fmla="*/ 1262460 w 1423213"/>
              <a:gd name="connsiteY6" fmla="*/ 1987074 h 2310347"/>
              <a:gd name="connsiteX7" fmla="*/ 1421092 w 1423213"/>
              <a:gd name="connsiteY7" fmla="*/ 1126548 h 2310347"/>
              <a:gd name="connsiteX8" fmla="*/ 1378773 w 1423213"/>
              <a:gd name="connsiteY8" fmla="*/ 734522 h 2310347"/>
              <a:gd name="connsiteX9" fmla="*/ 1186368 w 1423213"/>
              <a:gd name="connsiteY9" fmla="*/ 644961 h 2310347"/>
              <a:gd name="connsiteX10" fmla="*/ 1168953 w 1423213"/>
              <a:gd name="connsiteY10" fmla="*/ 968062 h 2310347"/>
              <a:gd name="connsiteX11" fmla="*/ 1156855 w 1423213"/>
              <a:gd name="connsiteY11" fmla="*/ 657333 h 2310347"/>
              <a:gd name="connsiteX12" fmla="*/ 927050 w 1423213"/>
              <a:gd name="connsiteY12" fmla="*/ 614956 h 2310347"/>
              <a:gd name="connsiteX13" fmla="*/ 957315 w 1423213"/>
              <a:gd name="connsiteY13" fmla="*/ 944170 h 2310347"/>
              <a:gd name="connsiteX14" fmla="*/ 711016 w 1423213"/>
              <a:gd name="connsiteY14" fmla="*/ 569620 h 2310347"/>
              <a:gd name="connsiteX15" fmla="*/ 729319 w 1423213"/>
              <a:gd name="connsiteY15" fmla="*/ 957827 h 2310347"/>
              <a:gd name="connsiteX16" fmla="*/ 543268 w 1423213"/>
              <a:gd name="connsiteY16" fmla="*/ 8 h 2310347"/>
              <a:gd name="connsiteX17" fmla="*/ 473286 w 1423213"/>
              <a:gd name="connsiteY17" fmla="*/ 1312127 h 2310347"/>
              <a:gd name="connsiteX18" fmla="*/ 338442 w 1423213"/>
              <a:gd name="connsiteY18" fmla="*/ 1258222 h 2310347"/>
              <a:gd name="connsiteX19" fmla="*/ 719 w 1423213"/>
              <a:gd name="connsiteY19" fmla="*/ 957545 h 2310347"/>
              <a:gd name="connsiteX0" fmla="*/ 719 w 1426650"/>
              <a:gd name="connsiteY0" fmla="*/ 957545 h 2310347"/>
              <a:gd name="connsiteX1" fmla="*/ 140932 w 1426650"/>
              <a:gd name="connsiteY1" fmla="*/ 1353319 h 2310347"/>
              <a:gd name="connsiteX2" fmla="*/ 309182 w 1426650"/>
              <a:gd name="connsiteY2" fmla="*/ 1711764 h 2310347"/>
              <a:gd name="connsiteX3" fmla="*/ 548773 w 1426650"/>
              <a:gd name="connsiteY3" fmla="*/ 1936338 h 2310347"/>
              <a:gd name="connsiteX4" fmla="*/ 582370 w 1426650"/>
              <a:gd name="connsiteY4" fmla="*/ 2297232 h 2310347"/>
              <a:gd name="connsiteX5" fmla="*/ 1253027 w 1426650"/>
              <a:gd name="connsiteY5" fmla="*/ 2310347 h 2310347"/>
              <a:gd name="connsiteX6" fmla="*/ 1262460 w 1426650"/>
              <a:gd name="connsiteY6" fmla="*/ 1987074 h 2310347"/>
              <a:gd name="connsiteX7" fmla="*/ 1421092 w 1426650"/>
              <a:gd name="connsiteY7" fmla="*/ 1126548 h 2310347"/>
              <a:gd name="connsiteX8" fmla="*/ 1393246 w 1426650"/>
              <a:gd name="connsiteY8" fmla="*/ 734522 h 2310347"/>
              <a:gd name="connsiteX9" fmla="*/ 1186368 w 1426650"/>
              <a:gd name="connsiteY9" fmla="*/ 644961 h 2310347"/>
              <a:gd name="connsiteX10" fmla="*/ 1168953 w 1426650"/>
              <a:gd name="connsiteY10" fmla="*/ 968062 h 2310347"/>
              <a:gd name="connsiteX11" fmla="*/ 1156855 w 1426650"/>
              <a:gd name="connsiteY11" fmla="*/ 657333 h 2310347"/>
              <a:gd name="connsiteX12" fmla="*/ 927050 w 1426650"/>
              <a:gd name="connsiteY12" fmla="*/ 614956 h 2310347"/>
              <a:gd name="connsiteX13" fmla="*/ 957315 w 1426650"/>
              <a:gd name="connsiteY13" fmla="*/ 944170 h 2310347"/>
              <a:gd name="connsiteX14" fmla="*/ 711016 w 1426650"/>
              <a:gd name="connsiteY14" fmla="*/ 569620 h 2310347"/>
              <a:gd name="connsiteX15" fmla="*/ 729319 w 1426650"/>
              <a:gd name="connsiteY15" fmla="*/ 957827 h 2310347"/>
              <a:gd name="connsiteX16" fmla="*/ 543268 w 1426650"/>
              <a:gd name="connsiteY16" fmla="*/ 8 h 2310347"/>
              <a:gd name="connsiteX17" fmla="*/ 473286 w 1426650"/>
              <a:gd name="connsiteY17" fmla="*/ 1312127 h 2310347"/>
              <a:gd name="connsiteX18" fmla="*/ 338442 w 1426650"/>
              <a:gd name="connsiteY18" fmla="*/ 1258222 h 2310347"/>
              <a:gd name="connsiteX19" fmla="*/ 719 w 1426650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711016 w 1422362"/>
              <a:gd name="connsiteY14" fmla="*/ 569620 h 2310347"/>
              <a:gd name="connsiteX15" fmla="*/ 729319 w 1422362"/>
              <a:gd name="connsiteY15" fmla="*/ 957827 h 2310347"/>
              <a:gd name="connsiteX16" fmla="*/ 543268 w 1422362"/>
              <a:gd name="connsiteY16" fmla="*/ 8 h 2310347"/>
              <a:gd name="connsiteX17" fmla="*/ 473286 w 1422362"/>
              <a:gd name="connsiteY17" fmla="*/ 1312127 h 2310347"/>
              <a:gd name="connsiteX18" fmla="*/ 338442 w 1422362"/>
              <a:gd name="connsiteY18" fmla="*/ 1258222 h 2310347"/>
              <a:gd name="connsiteX19" fmla="*/ 719 w 1422362"/>
              <a:gd name="connsiteY19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86368 w 1422362"/>
              <a:gd name="connsiteY9" fmla="*/ 644961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957545 h 2310347"/>
              <a:gd name="connsiteX1" fmla="*/ 140932 w 1422362"/>
              <a:gd name="connsiteY1" fmla="*/ 1353319 h 2310347"/>
              <a:gd name="connsiteX2" fmla="*/ 309182 w 1422362"/>
              <a:gd name="connsiteY2" fmla="*/ 1711764 h 2310347"/>
              <a:gd name="connsiteX3" fmla="*/ 548773 w 1422362"/>
              <a:gd name="connsiteY3" fmla="*/ 1936338 h 2310347"/>
              <a:gd name="connsiteX4" fmla="*/ 582370 w 1422362"/>
              <a:gd name="connsiteY4" fmla="*/ 2297232 h 2310347"/>
              <a:gd name="connsiteX5" fmla="*/ 1253027 w 1422362"/>
              <a:gd name="connsiteY5" fmla="*/ 2310347 h 2310347"/>
              <a:gd name="connsiteX6" fmla="*/ 1262460 w 1422362"/>
              <a:gd name="connsiteY6" fmla="*/ 1987074 h 2310347"/>
              <a:gd name="connsiteX7" fmla="*/ 1421092 w 1422362"/>
              <a:gd name="connsiteY7" fmla="*/ 1126548 h 2310347"/>
              <a:gd name="connsiteX8" fmla="*/ 1369124 w 1422362"/>
              <a:gd name="connsiteY8" fmla="*/ 700752 h 2310347"/>
              <a:gd name="connsiteX9" fmla="*/ 1176719 w 1422362"/>
              <a:gd name="connsiteY9" fmla="*/ 669083 h 2310347"/>
              <a:gd name="connsiteX10" fmla="*/ 1168953 w 1422362"/>
              <a:gd name="connsiteY10" fmla="*/ 968062 h 2310347"/>
              <a:gd name="connsiteX11" fmla="*/ 1156855 w 1422362"/>
              <a:gd name="connsiteY11" fmla="*/ 657333 h 2310347"/>
              <a:gd name="connsiteX12" fmla="*/ 927050 w 1422362"/>
              <a:gd name="connsiteY12" fmla="*/ 614956 h 2310347"/>
              <a:gd name="connsiteX13" fmla="*/ 957315 w 1422362"/>
              <a:gd name="connsiteY13" fmla="*/ 944170 h 2310347"/>
              <a:gd name="connsiteX14" fmla="*/ 905990 w 1422362"/>
              <a:gd name="connsiteY14" fmla="*/ 613914 h 2310347"/>
              <a:gd name="connsiteX15" fmla="*/ 711016 w 1422362"/>
              <a:gd name="connsiteY15" fmla="*/ 569620 h 2310347"/>
              <a:gd name="connsiteX16" fmla="*/ 729319 w 1422362"/>
              <a:gd name="connsiteY16" fmla="*/ 957827 h 2310347"/>
              <a:gd name="connsiteX17" fmla="*/ 543268 w 1422362"/>
              <a:gd name="connsiteY17" fmla="*/ 8 h 2310347"/>
              <a:gd name="connsiteX18" fmla="*/ 473286 w 1422362"/>
              <a:gd name="connsiteY18" fmla="*/ 1312127 h 2310347"/>
              <a:gd name="connsiteX19" fmla="*/ 338442 w 1422362"/>
              <a:gd name="connsiteY19" fmla="*/ 1258222 h 2310347"/>
              <a:gd name="connsiteX20" fmla="*/ 719 w 1422362"/>
              <a:gd name="connsiteY20" fmla="*/ 957545 h 2310347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8697 h 2381499"/>
              <a:gd name="connsiteX1" fmla="*/ 140932 w 1422362"/>
              <a:gd name="connsiteY1" fmla="*/ 1424471 h 2381499"/>
              <a:gd name="connsiteX2" fmla="*/ 309182 w 1422362"/>
              <a:gd name="connsiteY2" fmla="*/ 1782916 h 2381499"/>
              <a:gd name="connsiteX3" fmla="*/ 548773 w 1422362"/>
              <a:gd name="connsiteY3" fmla="*/ 2007490 h 2381499"/>
              <a:gd name="connsiteX4" fmla="*/ 582370 w 1422362"/>
              <a:gd name="connsiteY4" fmla="*/ 2368384 h 2381499"/>
              <a:gd name="connsiteX5" fmla="*/ 1253027 w 1422362"/>
              <a:gd name="connsiteY5" fmla="*/ 2381499 h 2381499"/>
              <a:gd name="connsiteX6" fmla="*/ 1262460 w 1422362"/>
              <a:gd name="connsiteY6" fmla="*/ 2058226 h 2381499"/>
              <a:gd name="connsiteX7" fmla="*/ 1421092 w 1422362"/>
              <a:gd name="connsiteY7" fmla="*/ 1197700 h 2381499"/>
              <a:gd name="connsiteX8" fmla="*/ 1369124 w 1422362"/>
              <a:gd name="connsiteY8" fmla="*/ 771904 h 2381499"/>
              <a:gd name="connsiteX9" fmla="*/ 1176719 w 1422362"/>
              <a:gd name="connsiteY9" fmla="*/ 740235 h 2381499"/>
              <a:gd name="connsiteX10" fmla="*/ 1168953 w 1422362"/>
              <a:gd name="connsiteY10" fmla="*/ 1039214 h 2381499"/>
              <a:gd name="connsiteX11" fmla="*/ 1156855 w 1422362"/>
              <a:gd name="connsiteY11" fmla="*/ 728485 h 2381499"/>
              <a:gd name="connsiteX12" fmla="*/ 927050 w 1422362"/>
              <a:gd name="connsiteY12" fmla="*/ 686108 h 2381499"/>
              <a:gd name="connsiteX13" fmla="*/ 957315 w 1422362"/>
              <a:gd name="connsiteY13" fmla="*/ 1015322 h 2381499"/>
              <a:gd name="connsiteX14" fmla="*/ 905990 w 1422362"/>
              <a:gd name="connsiteY14" fmla="*/ 685066 h 2381499"/>
              <a:gd name="connsiteX15" fmla="*/ 711016 w 1422362"/>
              <a:gd name="connsiteY15" fmla="*/ 640772 h 2381499"/>
              <a:gd name="connsiteX16" fmla="*/ 729319 w 1422362"/>
              <a:gd name="connsiteY16" fmla="*/ 1028979 h 2381499"/>
              <a:gd name="connsiteX17" fmla="*/ 543268 w 1422362"/>
              <a:gd name="connsiteY17" fmla="*/ 71160 h 2381499"/>
              <a:gd name="connsiteX18" fmla="*/ 471802 w 1422362"/>
              <a:gd name="connsiteY18" fmla="*/ 217109 h 2381499"/>
              <a:gd name="connsiteX19" fmla="*/ 473286 w 1422362"/>
              <a:gd name="connsiteY19" fmla="*/ 1383279 h 2381499"/>
              <a:gd name="connsiteX20" fmla="*/ 338442 w 1422362"/>
              <a:gd name="connsiteY20" fmla="*/ 1329374 h 2381499"/>
              <a:gd name="connsiteX21" fmla="*/ 719 w 1422362"/>
              <a:gd name="connsiteY21" fmla="*/ 1028697 h 2381499"/>
              <a:gd name="connsiteX0" fmla="*/ 719 w 1422362"/>
              <a:gd name="connsiteY0" fmla="*/ 1025260 h 2378062"/>
              <a:gd name="connsiteX1" fmla="*/ 140932 w 1422362"/>
              <a:gd name="connsiteY1" fmla="*/ 1421034 h 2378062"/>
              <a:gd name="connsiteX2" fmla="*/ 309182 w 1422362"/>
              <a:gd name="connsiteY2" fmla="*/ 1779479 h 2378062"/>
              <a:gd name="connsiteX3" fmla="*/ 548773 w 1422362"/>
              <a:gd name="connsiteY3" fmla="*/ 2004053 h 2378062"/>
              <a:gd name="connsiteX4" fmla="*/ 582370 w 1422362"/>
              <a:gd name="connsiteY4" fmla="*/ 2364947 h 2378062"/>
              <a:gd name="connsiteX5" fmla="*/ 1253027 w 1422362"/>
              <a:gd name="connsiteY5" fmla="*/ 2378062 h 2378062"/>
              <a:gd name="connsiteX6" fmla="*/ 1262460 w 1422362"/>
              <a:gd name="connsiteY6" fmla="*/ 2054789 h 2378062"/>
              <a:gd name="connsiteX7" fmla="*/ 1421092 w 1422362"/>
              <a:gd name="connsiteY7" fmla="*/ 1194263 h 2378062"/>
              <a:gd name="connsiteX8" fmla="*/ 1369124 w 1422362"/>
              <a:gd name="connsiteY8" fmla="*/ 768467 h 2378062"/>
              <a:gd name="connsiteX9" fmla="*/ 1176719 w 1422362"/>
              <a:gd name="connsiteY9" fmla="*/ 736798 h 2378062"/>
              <a:gd name="connsiteX10" fmla="*/ 1168953 w 1422362"/>
              <a:gd name="connsiteY10" fmla="*/ 1035777 h 2378062"/>
              <a:gd name="connsiteX11" fmla="*/ 1156855 w 1422362"/>
              <a:gd name="connsiteY11" fmla="*/ 725048 h 2378062"/>
              <a:gd name="connsiteX12" fmla="*/ 927050 w 1422362"/>
              <a:gd name="connsiteY12" fmla="*/ 682671 h 2378062"/>
              <a:gd name="connsiteX13" fmla="*/ 957315 w 1422362"/>
              <a:gd name="connsiteY13" fmla="*/ 1011885 h 2378062"/>
              <a:gd name="connsiteX14" fmla="*/ 905990 w 1422362"/>
              <a:gd name="connsiteY14" fmla="*/ 681629 h 2378062"/>
              <a:gd name="connsiteX15" fmla="*/ 711016 w 1422362"/>
              <a:gd name="connsiteY15" fmla="*/ 637335 h 2378062"/>
              <a:gd name="connsiteX16" fmla="*/ 729319 w 1422362"/>
              <a:gd name="connsiteY16" fmla="*/ 1025542 h 2378062"/>
              <a:gd name="connsiteX17" fmla="*/ 543268 w 1422362"/>
              <a:gd name="connsiteY17" fmla="*/ 67723 h 2378062"/>
              <a:gd name="connsiteX18" fmla="*/ 471802 w 1422362"/>
              <a:gd name="connsiteY18" fmla="*/ 213672 h 2378062"/>
              <a:gd name="connsiteX19" fmla="*/ 473286 w 1422362"/>
              <a:gd name="connsiteY19" fmla="*/ 1379842 h 2378062"/>
              <a:gd name="connsiteX20" fmla="*/ 338442 w 1422362"/>
              <a:gd name="connsiteY20" fmla="*/ 1325937 h 2378062"/>
              <a:gd name="connsiteX21" fmla="*/ 719 w 1422362"/>
              <a:gd name="connsiteY21" fmla="*/ 1025260 h 2378062"/>
              <a:gd name="connsiteX0" fmla="*/ 719 w 1422362"/>
              <a:gd name="connsiteY0" fmla="*/ 1011512 h 2364314"/>
              <a:gd name="connsiteX1" fmla="*/ 140932 w 1422362"/>
              <a:gd name="connsiteY1" fmla="*/ 1407286 h 2364314"/>
              <a:gd name="connsiteX2" fmla="*/ 309182 w 1422362"/>
              <a:gd name="connsiteY2" fmla="*/ 1765731 h 2364314"/>
              <a:gd name="connsiteX3" fmla="*/ 548773 w 1422362"/>
              <a:gd name="connsiteY3" fmla="*/ 1990305 h 2364314"/>
              <a:gd name="connsiteX4" fmla="*/ 582370 w 1422362"/>
              <a:gd name="connsiteY4" fmla="*/ 2351199 h 2364314"/>
              <a:gd name="connsiteX5" fmla="*/ 1253027 w 1422362"/>
              <a:gd name="connsiteY5" fmla="*/ 2364314 h 2364314"/>
              <a:gd name="connsiteX6" fmla="*/ 1262460 w 1422362"/>
              <a:gd name="connsiteY6" fmla="*/ 2041041 h 2364314"/>
              <a:gd name="connsiteX7" fmla="*/ 1421092 w 1422362"/>
              <a:gd name="connsiteY7" fmla="*/ 1180515 h 2364314"/>
              <a:gd name="connsiteX8" fmla="*/ 1369124 w 1422362"/>
              <a:gd name="connsiteY8" fmla="*/ 754719 h 2364314"/>
              <a:gd name="connsiteX9" fmla="*/ 1176719 w 1422362"/>
              <a:gd name="connsiteY9" fmla="*/ 723050 h 2364314"/>
              <a:gd name="connsiteX10" fmla="*/ 1168953 w 1422362"/>
              <a:gd name="connsiteY10" fmla="*/ 1022029 h 2364314"/>
              <a:gd name="connsiteX11" fmla="*/ 1156855 w 1422362"/>
              <a:gd name="connsiteY11" fmla="*/ 711300 h 2364314"/>
              <a:gd name="connsiteX12" fmla="*/ 927050 w 1422362"/>
              <a:gd name="connsiteY12" fmla="*/ 668923 h 2364314"/>
              <a:gd name="connsiteX13" fmla="*/ 957315 w 1422362"/>
              <a:gd name="connsiteY13" fmla="*/ 998137 h 2364314"/>
              <a:gd name="connsiteX14" fmla="*/ 905990 w 1422362"/>
              <a:gd name="connsiteY14" fmla="*/ 667881 h 2364314"/>
              <a:gd name="connsiteX15" fmla="*/ 711016 w 1422362"/>
              <a:gd name="connsiteY15" fmla="*/ 623587 h 2364314"/>
              <a:gd name="connsiteX16" fmla="*/ 729319 w 1422362"/>
              <a:gd name="connsiteY16" fmla="*/ 1011794 h 2364314"/>
              <a:gd name="connsiteX17" fmla="*/ 630106 w 1422362"/>
              <a:gd name="connsiteY17" fmla="*/ 73272 h 2364314"/>
              <a:gd name="connsiteX18" fmla="*/ 471802 w 1422362"/>
              <a:gd name="connsiteY18" fmla="*/ 199924 h 2364314"/>
              <a:gd name="connsiteX19" fmla="*/ 473286 w 1422362"/>
              <a:gd name="connsiteY19" fmla="*/ 1366094 h 2364314"/>
              <a:gd name="connsiteX20" fmla="*/ 338442 w 1422362"/>
              <a:gd name="connsiteY20" fmla="*/ 1312189 h 2364314"/>
              <a:gd name="connsiteX21" fmla="*/ 719 w 1422362"/>
              <a:gd name="connsiteY21" fmla="*/ 1011512 h 2364314"/>
              <a:gd name="connsiteX0" fmla="*/ 719 w 1422362"/>
              <a:gd name="connsiteY0" fmla="*/ 938672 h 2291474"/>
              <a:gd name="connsiteX1" fmla="*/ 140932 w 1422362"/>
              <a:gd name="connsiteY1" fmla="*/ 1334446 h 2291474"/>
              <a:gd name="connsiteX2" fmla="*/ 309182 w 1422362"/>
              <a:gd name="connsiteY2" fmla="*/ 1692891 h 2291474"/>
              <a:gd name="connsiteX3" fmla="*/ 548773 w 1422362"/>
              <a:gd name="connsiteY3" fmla="*/ 1917465 h 2291474"/>
              <a:gd name="connsiteX4" fmla="*/ 582370 w 1422362"/>
              <a:gd name="connsiteY4" fmla="*/ 2278359 h 2291474"/>
              <a:gd name="connsiteX5" fmla="*/ 1253027 w 1422362"/>
              <a:gd name="connsiteY5" fmla="*/ 2291474 h 2291474"/>
              <a:gd name="connsiteX6" fmla="*/ 1262460 w 1422362"/>
              <a:gd name="connsiteY6" fmla="*/ 1968201 h 2291474"/>
              <a:gd name="connsiteX7" fmla="*/ 1421092 w 1422362"/>
              <a:gd name="connsiteY7" fmla="*/ 1107675 h 2291474"/>
              <a:gd name="connsiteX8" fmla="*/ 1369124 w 1422362"/>
              <a:gd name="connsiteY8" fmla="*/ 681879 h 2291474"/>
              <a:gd name="connsiteX9" fmla="*/ 1176719 w 1422362"/>
              <a:gd name="connsiteY9" fmla="*/ 650210 h 2291474"/>
              <a:gd name="connsiteX10" fmla="*/ 1168953 w 1422362"/>
              <a:gd name="connsiteY10" fmla="*/ 949189 h 2291474"/>
              <a:gd name="connsiteX11" fmla="*/ 1156855 w 1422362"/>
              <a:gd name="connsiteY11" fmla="*/ 638460 h 2291474"/>
              <a:gd name="connsiteX12" fmla="*/ 927050 w 1422362"/>
              <a:gd name="connsiteY12" fmla="*/ 596083 h 2291474"/>
              <a:gd name="connsiteX13" fmla="*/ 957315 w 1422362"/>
              <a:gd name="connsiteY13" fmla="*/ 925297 h 2291474"/>
              <a:gd name="connsiteX14" fmla="*/ 905990 w 1422362"/>
              <a:gd name="connsiteY14" fmla="*/ 595041 h 2291474"/>
              <a:gd name="connsiteX15" fmla="*/ 711016 w 1422362"/>
              <a:gd name="connsiteY15" fmla="*/ 550747 h 2291474"/>
              <a:gd name="connsiteX16" fmla="*/ 729319 w 1422362"/>
              <a:gd name="connsiteY16" fmla="*/ 938954 h 2291474"/>
              <a:gd name="connsiteX17" fmla="*/ 673525 w 1422362"/>
              <a:gd name="connsiteY17" fmla="*/ 130688 h 2291474"/>
              <a:gd name="connsiteX18" fmla="*/ 471802 w 1422362"/>
              <a:gd name="connsiteY18" fmla="*/ 127084 h 2291474"/>
              <a:gd name="connsiteX19" fmla="*/ 473286 w 1422362"/>
              <a:gd name="connsiteY19" fmla="*/ 1293254 h 2291474"/>
              <a:gd name="connsiteX20" fmla="*/ 338442 w 1422362"/>
              <a:gd name="connsiteY20" fmla="*/ 1239349 h 2291474"/>
              <a:gd name="connsiteX21" fmla="*/ 719 w 1422362"/>
              <a:gd name="connsiteY21" fmla="*/ 938672 h 2291474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29319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48524 h 2301326"/>
              <a:gd name="connsiteX1" fmla="*/ 140932 w 1422362"/>
              <a:gd name="connsiteY1" fmla="*/ 1344298 h 2301326"/>
              <a:gd name="connsiteX2" fmla="*/ 309182 w 1422362"/>
              <a:gd name="connsiteY2" fmla="*/ 1702743 h 2301326"/>
              <a:gd name="connsiteX3" fmla="*/ 548773 w 1422362"/>
              <a:gd name="connsiteY3" fmla="*/ 1927317 h 2301326"/>
              <a:gd name="connsiteX4" fmla="*/ 582370 w 1422362"/>
              <a:gd name="connsiteY4" fmla="*/ 2288211 h 2301326"/>
              <a:gd name="connsiteX5" fmla="*/ 1253027 w 1422362"/>
              <a:gd name="connsiteY5" fmla="*/ 2301326 h 2301326"/>
              <a:gd name="connsiteX6" fmla="*/ 1262460 w 1422362"/>
              <a:gd name="connsiteY6" fmla="*/ 1978053 h 2301326"/>
              <a:gd name="connsiteX7" fmla="*/ 1421092 w 1422362"/>
              <a:gd name="connsiteY7" fmla="*/ 1117527 h 2301326"/>
              <a:gd name="connsiteX8" fmla="*/ 1369124 w 1422362"/>
              <a:gd name="connsiteY8" fmla="*/ 691731 h 2301326"/>
              <a:gd name="connsiteX9" fmla="*/ 1176719 w 1422362"/>
              <a:gd name="connsiteY9" fmla="*/ 660062 h 2301326"/>
              <a:gd name="connsiteX10" fmla="*/ 1168953 w 1422362"/>
              <a:gd name="connsiteY10" fmla="*/ 959041 h 2301326"/>
              <a:gd name="connsiteX11" fmla="*/ 1156855 w 1422362"/>
              <a:gd name="connsiteY11" fmla="*/ 648312 h 2301326"/>
              <a:gd name="connsiteX12" fmla="*/ 927050 w 1422362"/>
              <a:gd name="connsiteY12" fmla="*/ 605935 h 2301326"/>
              <a:gd name="connsiteX13" fmla="*/ 957315 w 1422362"/>
              <a:gd name="connsiteY13" fmla="*/ 935149 h 2301326"/>
              <a:gd name="connsiteX14" fmla="*/ 905990 w 1422362"/>
              <a:gd name="connsiteY14" fmla="*/ 604893 h 2301326"/>
              <a:gd name="connsiteX15" fmla="*/ 711016 w 1422362"/>
              <a:gd name="connsiteY15" fmla="*/ 560599 h 2301326"/>
              <a:gd name="connsiteX16" fmla="*/ 714846 w 1422362"/>
              <a:gd name="connsiteY16" fmla="*/ 948806 h 2301326"/>
              <a:gd name="connsiteX17" fmla="*/ 673525 w 1422362"/>
              <a:gd name="connsiteY17" fmla="*/ 140540 h 2301326"/>
              <a:gd name="connsiteX18" fmla="*/ 471802 w 1422362"/>
              <a:gd name="connsiteY18" fmla="*/ 136936 h 2301326"/>
              <a:gd name="connsiteX19" fmla="*/ 473286 w 1422362"/>
              <a:gd name="connsiteY19" fmla="*/ 1303106 h 2301326"/>
              <a:gd name="connsiteX20" fmla="*/ 338442 w 1422362"/>
              <a:gd name="connsiteY20" fmla="*/ 1249201 h 2301326"/>
              <a:gd name="connsiteX21" fmla="*/ 719 w 1422362"/>
              <a:gd name="connsiteY21" fmla="*/ 948524 h 2301326"/>
              <a:gd name="connsiteX0" fmla="*/ 719 w 1422362"/>
              <a:gd name="connsiteY0" fmla="*/ 914198 h 2267000"/>
              <a:gd name="connsiteX1" fmla="*/ 140932 w 1422362"/>
              <a:gd name="connsiteY1" fmla="*/ 1309972 h 2267000"/>
              <a:gd name="connsiteX2" fmla="*/ 309182 w 1422362"/>
              <a:gd name="connsiteY2" fmla="*/ 1668417 h 2267000"/>
              <a:gd name="connsiteX3" fmla="*/ 548773 w 1422362"/>
              <a:gd name="connsiteY3" fmla="*/ 1892991 h 2267000"/>
              <a:gd name="connsiteX4" fmla="*/ 582370 w 1422362"/>
              <a:gd name="connsiteY4" fmla="*/ 2253885 h 2267000"/>
              <a:gd name="connsiteX5" fmla="*/ 1253027 w 1422362"/>
              <a:gd name="connsiteY5" fmla="*/ 2267000 h 2267000"/>
              <a:gd name="connsiteX6" fmla="*/ 1262460 w 1422362"/>
              <a:gd name="connsiteY6" fmla="*/ 1943727 h 2267000"/>
              <a:gd name="connsiteX7" fmla="*/ 1421092 w 1422362"/>
              <a:gd name="connsiteY7" fmla="*/ 1083201 h 2267000"/>
              <a:gd name="connsiteX8" fmla="*/ 1369124 w 1422362"/>
              <a:gd name="connsiteY8" fmla="*/ 657405 h 2267000"/>
              <a:gd name="connsiteX9" fmla="*/ 1176719 w 1422362"/>
              <a:gd name="connsiteY9" fmla="*/ 625736 h 2267000"/>
              <a:gd name="connsiteX10" fmla="*/ 1168953 w 1422362"/>
              <a:gd name="connsiteY10" fmla="*/ 924715 h 2267000"/>
              <a:gd name="connsiteX11" fmla="*/ 1156855 w 1422362"/>
              <a:gd name="connsiteY11" fmla="*/ 613986 h 2267000"/>
              <a:gd name="connsiteX12" fmla="*/ 927050 w 1422362"/>
              <a:gd name="connsiteY12" fmla="*/ 571609 h 2267000"/>
              <a:gd name="connsiteX13" fmla="*/ 957315 w 1422362"/>
              <a:gd name="connsiteY13" fmla="*/ 900823 h 2267000"/>
              <a:gd name="connsiteX14" fmla="*/ 905990 w 1422362"/>
              <a:gd name="connsiteY14" fmla="*/ 570567 h 2267000"/>
              <a:gd name="connsiteX15" fmla="*/ 711016 w 1422362"/>
              <a:gd name="connsiteY15" fmla="*/ 526273 h 2267000"/>
              <a:gd name="connsiteX16" fmla="*/ 714846 w 1422362"/>
              <a:gd name="connsiteY16" fmla="*/ 914480 h 2267000"/>
              <a:gd name="connsiteX17" fmla="*/ 673525 w 1422362"/>
              <a:gd name="connsiteY17" fmla="*/ 106214 h 2267000"/>
              <a:gd name="connsiteX18" fmla="*/ 486275 w 1422362"/>
              <a:gd name="connsiteY18" fmla="*/ 174974 h 2267000"/>
              <a:gd name="connsiteX19" fmla="*/ 473286 w 1422362"/>
              <a:gd name="connsiteY19" fmla="*/ 1268780 h 2267000"/>
              <a:gd name="connsiteX20" fmla="*/ 338442 w 1422362"/>
              <a:gd name="connsiteY20" fmla="*/ 1214875 h 2267000"/>
              <a:gd name="connsiteX21" fmla="*/ 719 w 1422362"/>
              <a:gd name="connsiteY21" fmla="*/ 914198 h 2267000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897709 h 2250511"/>
              <a:gd name="connsiteX1" fmla="*/ 140932 w 1422362"/>
              <a:gd name="connsiteY1" fmla="*/ 1293483 h 2250511"/>
              <a:gd name="connsiteX2" fmla="*/ 309182 w 1422362"/>
              <a:gd name="connsiteY2" fmla="*/ 1651928 h 2250511"/>
              <a:gd name="connsiteX3" fmla="*/ 548773 w 1422362"/>
              <a:gd name="connsiteY3" fmla="*/ 1876502 h 2250511"/>
              <a:gd name="connsiteX4" fmla="*/ 582370 w 1422362"/>
              <a:gd name="connsiteY4" fmla="*/ 2237396 h 2250511"/>
              <a:gd name="connsiteX5" fmla="*/ 1253027 w 1422362"/>
              <a:gd name="connsiteY5" fmla="*/ 2250511 h 2250511"/>
              <a:gd name="connsiteX6" fmla="*/ 1262460 w 1422362"/>
              <a:gd name="connsiteY6" fmla="*/ 1927238 h 2250511"/>
              <a:gd name="connsiteX7" fmla="*/ 1421092 w 1422362"/>
              <a:gd name="connsiteY7" fmla="*/ 1066712 h 2250511"/>
              <a:gd name="connsiteX8" fmla="*/ 1369124 w 1422362"/>
              <a:gd name="connsiteY8" fmla="*/ 640916 h 2250511"/>
              <a:gd name="connsiteX9" fmla="*/ 1176719 w 1422362"/>
              <a:gd name="connsiteY9" fmla="*/ 609247 h 2250511"/>
              <a:gd name="connsiteX10" fmla="*/ 1168953 w 1422362"/>
              <a:gd name="connsiteY10" fmla="*/ 908226 h 2250511"/>
              <a:gd name="connsiteX11" fmla="*/ 1156855 w 1422362"/>
              <a:gd name="connsiteY11" fmla="*/ 597497 h 2250511"/>
              <a:gd name="connsiteX12" fmla="*/ 927050 w 1422362"/>
              <a:gd name="connsiteY12" fmla="*/ 555120 h 2250511"/>
              <a:gd name="connsiteX13" fmla="*/ 957315 w 1422362"/>
              <a:gd name="connsiteY13" fmla="*/ 884334 h 2250511"/>
              <a:gd name="connsiteX14" fmla="*/ 905990 w 1422362"/>
              <a:gd name="connsiteY14" fmla="*/ 554078 h 2250511"/>
              <a:gd name="connsiteX15" fmla="*/ 711016 w 1422362"/>
              <a:gd name="connsiteY15" fmla="*/ 509784 h 2250511"/>
              <a:gd name="connsiteX16" fmla="*/ 714846 w 1422362"/>
              <a:gd name="connsiteY16" fmla="*/ 897991 h 2250511"/>
              <a:gd name="connsiteX17" fmla="*/ 683174 w 1422362"/>
              <a:gd name="connsiteY17" fmla="*/ 118671 h 2250511"/>
              <a:gd name="connsiteX18" fmla="*/ 486275 w 1422362"/>
              <a:gd name="connsiteY18" fmla="*/ 158485 h 2250511"/>
              <a:gd name="connsiteX19" fmla="*/ 473286 w 1422362"/>
              <a:gd name="connsiteY19" fmla="*/ 1252291 h 2250511"/>
              <a:gd name="connsiteX20" fmla="*/ 338442 w 1422362"/>
              <a:gd name="connsiteY20" fmla="*/ 1198386 h 2250511"/>
              <a:gd name="connsiteX21" fmla="*/ 719 w 1422362"/>
              <a:gd name="connsiteY21" fmla="*/ 897709 h 2250511"/>
              <a:gd name="connsiteX0" fmla="*/ 719 w 1422362"/>
              <a:gd name="connsiteY0" fmla="*/ 904644 h 2257446"/>
              <a:gd name="connsiteX1" fmla="*/ 140932 w 1422362"/>
              <a:gd name="connsiteY1" fmla="*/ 1300418 h 2257446"/>
              <a:gd name="connsiteX2" fmla="*/ 309182 w 1422362"/>
              <a:gd name="connsiteY2" fmla="*/ 1658863 h 2257446"/>
              <a:gd name="connsiteX3" fmla="*/ 548773 w 1422362"/>
              <a:gd name="connsiteY3" fmla="*/ 1883437 h 2257446"/>
              <a:gd name="connsiteX4" fmla="*/ 582370 w 1422362"/>
              <a:gd name="connsiteY4" fmla="*/ 2244331 h 2257446"/>
              <a:gd name="connsiteX5" fmla="*/ 1253027 w 1422362"/>
              <a:gd name="connsiteY5" fmla="*/ 2257446 h 2257446"/>
              <a:gd name="connsiteX6" fmla="*/ 1262460 w 1422362"/>
              <a:gd name="connsiteY6" fmla="*/ 1934173 h 2257446"/>
              <a:gd name="connsiteX7" fmla="*/ 1421092 w 1422362"/>
              <a:gd name="connsiteY7" fmla="*/ 1073647 h 2257446"/>
              <a:gd name="connsiteX8" fmla="*/ 1369124 w 1422362"/>
              <a:gd name="connsiteY8" fmla="*/ 647851 h 2257446"/>
              <a:gd name="connsiteX9" fmla="*/ 1176719 w 1422362"/>
              <a:gd name="connsiteY9" fmla="*/ 616182 h 2257446"/>
              <a:gd name="connsiteX10" fmla="*/ 1168953 w 1422362"/>
              <a:gd name="connsiteY10" fmla="*/ 915161 h 2257446"/>
              <a:gd name="connsiteX11" fmla="*/ 1156855 w 1422362"/>
              <a:gd name="connsiteY11" fmla="*/ 604432 h 2257446"/>
              <a:gd name="connsiteX12" fmla="*/ 927050 w 1422362"/>
              <a:gd name="connsiteY12" fmla="*/ 562055 h 2257446"/>
              <a:gd name="connsiteX13" fmla="*/ 957315 w 1422362"/>
              <a:gd name="connsiteY13" fmla="*/ 891269 h 2257446"/>
              <a:gd name="connsiteX14" fmla="*/ 905990 w 1422362"/>
              <a:gd name="connsiteY14" fmla="*/ 561013 h 2257446"/>
              <a:gd name="connsiteX15" fmla="*/ 711016 w 1422362"/>
              <a:gd name="connsiteY15" fmla="*/ 516719 h 2257446"/>
              <a:gd name="connsiteX16" fmla="*/ 714846 w 1422362"/>
              <a:gd name="connsiteY16" fmla="*/ 904926 h 2257446"/>
              <a:gd name="connsiteX17" fmla="*/ 683174 w 1422362"/>
              <a:gd name="connsiteY17" fmla="*/ 125606 h 2257446"/>
              <a:gd name="connsiteX18" fmla="*/ 486275 w 1422362"/>
              <a:gd name="connsiteY18" fmla="*/ 165420 h 2257446"/>
              <a:gd name="connsiteX19" fmla="*/ 473286 w 1422362"/>
              <a:gd name="connsiteY19" fmla="*/ 1259226 h 2257446"/>
              <a:gd name="connsiteX20" fmla="*/ 338442 w 1422362"/>
              <a:gd name="connsiteY20" fmla="*/ 1205321 h 2257446"/>
              <a:gd name="connsiteX21" fmla="*/ 719 w 1422362"/>
              <a:gd name="connsiteY21" fmla="*/ 904644 h 2257446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73286 w 1422362"/>
              <a:gd name="connsiteY19" fmla="*/ 1255537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38442 w 1422362"/>
              <a:gd name="connsiteY20" fmla="*/ 1201632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719 w 1422362"/>
              <a:gd name="connsiteY0" fmla="*/ 900955 h 2253757"/>
              <a:gd name="connsiteX1" fmla="*/ 140932 w 1422362"/>
              <a:gd name="connsiteY1" fmla="*/ 1296729 h 2253757"/>
              <a:gd name="connsiteX2" fmla="*/ 309182 w 1422362"/>
              <a:gd name="connsiteY2" fmla="*/ 1655174 h 2253757"/>
              <a:gd name="connsiteX3" fmla="*/ 548773 w 1422362"/>
              <a:gd name="connsiteY3" fmla="*/ 1879748 h 2253757"/>
              <a:gd name="connsiteX4" fmla="*/ 582370 w 1422362"/>
              <a:gd name="connsiteY4" fmla="*/ 2240642 h 2253757"/>
              <a:gd name="connsiteX5" fmla="*/ 1253027 w 1422362"/>
              <a:gd name="connsiteY5" fmla="*/ 2253757 h 2253757"/>
              <a:gd name="connsiteX6" fmla="*/ 1262460 w 1422362"/>
              <a:gd name="connsiteY6" fmla="*/ 1930484 h 2253757"/>
              <a:gd name="connsiteX7" fmla="*/ 1421092 w 1422362"/>
              <a:gd name="connsiteY7" fmla="*/ 1069958 h 2253757"/>
              <a:gd name="connsiteX8" fmla="*/ 1369124 w 1422362"/>
              <a:gd name="connsiteY8" fmla="*/ 644162 h 2253757"/>
              <a:gd name="connsiteX9" fmla="*/ 1176719 w 1422362"/>
              <a:gd name="connsiteY9" fmla="*/ 612493 h 2253757"/>
              <a:gd name="connsiteX10" fmla="*/ 1168953 w 1422362"/>
              <a:gd name="connsiteY10" fmla="*/ 911472 h 2253757"/>
              <a:gd name="connsiteX11" fmla="*/ 1156855 w 1422362"/>
              <a:gd name="connsiteY11" fmla="*/ 600743 h 2253757"/>
              <a:gd name="connsiteX12" fmla="*/ 927050 w 1422362"/>
              <a:gd name="connsiteY12" fmla="*/ 558366 h 2253757"/>
              <a:gd name="connsiteX13" fmla="*/ 957315 w 1422362"/>
              <a:gd name="connsiteY13" fmla="*/ 887580 h 2253757"/>
              <a:gd name="connsiteX14" fmla="*/ 905990 w 1422362"/>
              <a:gd name="connsiteY14" fmla="*/ 557324 h 2253757"/>
              <a:gd name="connsiteX15" fmla="*/ 711016 w 1422362"/>
              <a:gd name="connsiteY15" fmla="*/ 513030 h 2253757"/>
              <a:gd name="connsiteX16" fmla="*/ 714846 w 1422362"/>
              <a:gd name="connsiteY16" fmla="*/ 901237 h 2253757"/>
              <a:gd name="connsiteX17" fmla="*/ 683174 w 1422362"/>
              <a:gd name="connsiteY17" fmla="*/ 121917 h 2253757"/>
              <a:gd name="connsiteX18" fmla="*/ 486275 w 1422362"/>
              <a:gd name="connsiteY18" fmla="*/ 161731 h 2253757"/>
              <a:gd name="connsiteX19" fmla="*/ 463637 w 1422362"/>
              <a:gd name="connsiteY19" fmla="*/ 1183173 h 2253757"/>
              <a:gd name="connsiteX20" fmla="*/ 304672 w 1422362"/>
              <a:gd name="connsiteY20" fmla="*/ 1148565 h 2253757"/>
              <a:gd name="connsiteX21" fmla="*/ 719 w 1422362"/>
              <a:gd name="connsiteY21" fmla="*/ 900955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436 w 1494443"/>
              <a:gd name="connsiteY0" fmla="*/ 886482 h 2253757"/>
              <a:gd name="connsiteX1" fmla="*/ 213013 w 1494443"/>
              <a:gd name="connsiteY1" fmla="*/ 1296729 h 2253757"/>
              <a:gd name="connsiteX2" fmla="*/ 381263 w 1494443"/>
              <a:gd name="connsiteY2" fmla="*/ 1655174 h 2253757"/>
              <a:gd name="connsiteX3" fmla="*/ 620854 w 1494443"/>
              <a:gd name="connsiteY3" fmla="*/ 1879748 h 2253757"/>
              <a:gd name="connsiteX4" fmla="*/ 654451 w 1494443"/>
              <a:gd name="connsiteY4" fmla="*/ 2240642 h 2253757"/>
              <a:gd name="connsiteX5" fmla="*/ 1325108 w 1494443"/>
              <a:gd name="connsiteY5" fmla="*/ 2253757 h 2253757"/>
              <a:gd name="connsiteX6" fmla="*/ 1334541 w 1494443"/>
              <a:gd name="connsiteY6" fmla="*/ 1930484 h 2253757"/>
              <a:gd name="connsiteX7" fmla="*/ 1493173 w 1494443"/>
              <a:gd name="connsiteY7" fmla="*/ 1069958 h 2253757"/>
              <a:gd name="connsiteX8" fmla="*/ 1441205 w 1494443"/>
              <a:gd name="connsiteY8" fmla="*/ 644162 h 2253757"/>
              <a:gd name="connsiteX9" fmla="*/ 1248800 w 1494443"/>
              <a:gd name="connsiteY9" fmla="*/ 612493 h 2253757"/>
              <a:gd name="connsiteX10" fmla="*/ 1241034 w 1494443"/>
              <a:gd name="connsiteY10" fmla="*/ 911472 h 2253757"/>
              <a:gd name="connsiteX11" fmla="*/ 1228936 w 1494443"/>
              <a:gd name="connsiteY11" fmla="*/ 600743 h 2253757"/>
              <a:gd name="connsiteX12" fmla="*/ 999131 w 1494443"/>
              <a:gd name="connsiteY12" fmla="*/ 558366 h 2253757"/>
              <a:gd name="connsiteX13" fmla="*/ 1029396 w 1494443"/>
              <a:gd name="connsiteY13" fmla="*/ 887580 h 2253757"/>
              <a:gd name="connsiteX14" fmla="*/ 978071 w 1494443"/>
              <a:gd name="connsiteY14" fmla="*/ 557324 h 2253757"/>
              <a:gd name="connsiteX15" fmla="*/ 783097 w 1494443"/>
              <a:gd name="connsiteY15" fmla="*/ 513030 h 2253757"/>
              <a:gd name="connsiteX16" fmla="*/ 786927 w 1494443"/>
              <a:gd name="connsiteY16" fmla="*/ 901237 h 2253757"/>
              <a:gd name="connsiteX17" fmla="*/ 755255 w 1494443"/>
              <a:gd name="connsiteY17" fmla="*/ 121917 h 2253757"/>
              <a:gd name="connsiteX18" fmla="*/ 558356 w 1494443"/>
              <a:gd name="connsiteY18" fmla="*/ 161731 h 2253757"/>
              <a:gd name="connsiteX19" fmla="*/ 535718 w 1494443"/>
              <a:gd name="connsiteY19" fmla="*/ 1183173 h 2253757"/>
              <a:gd name="connsiteX20" fmla="*/ 376753 w 1494443"/>
              <a:gd name="connsiteY20" fmla="*/ 1148565 h 2253757"/>
              <a:gd name="connsiteX21" fmla="*/ 436 w 1494443"/>
              <a:gd name="connsiteY21" fmla="*/ 886482 h 2253757"/>
              <a:gd name="connsiteX0" fmla="*/ 0 w 1494007"/>
              <a:gd name="connsiteY0" fmla="*/ 886482 h 2253757"/>
              <a:gd name="connsiteX1" fmla="*/ 212577 w 1494007"/>
              <a:gd name="connsiteY1" fmla="*/ 1296729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380827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240642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253757"/>
              <a:gd name="connsiteX1" fmla="*/ 202929 w 1494007"/>
              <a:gd name="connsiteY1" fmla="*/ 1320850 h 2253757"/>
              <a:gd name="connsiteX2" fmla="*/ 438719 w 1494007"/>
              <a:gd name="connsiteY2" fmla="*/ 1655174 h 2253757"/>
              <a:gd name="connsiteX3" fmla="*/ 620418 w 1494007"/>
              <a:gd name="connsiteY3" fmla="*/ 1879748 h 2253757"/>
              <a:gd name="connsiteX4" fmla="*/ 654015 w 1494007"/>
              <a:gd name="connsiteY4" fmla="*/ 2115210 h 2253757"/>
              <a:gd name="connsiteX5" fmla="*/ 1324672 w 1494007"/>
              <a:gd name="connsiteY5" fmla="*/ 2253757 h 2253757"/>
              <a:gd name="connsiteX6" fmla="*/ 1334105 w 1494007"/>
              <a:gd name="connsiteY6" fmla="*/ 1930484 h 2253757"/>
              <a:gd name="connsiteX7" fmla="*/ 1492737 w 1494007"/>
              <a:gd name="connsiteY7" fmla="*/ 1069958 h 2253757"/>
              <a:gd name="connsiteX8" fmla="*/ 1440769 w 1494007"/>
              <a:gd name="connsiteY8" fmla="*/ 644162 h 2253757"/>
              <a:gd name="connsiteX9" fmla="*/ 1248364 w 1494007"/>
              <a:gd name="connsiteY9" fmla="*/ 612493 h 2253757"/>
              <a:gd name="connsiteX10" fmla="*/ 1240598 w 1494007"/>
              <a:gd name="connsiteY10" fmla="*/ 911472 h 2253757"/>
              <a:gd name="connsiteX11" fmla="*/ 1228500 w 1494007"/>
              <a:gd name="connsiteY11" fmla="*/ 600743 h 2253757"/>
              <a:gd name="connsiteX12" fmla="*/ 998695 w 1494007"/>
              <a:gd name="connsiteY12" fmla="*/ 558366 h 2253757"/>
              <a:gd name="connsiteX13" fmla="*/ 1028960 w 1494007"/>
              <a:gd name="connsiteY13" fmla="*/ 887580 h 2253757"/>
              <a:gd name="connsiteX14" fmla="*/ 977635 w 1494007"/>
              <a:gd name="connsiteY14" fmla="*/ 557324 h 2253757"/>
              <a:gd name="connsiteX15" fmla="*/ 782661 w 1494007"/>
              <a:gd name="connsiteY15" fmla="*/ 513030 h 2253757"/>
              <a:gd name="connsiteX16" fmla="*/ 786491 w 1494007"/>
              <a:gd name="connsiteY16" fmla="*/ 901237 h 2253757"/>
              <a:gd name="connsiteX17" fmla="*/ 754819 w 1494007"/>
              <a:gd name="connsiteY17" fmla="*/ 121917 h 2253757"/>
              <a:gd name="connsiteX18" fmla="*/ 557920 w 1494007"/>
              <a:gd name="connsiteY18" fmla="*/ 161731 h 2253757"/>
              <a:gd name="connsiteX19" fmla="*/ 535282 w 1494007"/>
              <a:gd name="connsiteY19" fmla="*/ 1183173 h 2253757"/>
              <a:gd name="connsiteX20" fmla="*/ 376317 w 1494007"/>
              <a:gd name="connsiteY20" fmla="*/ 1148565 h 2253757"/>
              <a:gd name="connsiteX21" fmla="*/ 0 w 1494007"/>
              <a:gd name="connsiteY21" fmla="*/ 886482 h 2253757"/>
              <a:gd name="connsiteX0" fmla="*/ 0 w 1494007"/>
              <a:gd name="connsiteY0" fmla="*/ 886482 h 2147622"/>
              <a:gd name="connsiteX1" fmla="*/ 202929 w 1494007"/>
              <a:gd name="connsiteY1" fmla="*/ 1320850 h 2147622"/>
              <a:gd name="connsiteX2" fmla="*/ 438719 w 1494007"/>
              <a:gd name="connsiteY2" fmla="*/ 1655174 h 2147622"/>
              <a:gd name="connsiteX3" fmla="*/ 620418 w 1494007"/>
              <a:gd name="connsiteY3" fmla="*/ 1879748 h 2147622"/>
              <a:gd name="connsiteX4" fmla="*/ 654015 w 1494007"/>
              <a:gd name="connsiteY4" fmla="*/ 2115210 h 2147622"/>
              <a:gd name="connsiteX5" fmla="*/ 1339145 w 1494007"/>
              <a:gd name="connsiteY5" fmla="*/ 2147622 h 2147622"/>
              <a:gd name="connsiteX6" fmla="*/ 1334105 w 1494007"/>
              <a:gd name="connsiteY6" fmla="*/ 1930484 h 2147622"/>
              <a:gd name="connsiteX7" fmla="*/ 1492737 w 1494007"/>
              <a:gd name="connsiteY7" fmla="*/ 1069958 h 2147622"/>
              <a:gd name="connsiteX8" fmla="*/ 1440769 w 1494007"/>
              <a:gd name="connsiteY8" fmla="*/ 644162 h 2147622"/>
              <a:gd name="connsiteX9" fmla="*/ 1248364 w 1494007"/>
              <a:gd name="connsiteY9" fmla="*/ 612493 h 2147622"/>
              <a:gd name="connsiteX10" fmla="*/ 1240598 w 1494007"/>
              <a:gd name="connsiteY10" fmla="*/ 911472 h 2147622"/>
              <a:gd name="connsiteX11" fmla="*/ 1228500 w 1494007"/>
              <a:gd name="connsiteY11" fmla="*/ 600743 h 2147622"/>
              <a:gd name="connsiteX12" fmla="*/ 998695 w 1494007"/>
              <a:gd name="connsiteY12" fmla="*/ 558366 h 2147622"/>
              <a:gd name="connsiteX13" fmla="*/ 1028960 w 1494007"/>
              <a:gd name="connsiteY13" fmla="*/ 887580 h 2147622"/>
              <a:gd name="connsiteX14" fmla="*/ 977635 w 1494007"/>
              <a:gd name="connsiteY14" fmla="*/ 557324 h 2147622"/>
              <a:gd name="connsiteX15" fmla="*/ 782661 w 1494007"/>
              <a:gd name="connsiteY15" fmla="*/ 513030 h 2147622"/>
              <a:gd name="connsiteX16" fmla="*/ 786491 w 1494007"/>
              <a:gd name="connsiteY16" fmla="*/ 901237 h 2147622"/>
              <a:gd name="connsiteX17" fmla="*/ 754819 w 1494007"/>
              <a:gd name="connsiteY17" fmla="*/ 121917 h 2147622"/>
              <a:gd name="connsiteX18" fmla="*/ 557920 w 1494007"/>
              <a:gd name="connsiteY18" fmla="*/ 161731 h 2147622"/>
              <a:gd name="connsiteX19" fmla="*/ 535282 w 1494007"/>
              <a:gd name="connsiteY19" fmla="*/ 1183173 h 2147622"/>
              <a:gd name="connsiteX20" fmla="*/ 376317 w 1494007"/>
              <a:gd name="connsiteY20" fmla="*/ 1148565 h 2147622"/>
              <a:gd name="connsiteX21" fmla="*/ 0 w 1494007"/>
              <a:gd name="connsiteY21" fmla="*/ 886482 h 2147622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5282 w 1494007"/>
              <a:gd name="connsiteY19" fmla="*/ 1183173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01512 w 1494007"/>
              <a:gd name="connsiteY19" fmla="*/ 1192821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76317 w 1494007"/>
              <a:gd name="connsiteY20" fmla="*/ 1148565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494007"/>
              <a:gd name="connsiteY0" fmla="*/ 886482 h 2123500"/>
              <a:gd name="connsiteX1" fmla="*/ 202929 w 1494007"/>
              <a:gd name="connsiteY1" fmla="*/ 1320850 h 2123500"/>
              <a:gd name="connsiteX2" fmla="*/ 438719 w 1494007"/>
              <a:gd name="connsiteY2" fmla="*/ 1655174 h 2123500"/>
              <a:gd name="connsiteX3" fmla="*/ 620418 w 1494007"/>
              <a:gd name="connsiteY3" fmla="*/ 1879748 h 2123500"/>
              <a:gd name="connsiteX4" fmla="*/ 654015 w 1494007"/>
              <a:gd name="connsiteY4" fmla="*/ 2115210 h 2123500"/>
              <a:gd name="connsiteX5" fmla="*/ 1334321 w 1494007"/>
              <a:gd name="connsiteY5" fmla="*/ 2123500 h 2123500"/>
              <a:gd name="connsiteX6" fmla="*/ 1334105 w 1494007"/>
              <a:gd name="connsiteY6" fmla="*/ 1930484 h 2123500"/>
              <a:gd name="connsiteX7" fmla="*/ 1492737 w 1494007"/>
              <a:gd name="connsiteY7" fmla="*/ 1069958 h 2123500"/>
              <a:gd name="connsiteX8" fmla="*/ 1440769 w 1494007"/>
              <a:gd name="connsiteY8" fmla="*/ 644162 h 2123500"/>
              <a:gd name="connsiteX9" fmla="*/ 1248364 w 1494007"/>
              <a:gd name="connsiteY9" fmla="*/ 612493 h 2123500"/>
              <a:gd name="connsiteX10" fmla="*/ 1240598 w 1494007"/>
              <a:gd name="connsiteY10" fmla="*/ 911472 h 2123500"/>
              <a:gd name="connsiteX11" fmla="*/ 1228500 w 1494007"/>
              <a:gd name="connsiteY11" fmla="*/ 600743 h 2123500"/>
              <a:gd name="connsiteX12" fmla="*/ 998695 w 1494007"/>
              <a:gd name="connsiteY12" fmla="*/ 558366 h 2123500"/>
              <a:gd name="connsiteX13" fmla="*/ 1028960 w 1494007"/>
              <a:gd name="connsiteY13" fmla="*/ 887580 h 2123500"/>
              <a:gd name="connsiteX14" fmla="*/ 977635 w 1494007"/>
              <a:gd name="connsiteY14" fmla="*/ 557324 h 2123500"/>
              <a:gd name="connsiteX15" fmla="*/ 782661 w 1494007"/>
              <a:gd name="connsiteY15" fmla="*/ 513030 h 2123500"/>
              <a:gd name="connsiteX16" fmla="*/ 786491 w 1494007"/>
              <a:gd name="connsiteY16" fmla="*/ 901237 h 2123500"/>
              <a:gd name="connsiteX17" fmla="*/ 754819 w 1494007"/>
              <a:gd name="connsiteY17" fmla="*/ 121917 h 2123500"/>
              <a:gd name="connsiteX18" fmla="*/ 557920 w 1494007"/>
              <a:gd name="connsiteY18" fmla="*/ 161731 h 2123500"/>
              <a:gd name="connsiteX19" fmla="*/ 530458 w 1494007"/>
              <a:gd name="connsiteY19" fmla="*/ 1197645 h 2123500"/>
              <a:gd name="connsiteX20" fmla="*/ 395614 w 1494007"/>
              <a:gd name="connsiteY20" fmla="*/ 1153389 h 2123500"/>
              <a:gd name="connsiteX21" fmla="*/ 0 w 1494007"/>
              <a:gd name="connsiteY21" fmla="*/ 886482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23500"/>
              <a:gd name="connsiteX1" fmla="*/ 227051 w 1518129"/>
              <a:gd name="connsiteY1" fmla="*/ 1320850 h 2123500"/>
              <a:gd name="connsiteX2" fmla="*/ 462841 w 1518129"/>
              <a:gd name="connsiteY2" fmla="*/ 1655174 h 2123500"/>
              <a:gd name="connsiteX3" fmla="*/ 644540 w 1518129"/>
              <a:gd name="connsiteY3" fmla="*/ 1879748 h 2123500"/>
              <a:gd name="connsiteX4" fmla="*/ 678137 w 1518129"/>
              <a:gd name="connsiteY4" fmla="*/ 2115210 h 2123500"/>
              <a:gd name="connsiteX5" fmla="*/ 1358443 w 1518129"/>
              <a:gd name="connsiteY5" fmla="*/ 2123500 h 2123500"/>
              <a:gd name="connsiteX6" fmla="*/ 1358227 w 1518129"/>
              <a:gd name="connsiteY6" fmla="*/ 1930484 h 2123500"/>
              <a:gd name="connsiteX7" fmla="*/ 1516859 w 1518129"/>
              <a:gd name="connsiteY7" fmla="*/ 1069958 h 2123500"/>
              <a:gd name="connsiteX8" fmla="*/ 1464891 w 1518129"/>
              <a:gd name="connsiteY8" fmla="*/ 644162 h 2123500"/>
              <a:gd name="connsiteX9" fmla="*/ 1272486 w 1518129"/>
              <a:gd name="connsiteY9" fmla="*/ 612493 h 2123500"/>
              <a:gd name="connsiteX10" fmla="*/ 1264720 w 1518129"/>
              <a:gd name="connsiteY10" fmla="*/ 911472 h 2123500"/>
              <a:gd name="connsiteX11" fmla="*/ 1252622 w 1518129"/>
              <a:gd name="connsiteY11" fmla="*/ 600743 h 2123500"/>
              <a:gd name="connsiteX12" fmla="*/ 1022817 w 1518129"/>
              <a:gd name="connsiteY12" fmla="*/ 558366 h 2123500"/>
              <a:gd name="connsiteX13" fmla="*/ 1053082 w 1518129"/>
              <a:gd name="connsiteY13" fmla="*/ 887580 h 2123500"/>
              <a:gd name="connsiteX14" fmla="*/ 1001757 w 1518129"/>
              <a:gd name="connsiteY14" fmla="*/ 557324 h 2123500"/>
              <a:gd name="connsiteX15" fmla="*/ 806783 w 1518129"/>
              <a:gd name="connsiteY15" fmla="*/ 513030 h 2123500"/>
              <a:gd name="connsiteX16" fmla="*/ 810613 w 1518129"/>
              <a:gd name="connsiteY16" fmla="*/ 901237 h 2123500"/>
              <a:gd name="connsiteX17" fmla="*/ 778941 w 1518129"/>
              <a:gd name="connsiteY17" fmla="*/ 121917 h 2123500"/>
              <a:gd name="connsiteX18" fmla="*/ 582042 w 1518129"/>
              <a:gd name="connsiteY18" fmla="*/ 161731 h 2123500"/>
              <a:gd name="connsiteX19" fmla="*/ 554580 w 1518129"/>
              <a:gd name="connsiteY19" fmla="*/ 1197645 h 2123500"/>
              <a:gd name="connsiteX20" fmla="*/ 419736 w 1518129"/>
              <a:gd name="connsiteY20" fmla="*/ 1153389 h 2123500"/>
              <a:gd name="connsiteX21" fmla="*/ 0 w 1518129"/>
              <a:gd name="connsiteY21" fmla="*/ 891306 h 2123500"/>
              <a:gd name="connsiteX0" fmla="*/ 0 w 1518129"/>
              <a:gd name="connsiteY0" fmla="*/ 891306 h 2133149"/>
              <a:gd name="connsiteX1" fmla="*/ 227051 w 1518129"/>
              <a:gd name="connsiteY1" fmla="*/ 1320850 h 2133149"/>
              <a:gd name="connsiteX2" fmla="*/ 462841 w 1518129"/>
              <a:gd name="connsiteY2" fmla="*/ 1655174 h 2133149"/>
              <a:gd name="connsiteX3" fmla="*/ 644540 w 1518129"/>
              <a:gd name="connsiteY3" fmla="*/ 1879748 h 2133149"/>
              <a:gd name="connsiteX4" fmla="*/ 678137 w 1518129"/>
              <a:gd name="connsiteY4" fmla="*/ 2115210 h 2133149"/>
              <a:gd name="connsiteX5" fmla="*/ 1348794 w 1518129"/>
              <a:gd name="connsiteY5" fmla="*/ 2133149 h 2133149"/>
              <a:gd name="connsiteX6" fmla="*/ 1358227 w 1518129"/>
              <a:gd name="connsiteY6" fmla="*/ 1930484 h 2133149"/>
              <a:gd name="connsiteX7" fmla="*/ 1516859 w 1518129"/>
              <a:gd name="connsiteY7" fmla="*/ 1069958 h 2133149"/>
              <a:gd name="connsiteX8" fmla="*/ 1464891 w 1518129"/>
              <a:gd name="connsiteY8" fmla="*/ 644162 h 2133149"/>
              <a:gd name="connsiteX9" fmla="*/ 1272486 w 1518129"/>
              <a:gd name="connsiteY9" fmla="*/ 612493 h 2133149"/>
              <a:gd name="connsiteX10" fmla="*/ 1264720 w 1518129"/>
              <a:gd name="connsiteY10" fmla="*/ 911472 h 2133149"/>
              <a:gd name="connsiteX11" fmla="*/ 1252622 w 1518129"/>
              <a:gd name="connsiteY11" fmla="*/ 600743 h 2133149"/>
              <a:gd name="connsiteX12" fmla="*/ 1022817 w 1518129"/>
              <a:gd name="connsiteY12" fmla="*/ 558366 h 2133149"/>
              <a:gd name="connsiteX13" fmla="*/ 1053082 w 1518129"/>
              <a:gd name="connsiteY13" fmla="*/ 887580 h 2133149"/>
              <a:gd name="connsiteX14" fmla="*/ 1001757 w 1518129"/>
              <a:gd name="connsiteY14" fmla="*/ 557324 h 2133149"/>
              <a:gd name="connsiteX15" fmla="*/ 806783 w 1518129"/>
              <a:gd name="connsiteY15" fmla="*/ 513030 h 2133149"/>
              <a:gd name="connsiteX16" fmla="*/ 810613 w 1518129"/>
              <a:gd name="connsiteY16" fmla="*/ 901237 h 2133149"/>
              <a:gd name="connsiteX17" fmla="*/ 778941 w 1518129"/>
              <a:gd name="connsiteY17" fmla="*/ 121917 h 2133149"/>
              <a:gd name="connsiteX18" fmla="*/ 582042 w 1518129"/>
              <a:gd name="connsiteY18" fmla="*/ 161731 h 2133149"/>
              <a:gd name="connsiteX19" fmla="*/ 554580 w 1518129"/>
              <a:gd name="connsiteY19" fmla="*/ 1197645 h 2133149"/>
              <a:gd name="connsiteX20" fmla="*/ 419736 w 1518129"/>
              <a:gd name="connsiteY20" fmla="*/ 1153389 h 2133149"/>
              <a:gd name="connsiteX21" fmla="*/ 0 w 1518129"/>
              <a:gd name="connsiteY21" fmla="*/ 891306 h 2133149"/>
              <a:gd name="connsiteX0" fmla="*/ 0 w 1518129"/>
              <a:gd name="connsiteY0" fmla="*/ 891306 h 2115210"/>
              <a:gd name="connsiteX1" fmla="*/ 227051 w 1518129"/>
              <a:gd name="connsiteY1" fmla="*/ 1320850 h 2115210"/>
              <a:gd name="connsiteX2" fmla="*/ 462841 w 1518129"/>
              <a:gd name="connsiteY2" fmla="*/ 1655174 h 2115210"/>
              <a:gd name="connsiteX3" fmla="*/ 644540 w 1518129"/>
              <a:gd name="connsiteY3" fmla="*/ 1879748 h 2115210"/>
              <a:gd name="connsiteX4" fmla="*/ 678137 w 1518129"/>
              <a:gd name="connsiteY4" fmla="*/ 2115210 h 2115210"/>
              <a:gd name="connsiteX5" fmla="*/ 1339145 w 1518129"/>
              <a:gd name="connsiteY5" fmla="*/ 2113852 h 2115210"/>
              <a:gd name="connsiteX6" fmla="*/ 1358227 w 1518129"/>
              <a:gd name="connsiteY6" fmla="*/ 1930484 h 2115210"/>
              <a:gd name="connsiteX7" fmla="*/ 1516859 w 1518129"/>
              <a:gd name="connsiteY7" fmla="*/ 1069958 h 2115210"/>
              <a:gd name="connsiteX8" fmla="*/ 1464891 w 1518129"/>
              <a:gd name="connsiteY8" fmla="*/ 644162 h 2115210"/>
              <a:gd name="connsiteX9" fmla="*/ 1272486 w 1518129"/>
              <a:gd name="connsiteY9" fmla="*/ 612493 h 2115210"/>
              <a:gd name="connsiteX10" fmla="*/ 1264720 w 1518129"/>
              <a:gd name="connsiteY10" fmla="*/ 911472 h 2115210"/>
              <a:gd name="connsiteX11" fmla="*/ 1252622 w 1518129"/>
              <a:gd name="connsiteY11" fmla="*/ 600743 h 2115210"/>
              <a:gd name="connsiteX12" fmla="*/ 1022817 w 1518129"/>
              <a:gd name="connsiteY12" fmla="*/ 558366 h 2115210"/>
              <a:gd name="connsiteX13" fmla="*/ 1053082 w 1518129"/>
              <a:gd name="connsiteY13" fmla="*/ 887580 h 2115210"/>
              <a:gd name="connsiteX14" fmla="*/ 1001757 w 1518129"/>
              <a:gd name="connsiteY14" fmla="*/ 557324 h 2115210"/>
              <a:gd name="connsiteX15" fmla="*/ 806783 w 1518129"/>
              <a:gd name="connsiteY15" fmla="*/ 513030 h 2115210"/>
              <a:gd name="connsiteX16" fmla="*/ 810613 w 1518129"/>
              <a:gd name="connsiteY16" fmla="*/ 901237 h 2115210"/>
              <a:gd name="connsiteX17" fmla="*/ 778941 w 1518129"/>
              <a:gd name="connsiteY17" fmla="*/ 121917 h 2115210"/>
              <a:gd name="connsiteX18" fmla="*/ 582042 w 1518129"/>
              <a:gd name="connsiteY18" fmla="*/ 161731 h 2115210"/>
              <a:gd name="connsiteX19" fmla="*/ 554580 w 1518129"/>
              <a:gd name="connsiteY19" fmla="*/ 1197645 h 2115210"/>
              <a:gd name="connsiteX20" fmla="*/ 419736 w 1518129"/>
              <a:gd name="connsiteY20" fmla="*/ 1153389 h 2115210"/>
              <a:gd name="connsiteX21" fmla="*/ 0 w 1518129"/>
              <a:gd name="connsiteY21" fmla="*/ 891306 h 2115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518129" h="2115210">
                <a:moveTo>
                  <a:pt x="0" y="891306"/>
                </a:moveTo>
                <a:cubicBezTo>
                  <a:pt x="124742" y="1042097"/>
                  <a:pt x="180313" y="1188925"/>
                  <a:pt x="227051" y="1320850"/>
                </a:cubicBezTo>
                <a:cubicBezTo>
                  <a:pt x="283134" y="1440332"/>
                  <a:pt x="360533" y="1506746"/>
                  <a:pt x="462841" y="1655174"/>
                </a:cubicBezTo>
                <a:cubicBezTo>
                  <a:pt x="565096" y="1757587"/>
                  <a:pt x="604529" y="1837560"/>
                  <a:pt x="644540" y="1879748"/>
                </a:cubicBezTo>
                <a:cubicBezTo>
                  <a:pt x="721823" y="1966655"/>
                  <a:pt x="679875" y="2008729"/>
                  <a:pt x="678137" y="2115210"/>
                </a:cubicBezTo>
                <a:lnTo>
                  <a:pt x="1339145" y="2113852"/>
                </a:lnTo>
                <a:cubicBezTo>
                  <a:pt x="1324322" y="2047548"/>
                  <a:pt x="1303318" y="2034201"/>
                  <a:pt x="1358227" y="1930484"/>
                </a:cubicBezTo>
                <a:cubicBezTo>
                  <a:pt x="1521981" y="1634855"/>
                  <a:pt x="1516858" y="1179685"/>
                  <a:pt x="1516859" y="1069958"/>
                </a:cubicBezTo>
                <a:cubicBezTo>
                  <a:pt x="1522576" y="857179"/>
                  <a:pt x="1509640" y="720406"/>
                  <a:pt x="1464891" y="644162"/>
                </a:cubicBezTo>
                <a:cubicBezTo>
                  <a:pt x="1396021" y="572742"/>
                  <a:pt x="1370976" y="579197"/>
                  <a:pt x="1272486" y="612493"/>
                </a:cubicBezTo>
                <a:cubicBezTo>
                  <a:pt x="1306205" y="707004"/>
                  <a:pt x="1275123" y="829781"/>
                  <a:pt x="1264720" y="911472"/>
                </a:cubicBezTo>
                <a:cubicBezTo>
                  <a:pt x="1250153" y="907906"/>
                  <a:pt x="1292939" y="659594"/>
                  <a:pt x="1252622" y="600743"/>
                </a:cubicBezTo>
                <a:cubicBezTo>
                  <a:pt x="1202656" y="541892"/>
                  <a:pt x="1107533" y="508148"/>
                  <a:pt x="1022817" y="558366"/>
                </a:cubicBezTo>
                <a:cubicBezTo>
                  <a:pt x="1086811" y="668103"/>
                  <a:pt x="1058849" y="793697"/>
                  <a:pt x="1053082" y="887580"/>
                </a:cubicBezTo>
                <a:cubicBezTo>
                  <a:pt x="1041532" y="883386"/>
                  <a:pt x="1071753" y="653519"/>
                  <a:pt x="1001757" y="557324"/>
                </a:cubicBezTo>
                <a:cubicBezTo>
                  <a:pt x="946234" y="504548"/>
                  <a:pt x="915026" y="504758"/>
                  <a:pt x="806783" y="513030"/>
                </a:cubicBezTo>
                <a:cubicBezTo>
                  <a:pt x="816055" y="653003"/>
                  <a:pt x="822837" y="732256"/>
                  <a:pt x="810613" y="901237"/>
                </a:cubicBezTo>
                <a:cubicBezTo>
                  <a:pt x="782414" y="451352"/>
                  <a:pt x="784675" y="276900"/>
                  <a:pt x="778941" y="121917"/>
                </a:cubicBezTo>
                <a:cubicBezTo>
                  <a:pt x="774616" y="-32693"/>
                  <a:pt x="569584" y="-61779"/>
                  <a:pt x="582042" y="161731"/>
                </a:cubicBezTo>
                <a:cubicBezTo>
                  <a:pt x="570378" y="380417"/>
                  <a:pt x="623442" y="1132875"/>
                  <a:pt x="554580" y="1197645"/>
                </a:cubicBezTo>
                <a:cubicBezTo>
                  <a:pt x="495024" y="1230412"/>
                  <a:pt x="496393" y="1222363"/>
                  <a:pt x="419736" y="1153389"/>
                </a:cubicBezTo>
                <a:cubicBezTo>
                  <a:pt x="331744" y="1046414"/>
                  <a:pt x="197603" y="767201"/>
                  <a:pt x="0" y="89130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E40373CB-10D2-4905-ACDB-D2D937BCC3FB}"/>
              </a:ext>
            </a:extLst>
          </p:cNvPr>
          <p:cNvGrpSpPr/>
          <p:nvPr/>
        </p:nvGrpSpPr>
        <p:grpSpPr>
          <a:xfrm rot="5400000">
            <a:off x="454430" y="4114785"/>
            <a:ext cx="1048447" cy="1956437"/>
            <a:chOff x="967066" y="4263648"/>
            <a:chExt cx="670418" cy="1251022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6980D73D-DF88-4B93-9A40-B8758824C803}"/>
                </a:ext>
              </a:extLst>
            </p:cNvPr>
            <p:cNvSpPr/>
            <p:nvPr/>
          </p:nvSpPr>
          <p:spPr>
            <a:xfrm rot="16200000">
              <a:off x="1128885" y="4147342"/>
              <a:ext cx="360040" cy="59265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70087711-9327-4CA1-818F-4B12ECDC4FEF}"/>
                </a:ext>
              </a:extLst>
            </p:cNvPr>
            <p:cNvSpPr/>
            <p:nvPr/>
          </p:nvSpPr>
          <p:spPr>
            <a:xfrm rot="16200000">
              <a:off x="786671" y="4663858"/>
              <a:ext cx="1031207" cy="67041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80D50F28-D16C-448D-BFC6-49D8BA68DE6E}"/>
              </a:ext>
            </a:extLst>
          </p:cNvPr>
          <p:cNvGrpSpPr/>
          <p:nvPr/>
        </p:nvGrpSpPr>
        <p:grpSpPr>
          <a:xfrm>
            <a:off x="7492703" y="1921239"/>
            <a:ext cx="3996887" cy="584114"/>
            <a:chOff x="3017859" y="4283976"/>
            <a:chExt cx="1870812" cy="58411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FA1136D3-F694-4CC0-AC68-C57B49DA5B2F}"/>
                </a:ext>
              </a:extLst>
            </p:cNvPr>
            <p:cNvSpPr txBox="1"/>
            <p:nvPr/>
          </p:nvSpPr>
          <p:spPr>
            <a:xfrm>
              <a:off x="3021856" y="4560313"/>
              <a:ext cx="186681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این عنوان را اینجا وارد کنید ...</a:t>
              </a: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E357FC69-50CC-41C2-A7B6-D0FB0821C819}"/>
                </a:ext>
              </a:extLst>
            </p:cNvPr>
            <p:cNvSpPr txBox="1"/>
            <p:nvPr/>
          </p:nvSpPr>
          <p:spPr>
            <a:xfrm>
              <a:off x="3017859" y="4283976"/>
              <a:ext cx="1870812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CB8524D-8030-40EB-A46E-09B68027FEA1}"/>
              </a:ext>
            </a:extLst>
          </p:cNvPr>
          <p:cNvGrpSpPr/>
          <p:nvPr/>
        </p:nvGrpSpPr>
        <p:grpSpPr>
          <a:xfrm>
            <a:off x="5806934" y="3514501"/>
            <a:ext cx="587027" cy="1984381"/>
            <a:chOff x="5714547" y="3290776"/>
            <a:chExt cx="743513" cy="3591643"/>
          </a:xfrm>
        </p:grpSpPr>
        <p:sp>
          <p:nvSpPr>
            <p:cNvPr id="113" name="Trapezoid 11">
              <a:extLst>
                <a:ext uri="{FF2B5EF4-FFF2-40B4-BE49-F238E27FC236}">
                  <a16:creationId xmlns:a16="http://schemas.microsoft.com/office/drawing/2014/main" xmlns="" id="{34B88ACA-177E-4CBD-8812-10821AAABC35}"/>
                </a:ext>
              </a:extLst>
            </p:cNvPr>
            <p:cNvSpPr/>
            <p:nvPr/>
          </p:nvSpPr>
          <p:spPr>
            <a:xfrm>
              <a:off x="5714547" y="3290776"/>
              <a:ext cx="743513" cy="3591643"/>
            </a:xfrm>
            <a:custGeom>
              <a:avLst/>
              <a:gdLst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513" h="3591643">
                  <a:moveTo>
                    <a:pt x="0" y="3591643"/>
                  </a:moveTo>
                  <a:cubicBezTo>
                    <a:pt x="100780" y="2946879"/>
                    <a:pt x="230135" y="1349614"/>
                    <a:pt x="216615" y="0"/>
                  </a:cubicBezTo>
                  <a:lnTo>
                    <a:pt x="526898" y="0"/>
                  </a:lnTo>
                  <a:cubicBezTo>
                    <a:pt x="541953" y="1349614"/>
                    <a:pt x="661783" y="2899254"/>
                    <a:pt x="743513" y="3591643"/>
                  </a:cubicBezTo>
                  <a:lnTo>
                    <a:pt x="0" y="359164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B Nazanin" panose="00000400000000000000" pitchFamily="2" charset="-78"/>
              </a:endParaRPr>
            </a:p>
          </p:txBody>
        </p:sp>
        <p:sp>
          <p:nvSpPr>
            <p:cNvPr id="114" name="Trapezoid 11">
              <a:extLst>
                <a:ext uri="{FF2B5EF4-FFF2-40B4-BE49-F238E27FC236}">
                  <a16:creationId xmlns:a16="http://schemas.microsoft.com/office/drawing/2014/main" xmlns="" id="{C4448A54-A3C7-4067-BA41-FC2E522A9199}"/>
                </a:ext>
              </a:extLst>
            </p:cNvPr>
            <p:cNvSpPr/>
            <p:nvPr/>
          </p:nvSpPr>
          <p:spPr>
            <a:xfrm>
              <a:off x="5845404" y="3290776"/>
              <a:ext cx="479555" cy="3591643"/>
            </a:xfrm>
            <a:custGeom>
              <a:avLst/>
              <a:gdLst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  <a:gd name="connsiteX0" fmla="*/ 0 w 743513"/>
                <a:gd name="connsiteY0" fmla="*/ 3591643 h 3591643"/>
                <a:gd name="connsiteX1" fmla="*/ 216615 w 743513"/>
                <a:gd name="connsiteY1" fmla="*/ 0 h 3591643"/>
                <a:gd name="connsiteX2" fmla="*/ 526898 w 743513"/>
                <a:gd name="connsiteY2" fmla="*/ 0 h 3591643"/>
                <a:gd name="connsiteX3" fmla="*/ 743513 w 743513"/>
                <a:gd name="connsiteY3" fmla="*/ 3591643 h 3591643"/>
                <a:gd name="connsiteX4" fmla="*/ 0 w 743513"/>
                <a:gd name="connsiteY4" fmla="*/ 3591643 h 35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43513" h="3591643">
                  <a:moveTo>
                    <a:pt x="0" y="3591643"/>
                  </a:moveTo>
                  <a:cubicBezTo>
                    <a:pt x="100780" y="2946879"/>
                    <a:pt x="230135" y="1349614"/>
                    <a:pt x="216615" y="0"/>
                  </a:cubicBezTo>
                  <a:lnTo>
                    <a:pt x="526898" y="0"/>
                  </a:lnTo>
                  <a:cubicBezTo>
                    <a:pt x="541953" y="1349614"/>
                    <a:pt x="661783" y="2899254"/>
                    <a:pt x="743513" y="3591643"/>
                  </a:cubicBezTo>
                  <a:lnTo>
                    <a:pt x="0" y="3591643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B Nazanin" panose="00000400000000000000" pitchFamily="2" charset="-78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E6029CCF-9D64-43FD-A03F-3A9DB2A8C1AE}"/>
              </a:ext>
            </a:extLst>
          </p:cNvPr>
          <p:cNvGrpSpPr/>
          <p:nvPr/>
        </p:nvGrpSpPr>
        <p:grpSpPr>
          <a:xfrm>
            <a:off x="5624433" y="1705547"/>
            <a:ext cx="955639" cy="2212523"/>
            <a:chOff x="5331153" y="575008"/>
            <a:chExt cx="1507917" cy="3491170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xmlns="" id="{DA970707-D222-40E2-A0F3-1ECD641C3942}"/>
                </a:ext>
              </a:extLst>
            </p:cNvPr>
            <p:cNvGrpSpPr/>
            <p:nvPr/>
          </p:nvGrpSpPr>
          <p:grpSpPr>
            <a:xfrm>
              <a:off x="6404987" y="3268551"/>
              <a:ext cx="207521" cy="447013"/>
              <a:chOff x="5282863" y="4265998"/>
              <a:chExt cx="524099" cy="1110552"/>
            </a:xfrm>
          </p:grpSpPr>
          <p:sp>
            <p:nvSpPr>
              <p:cNvPr id="110" name="Graphic 2">
                <a:extLst>
                  <a:ext uri="{FF2B5EF4-FFF2-40B4-BE49-F238E27FC236}">
                    <a16:creationId xmlns:a16="http://schemas.microsoft.com/office/drawing/2014/main" xmlns="" id="{1CC5AF1F-114C-4276-888C-ADC5248A3063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1" name="Graphic 2">
                <a:extLst>
                  <a:ext uri="{FF2B5EF4-FFF2-40B4-BE49-F238E27FC236}">
                    <a16:creationId xmlns:a16="http://schemas.microsoft.com/office/drawing/2014/main" xmlns="" id="{A05BAA5F-FC63-4DA5-99C7-8939AAD4386D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12" name="Graphic 2">
                <a:extLst>
                  <a:ext uri="{FF2B5EF4-FFF2-40B4-BE49-F238E27FC236}">
                    <a16:creationId xmlns:a16="http://schemas.microsoft.com/office/drawing/2014/main" xmlns="" id="{CABA388B-A97E-4ED4-9D39-2D2FEAE80146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10834FFF-5BBD-443C-BEB8-0B8A323AA7C2}"/>
                </a:ext>
              </a:extLst>
            </p:cNvPr>
            <p:cNvGrpSpPr/>
            <p:nvPr/>
          </p:nvGrpSpPr>
          <p:grpSpPr>
            <a:xfrm>
              <a:off x="5561202" y="3274206"/>
              <a:ext cx="207521" cy="447013"/>
              <a:chOff x="5282863" y="4265998"/>
              <a:chExt cx="524099" cy="1110552"/>
            </a:xfrm>
          </p:grpSpPr>
          <p:sp>
            <p:nvSpPr>
              <p:cNvPr id="107" name="Graphic 2">
                <a:extLst>
                  <a:ext uri="{FF2B5EF4-FFF2-40B4-BE49-F238E27FC236}">
                    <a16:creationId xmlns:a16="http://schemas.microsoft.com/office/drawing/2014/main" xmlns="" id="{280DC32F-8737-4C7D-AE89-BAC0E9616428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8" name="Graphic 2">
                <a:extLst>
                  <a:ext uri="{FF2B5EF4-FFF2-40B4-BE49-F238E27FC236}">
                    <a16:creationId xmlns:a16="http://schemas.microsoft.com/office/drawing/2014/main" xmlns="" id="{D9F5944F-F27A-4BE7-A39E-ABF749827547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9" name="Graphic 2">
                <a:extLst>
                  <a:ext uri="{FF2B5EF4-FFF2-40B4-BE49-F238E27FC236}">
                    <a16:creationId xmlns:a16="http://schemas.microsoft.com/office/drawing/2014/main" xmlns="" id="{77391D97-6856-43F3-8E10-231DC1853A45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xmlns="" id="{8609CDE3-7F51-4150-AFC2-23491E187AAA}"/>
                </a:ext>
              </a:extLst>
            </p:cNvPr>
            <p:cNvGrpSpPr/>
            <p:nvPr/>
          </p:nvGrpSpPr>
          <p:grpSpPr>
            <a:xfrm>
              <a:off x="5903929" y="3247764"/>
              <a:ext cx="351612" cy="818414"/>
              <a:chOff x="5282863" y="4265998"/>
              <a:chExt cx="524099" cy="1110552"/>
            </a:xfrm>
          </p:grpSpPr>
          <p:sp>
            <p:nvSpPr>
              <p:cNvPr id="104" name="Graphic 2">
                <a:extLst>
                  <a:ext uri="{FF2B5EF4-FFF2-40B4-BE49-F238E27FC236}">
                    <a16:creationId xmlns:a16="http://schemas.microsoft.com/office/drawing/2014/main" xmlns="" id="{0390768B-73BB-4636-8DBC-95C9292B14DF}"/>
                  </a:ext>
                </a:extLst>
              </p:cNvPr>
              <p:cNvSpPr/>
              <p:nvPr/>
            </p:nvSpPr>
            <p:spPr>
              <a:xfrm>
                <a:off x="5282863" y="4265998"/>
                <a:ext cx="524099" cy="1110552"/>
              </a:xfrm>
              <a:custGeom>
                <a:avLst/>
                <a:gdLst>
                  <a:gd name="connsiteX0" fmla="*/ 747722 w 778877"/>
                  <a:gd name="connsiteY0" fmla="*/ 0 h 1110552"/>
                  <a:gd name="connsiteX1" fmla="*/ 680583 w 778877"/>
                  <a:gd name="connsiteY1" fmla="*/ 25833 h 1110552"/>
                  <a:gd name="connsiteX2" fmla="*/ 133417 w 778877"/>
                  <a:gd name="connsiteY2" fmla="*/ 28630 h 1110552"/>
                  <a:gd name="connsiteX3" fmla="*/ 31704 w 778877"/>
                  <a:gd name="connsiteY3" fmla="*/ 131 h 1110552"/>
                  <a:gd name="connsiteX4" fmla="*/ 1675 w 778877"/>
                  <a:gd name="connsiteY4" fmla="*/ 179911 h 1110552"/>
                  <a:gd name="connsiteX5" fmla="*/ 47920 w 778877"/>
                  <a:gd name="connsiteY5" fmla="*/ 503105 h 1110552"/>
                  <a:gd name="connsiteX6" fmla="*/ 379375 w 778877"/>
                  <a:gd name="connsiteY6" fmla="*/ 1102461 h 1110552"/>
                  <a:gd name="connsiteX7" fmla="*/ 400881 w 778877"/>
                  <a:gd name="connsiteY7" fmla="*/ 1100756 h 1110552"/>
                  <a:gd name="connsiteX8" fmla="*/ 536295 w 778877"/>
                  <a:gd name="connsiteY8" fmla="*/ 903054 h 1110552"/>
                  <a:gd name="connsiteX9" fmla="*/ 749907 w 778877"/>
                  <a:gd name="connsiteY9" fmla="*/ 440687 h 1110552"/>
                  <a:gd name="connsiteX10" fmla="*/ 747722 w 778877"/>
                  <a:gd name="connsiteY10" fmla="*/ 0 h 111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78877" h="1110552">
                    <a:moveTo>
                      <a:pt x="747722" y="0"/>
                    </a:moveTo>
                    <a:cubicBezTo>
                      <a:pt x="717824" y="14381"/>
                      <a:pt x="680670" y="25527"/>
                      <a:pt x="680583" y="25833"/>
                    </a:cubicBezTo>
                    <a:cubicBezTo>
                      <a:pt x="640675" y="31996"/>
                      <a:pt x="204053" y="28761"/>
                      <a:pt x="133417" y="28630"/>
                    </a:cubicBezTo>
                    <a:cubicBezTo>
                      <a:pt x="95914" y="28630"/>
                      <a:pt x="69513" y="17353"/>
                      <a:pt x="31704" y="131"/>
                    </a:cubicBezTo>
                    <a:cubicBezTo>
                      <a:pt x="12427" y="58528"/>
                      <a:pt x="5740" y="119111"/>
                      <a:pt x="1675" y="179911"/>
                    </a:cubicBezTo>
                    <a:cubicBezTo>
                      <a:pt x="-5800" y="290761"/>
                      <a:pt x="12121" y="398244"/>
                      <a:pt x="47920" y="503105"/>
                    </a:cubicBezTo>
                    <a:cubicBezTo>
                      <a:pt x="122883" y="722531"/>
                      <a:pt x="242431" y="917260"/>
                      <a:pt x="379375" y="1102461"/>
                    </a:cubicBezTo>
                    <a:cubicBezTo>
                      <a:pt x="389210" y="1115792"/>
                      <a:pt x="393275" y="1110809"/>
                      <a:pt x="400881" y="1100756"/>
                    </a:cubicBezTo>
                    <a:cubicBezTo>
                      <a:pt x="448962" y="1036852"/>
                      <a:pt x="494202" y="971024"/>
                      <a:pt x="536295" y="903054"/>
                    </a:cubicBezTo>
                    <a:cubicBezTo>
                      <a:pt x="626295" y="757630"/>
                      <a:pt x="704055" y="606611"/>
                      <a:pt x="749907" y="440687"/>
                    </a:cubicBezTo>
                    <a:cubicBezTo>
                      <a:pt x="790470" y="293515"/>
                      <a:pt x="787236" y="146735"/>
                      <a:pt x="747722" y="0"/>
                    </a:cubicBezTo>
                    <a:close/>
                  </a:path>
                </a:pathLst>
              </a:custGeom>
              <a:solidFill>
                <a:srgbClr val="FFCD07"/>
              </a:solidFill>
              <a:ln w="4369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5" name="Graphic 2">
                <a:extLst>
                  <a:ext uri="{FF2B5EF4-FFF2-40B4-BE49-F238E27FC236}">
                    <a16:creationId xmlns:a16="http://schemas.microsoft.com/office/drawing/2014/main" xmlns="" id="{B6E5615E-0346-4E63-AA45-A2346CF14840}"/>
                  </a:ext>
                </a:extLst>
              </p:cNvPr>
              <p:cNvSpPr/>
              <p:nvPr/>
            </p:nvSpPr>
            <p:spPr>
              <a:xfrm>
                <a:off x="5343217" y="4291044"/>
                <a:ext cx="403391" cy="766285"/>
              </a:xfrm>
              <a:custGeom>
                <a:avLst/>
                <a:gdLst>
                  <a:gd name="connsiteX0" fmla="*/ 469623 w 599490"/>
                  <a:gd name="connsiteY0" fmla="*/ 4502 h 766285"/>
                  <a:gd name="connsiteX1" fmla="*/ 592055 w 599490"/>
                  <a:gd name="connsiteY1" fmla="*/ 481 h 766285"/>
                  <a:gd name="connsiteX2" fmla="*/ 597781 w 599490"/>
                  <a:gd name="connsiteY2" fmla="*/ 132049 h 766285"/>
                  <a:gd name="connsiteX3" fmla="*/ 566135 w 599490"/>
                  <a:gd name="connsiteY3" fmla="*/ 288969 h 766285"/>
                  <a:gd name="connsiteX4" fmla="*/ 523211 w 599490"/>
                  <a:gd name="connsiteY4" fmla="*/ 402790 h 766285"/>
                  <a:gd name="connsiteX5" fmla="*/ 315806 w 599490"/>
                  <a:gd name="connsiteY5" fmla="*/ 751948 h 766285"/>
                  <a:gd name="connsiteX6" fmla="*/ 282324 w 599490"/>
                  <a:gd name="connsiteY6" fmla="*/ 752036 h 766285"/>
                  <a:gd name="connsiteX7" fmla="*/ 89737 w 599490"/>
                  <a:gd name="connsiteY7" fmla="*/ 436797 h 766285"/>
                  <a:gd name="connsiteX8" fmla="*/ 2797 w 599490"/>
                  <a:gd name="connsiteY8" fmla="*/ 166886 h 766285"/>
                  <a:gd name="connsiteX9" fmla="*/ 1923 w 599490"/>
                  <a:gd name="connsiteY9" fmla="*/ 0 h 766285"/>
                  <a:gd name="connsiteX10" fmla="*/ 469623 w 599490"/>
                  <a:gd name="connsiteY10" fmla="*/ 4502 h 766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9490" h="766285">
                    <a:moveTo>
                      <a:pt x="469623" y="4502"/>
                    </a:moveTo>
                    <a:cubicBezTo>
                      <a:pt x="510404" y="1530"/>
                      <a:pt x="551448" y="7212"/>
                      <a:pt x="592055" y="481"/>
                    </a:cubicBezTo>
                    <a:cubicBezTo>
                      <a:pt x="596776" y="44191"/>
                      <a:pt x="602371" y="87377"/>
                      <a:pt x="597781" y="132049"/>
                    </a:cubicBezTo>
                    <a:cubicBezTo>
                      <a:pt x="592274" y="185681"/>
                      <a:pt x="582177" y="237740"/>
                      <a:pt x="566135" y="288969"/>
                    </a:cubicBezTo>
                    <a:cubicBezTo>
                      <a:pt x="553984" y="327740"/>
                      <a:pt x="539952" y="365768"/>
                      <a:pt x="523211" y="402790"/>
                    </a:cubicBezTo>
                    <a:cubicBezTo>
                      <a:pt x="467087" y="526884"/>
                      <a:pt x="395709" y="641929"/>
                      <a:pt x="315806" y="751948"/>
                    </a:cubicBezTo>
                    <a:cubicBezTo>
                      <a:pt x="301994" y="771006"/>
                      <a:pt x="296311" y="771093"/>
                      <a:pt x="282324" y="752036"/>
                    </a:cubicBezTo>
                    <a:cubicBezTo>
                      <a:pt x="209197" y="652376"/>
                      <a:pt x="143107" y="548433"/>
                      <a:pt x="89737" y="436797"/>
                    </a:cubicBezTo>
                    <a:cubicBezTo>
                      <a:pt x="48605" y="350819"/>
                      <a:pt x="15648" y="261781"/>
                      <a:pt x="2797" y="166886"/>
                    </a:cubicBezTo>
                    <a:cubicBezTo>
                      <a:pt x="-2886" y="124793"/>
                      <a:pt x="1835" y="13113"/>
                      <a:pt x="1923" y="0"/>
                    </a:cubicBezTo>
                    <a:cubicBezTo>
                      <a:pt x="43972" y="6994"/>
                      <a:pt x="426437" y="44"/>
                      <a:pt x="469623" y="4502"/>
                    </a:cubicBezTo>
                    <a:close/>
                  </a:path>
                </a:pathLst>
              </a:custGeom>
              <a:solidFill>
                <a:srgbClr val="F6AF1B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06" name="Graphic 2">
                <a:extLst>
                  <a:ext uri="{FF2B5EF4-FFF2-40B4-BE49-F238E27FC236}">
                    <a16:creationId xmlns:a16="http://schemas.microsoft.com/office/drawing/2014/main" xmlns="" id="{C9145526-3080-4888-88AF-9DBE757EBB62}"/>
                  </a:ext>
                </a:extLst>
              </p:cNvPr>
              <p:cNvSpPr/>
              <p:nvPr/>
            </p:nvSpPr>
            <p:spPr>
              <a:xfrm>
                <a:off x="5428981" y="4292966"/>
                <a:ext cx="231862" cy="548288"/>
              </a:xfrm>
              <a:custGeom>
                <a:avLst/>
                <a:gdLst>
                  <a:gd name="connsiteX0" fmla="*/ 334003 w 344576"/>
                  <a:gd name="connsiteY0" fmla="*/ 242943 h 548288"/>
                  <a:gd name="connsiteX1" fmla="*/ 177651 w 344576"/>
                  <a:gd name="connsiteY1" fmla="*/ 539736 h 548288"/>
                  <a:gd name="connsiteX2" fmla="*/ 156495 w 344576"/>
                  <a:gd name="connsiteY2" fmla="*/ 539299 h 548288"/>
                  <a:gd name="connsiteX3" fmla="*/ 11071 w 344576"/>
                  <a:gd name="connsiteY3" fmla="*/ 235556 h 548288"/>
                  <a:gd name="connsiteX4" fmla="*/ 21212 w 344576"/>
                  <a:gd name="connsiteY4" fmla="*/ 701 h 548288"/>
                  <a:gd name="connsiteX5" fmla="*/ 316038 w 344576"/>
                  <a:gd name="connsiteY5" fmla="*/ 963 h 548288"/>
                  <a:gd name="connsiteX6" fmla="*/ 334003 w 344576"/>
                  <a:gd name="connsiteY6" fmla="*/ 242943 h 54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4576" h="548288">
                    <a:moveTo>
                      <a:pt x="334003" y="242943"/>
                    </a:moveTo>
                    <a:cubicBezTo>
                      <a:pt x="308957" y="346056"/>
                      <a:pt x="228573" y="468095"/>
                      <a:pt x="177651" y="539736"/>
                    </a:cubicBezTo>
                    <a:cubicBezTo>
                      <a:pt x="168647" y="552412"/>
                      <a:pt x="164232" y="549920"/>
                      <a:pt x="156495" y="539299"/>
                    </a:cubicBezTo>
                    <a:cubicBezTo>
                      <a:pt x="84941" y="440820"/>
                      <a:pt x="42237" y="354536"/>
                      <a:pt x="11071" y="235556"/>
                    </a:cubicBezTo>
                    <a:cubicBezTo>
                      <a:pt x="-7812" y="163478"/>
                      <a:pt x="-1299" y="72211"/>
                      <a:pt x="21212" y="701"/>
                    </a:cubicBezTo>
                    <a:cubicBezTo>
                      <a:pt x="67632" y="2799"/>
                      <a:pt x="278272" y="-1922"/>
                      <a:pt x="316038" y="963"/>
                    </a:cubicBezTo>
                    <a:cubicBezTo>
                      <a:pt x="326222" y="28981"/>
                      <a:pt x="362196" y="161642"/>
                      <a:pt x="334003" y="242943"/>
                    </a:cubicBezTo>
                    <a:close/>
                  </a:path>
                </a:pathLst>
              </a:custGeom>
              <a:solidFill>
                <a:srgbClr val="F38821"/>
              </a:solidFill>
              <a:ln w="4369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xmlns="" id="{97D7DB6B-F611-4456-AFC3-D9FBCBCF48AD}"/>
                </a:ext>
              </a:extLst>
            </p:cNvPr>
            <p:cNvGrpSpPr/>
            <p:nvPr/>
          </p:nvGrpSpPr>
          <p:grpSpPr>
            <a:xfrm>
              <a:off x="5331153" y="575008"/>
              <a:ext cx="1507917" cy="2723755"/>
              <a:chOff x="5350725" y="913710"/>
              <a:chExt cx="1507917" cy="2723755"/>
            </a:xfrm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xmlns="" id="{82E277AA-3749-4D66-B1B9-BD3CFC0BC106}"/>
                  </a:ext>
                </a:extLst>
              </p:cNvPr>
              <p:cNvSpPr/>
              <p:nvPr/>
            </p:nvSpPr>
            <p:spPr>
              <a:xfrm>
                <a:off x="5763669" y="1171705"/>
                <a:ext cx="680698" cy="2272550"/>
              </a:xfrm>
              <a:custGeom>
                <a:avLst/>
                <a:gdLst>
                  <a:gd name="connsiteX0" fmla="*/ 542062 w 680698"/>
                  <a:gd name="connsiteY0" fmla="*/ 0 h 2272550"/>
                  <a:gd name="connsiteX1" fmla="*/ 605998 w 680698"/>
                  <a:gd name="connsiteY1" fmla="*/ 121363 h 2272550"/>
                  <a:gd name="connsiteX2" fmla="*/ 666313 w 680698"/>
                  <a:gd name="connsiteY2" fmla="*/ 264359 h 2272550"/>
                  <a:gd name="connsiteX3" fmla="*/ 679843 w 680698"/>
                  <a:gd name="connsiteY3" fmla="*/ 345113 h 2272550"/>
                  <a:gd name="connsiteX4" fmla="*/ 680026 w 680698"/>
                  <a:gd name="connsiteY4" fmla="*/ 508514 h 2272550"/>
                  <a:gd name="connsiteX5" fmla="*/ 680698 w 680698"/>
                  <a:gd name="connsiteY5" fmla="*/ 519510 h 2272550"/>
                  <a:gd name="connsiteX6" fmla="*/ 680698 w 680698"/>
                  <a:gd name="connsiteY6" fmla="*/ 2173318 h 2272550"/>
                  <a:gd name="connsiteX7" fmla="*/ 581466 w 680698"/>
                  <a:gd name="connsiteY7" fmla="*/ 2272550 h 2272550"/>
                  <a:gd name="connsiteX8" fmla="*/ 99232 w 680698"/>
                  <a:gd name="connsiteY8" fmla="*/ 2272550 h 2272550"/>
                  <a:gd name="connsiteX9" fmla="*/ 0 w 680698"/>
                  <a:gd name="connsiteY9" fmla="*/ 2173318 h 2272550"/>
                  <a:gd name="connsiteX10" fmla="*/ 0 w 680698"/>
                  <a:gd name="connsiteY10" fmla="*/ 519540 h 2272550"/>
                  <a:gd name="connsiteX11" fmla="*/ 1619 w 680698"/>
                  <a:gd name="connsiteY11" fmla="*/ 501887 h 2272550"/>
                  <a:gd name="connsiteX12" fmla="*/ 764 w 680698"/>
                  <a:gd name="connsiteY12" fmla="*/ 394011 h 2272550"/>
                  <a:gd name="connsiteX13" fmla="*/ 42851 w 680698"/>
                  <a:gd name="connsiteY13" fmla="*/ 187636 h 2272550"/>
                  <a:gd name="connsiteX14" fmla="*/ 97513 w 680698"/>
                  <a:gd name="connsiteY14" fmla="*/ 70669 h 2272550"/>
                  <a:gd name="connsiteX15" fmla="*/ 136692 w 680698"/>
                  <a:gd name="connsiteY15" fmla="*/ 1421 h 2272550"/>
                  <a:gd name="connsiteX16" fmla="*/ 332331 w 680698"/>
                  <a:gd name="connsiteY16" fmla="*/ 21143 h 2272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80698" h="2272550">
                    <a:moveTo>
                      <a:pt x="542062" y="0"/>
                    </a:moveTo>
                    <a:lnTo>
                      <a:pt x="605998" y="121363"/>
                    </a:lnTo>
                    <a:cubicBezTo>
                      <a:pt x="628022" y="167906"/>
                      <a:pt x="648132" y="215567"/>
                      <a:pt x="666313" y="264359"/>
                    </a:cubicBezTo>
                    <a:cubicBezTo>
                      <a:pt x="676117" y="290656"/>
                      <a:pt x="679782" y="317502"/>
                      <a:pt x="679843" y="345113"/>
                    </a:cubicBezTo>
                    <a:cubicBezTo>
                      <a:pt x="679996" y="399600"/>
                      <a:pt x="680026" y="454057"/>
                      <a:pt x="680026" y="508514"/>
                    </a:cubicBezTo>
                    <a:cubicBezTo>
                      <a:pt x="680454" y="512118"/>
                      <a:pt x="680668" y="515784"/>
                      <a:pt x="680698" y="519510"/>
                    </a:cubicBezTo>
                    <a:lnTo>
                      <a:pt x="680698" y="2173318"/>
                    </a:lnTo>
                    <a:cubicBezTo>
                      <a:pt x="680698" y="2227897"/>
                      <a:pt x="636046" y="2272550"/>
                      <a:pt x="581466" y="2272550"/>
                    </a:cubicBezTo>
                    <a:lnTo>
                      <a:pt x="99232" y="2272550"/>
                    </a:lnTo>
                    <a:cubicBezTo>
                      <a:pt x="44653" y="2272550"/>
                      <a:pt x="0" y="2227897"/>
                      <a:pt x="0" y="2173318"/>
                    </a:cubicBezTo>
                    <a:lnTo>
                      <a:pt x="0" y="519540"/>
                    </a:lnTo>
                    <a:cubicBezTo>
                      <a:pt x="0" y="513493"/>
                      <a:pt x="581" y="507629"/>
                      <a:pt x="1619" y="501887"/>
                    </a:cubicBezTo>
                    <a:cubicBezTo>
                      <a:pt x="2108" y="465877"/>
                      <a:pt x="3116" y="429837"/>
                      <a:pt x="764" y="394011"/>
                    </a:cubicBezTo>
                    <a:cubicBezTo>
                      <a:pt x="-4062" y="320923"/>
                      <a:pt x="14997" y="254066"/>
                      <a:pt x="42851" y="187636"/>
                    </a:cubicBezTo>
                    <a:cubicBezTo>
                      <a:pt x="59589" y="147717"/>
                      <a:pt x="77841" y="108751"/>
                      <a:pt x="97513" y="70669"/>
                    </a:cubicBezTo>
                    <a:lnTo>
                      <a:pt x="136692" y="1421"/>
                    </a:lnTo>
                    <a:lnTo>
                      <a:pt x="332331" y="21143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28000">
                    <a:schemeClr val="bg1">
                      <a:lumMod val="75000"/>
                    </a:schemeClr>
                  </a:gs>
                  <a:gs pos="97345">
                    <a:schemeClr val="bg1">
                      <a:lumMod val="85000"/>
                    </a:schemeClr>
                  </a:gs>
                  <a:gs pos="7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xmlns="" id="{FE4372F2-7D1E-4723-8BD4-4A5A5D67FF4C}"/>
                  </a:ext>
                </a:extLst>
              </p:cNvPr>
              <p:cNvSpPr/>
              <p:nvPr/>
            </p:nvSpPr>
            <p:spPr>
              <a:xfrm>
                <a:off x="6414314" y="3468688"/>
                <a:ext cx="218347" cy="168777"/>
              </a:xfrm>
              <a:custGeom>
                <a:avLst/>
                <a:gdLst>
                  <a:gd name="connsiteX0" fmla="*/ 305949 w 322314"/>
                  <a:gd name="connsiteY0" fmla="*/ 249141 h 249141"/>
                  <a:gd name="connsiteX1" fmla="*/ 16411 w 322314"/>
                  <a:gd name="connsiteY1" fmla="*/ 249141 h 249141"/>
                  <a:gd name="connsiteX2" fmla="*/ 0 w 322314"/>
                  <a:gd name="connsiteY2" fmla="*/ 232730 h 249141"/>
                  <a:gd name="connsiteX3" fmla="*/ 0 w 322314"/>
                  <a:gd name="connsiteY3" fmla="*/ 0 h 249141"/>
                  <a:gd name="connsiteX4" fmla="*/ 322315 w 322314"/>
                  <a:gd name="connsiteY4" fmla="*/ 0 h 249141"/>
                  <a:gd name="connsiteX5" fmla="*/ 322315 w 322314"/>
                  <a:gd name="connsiteY5" fmla="*/ 232730 h 249141"/>
                  <a:gd name="connsiteX6" fmla="*/ 305949 w 322314"/>
                  <a:gd name="connsiteY6" fmla="*/ 249141 h 24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314" h="249141">
                    <a:moveTo>
                      <a:pt x="305949" y="249141"/>
                    </a:moveTo>
                    <a:lnTo>
                      <a:pt x="16411" y="249141"/>
                    </a:lnTo>
                    <a:cubicBezTo>
                      <a:pt x="7394" y="249141"/>
                      <a:pt x="0" y="241747"/>
                      <a:pt x="0" y="232730"/>
                    </a:cubicBezTo>
                    <a:lnTo>
                      <a:pt x="0" y="0"/>
                    </a:lnTo>
                    <a:lnTo>
                      <a:pt x="322315" y="0"/>
                    </a:lnTo>
                    <a:lnTo>
                      <a:pt x="322315" y="232730"/>
                    </a:lnTo>
                    <a:cubicBezTo>
                      <a:pt x="322315" y="241792"/>
                      <a:pt x="314966" y="249141"/>
                      <a:pt x="305949" y="24914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xmlns="" id="{D63CD392-652A-4D16-99BD-4828F45BAEA8}"/>
                  </a:ext>
                </a:extLst>
              </p:cNvPr>
              <p:cNvSpPr/>
              <p:nvPr/>
            </p:nvSpPr>
            <p:spPr>
              <a:xfrm>
                <a:off x="5575895" y="3468688"/>
                <a:ext cx="218347" cy="168777"/>
              </a:xfrm>
              <a:custGeom>
                <a:avLst/>
                <a:gdLst>
                  <a:gd name="connsiteX0" fmla="*/ 305949 w 322314"/>
                  <a:gd name="connsiteY0" fmla="*/ 249141 h 249141"/>
                  <a:gd name="connsiteX1" fmla="*/ 16411 w 322314"/>
                  <a:gd name="connsiteY1" fmla="*/ 249141 h 249141"/>
                  <a:gd name="connsiteX2" fmla="*/ 0 w 322314"/>
                  <a:gd name="connsiteY2" fmla="*/ 232730 h 249141"/>
                  <a:gd name="connsiteX3" fmla="*/ 0 w 322314"/>
                  <a:gd name="connsiteY3" fmla="*/ 0 h 249141"/>
                  <a:gd name="connsiteX4" fmla="*/ 322315 w 322314"/>
                  <a:gd name="connsiteY4" fmla="*/ 0 h 249141"/>
                  <a:gd name="connsiteX5" fmla="*/ 322315 w 322314"/>
                  <a:gd name="connsiteY5" fmla="*/ 232730 h 249141"/>
                  <a:gd name="connsiteX6" fmla="*/ 305949 w 322314"/>
                  <a:gd name="connsiteY6" fmla="*/ 249141 h 249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2314" h="249141">
                    <a:moveTo>
                      <a:pt x="305949" y="249141"/>
                    </a:moveTo>
                    <a:lnTo>
                      <a:pt x="16411" y="249141"/>
                    </a:lnTo>
                    <a:cubicBezTo>
                      <a:pt x="7394" y="249141"/>
                      <a:pt x="0" y="241747"/>
                      <a:pt x="0" y="232730"/>
                    </a:cubicBezTo>
                    <a:lnTo>
                      <a:pt x="0" y="0"/>
                    </a:lnTo>
                    <a:lnTo>
                      <a:pt x="322315" y="0"/>
                    </a:lnTo>
                    <a:lnTo>
                      <a:pt x="322315" y="232730"/>
                    </a:lnTo>
                    <a:cubicBezTo>
                      <a:pt x="322315" y="241792"/>
                      <a:pt x="314966" y="249141"/>
                      <a:pt x="305949" y="249141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xmlns="" id="{5DD61E8B-2AC9-4289-BF67-DFF0676B182A}"/>
                  </a:ext>
                </a:extLst>
              </p:cNvPr>
              <p:cNvSpPr/>
              <p:nvPr/>
            </p:nvSpPr>
            <p:spPr>
              <a:xfrm>
                <a:off x="5575493" y="1588828"/>
                <a:ext cx="219748" cy="1855441"/>
              </a:xfrm>
              <a:custGeom>
                <a:avLst/>
                <a:gdLst>
                  <a:gd name="connsiteX0" fmla="*/ 323630 w 324382"/>
                  <a:gd name="connsiteY0" fmla="*/ 524984 h 2738918"/>
                  <a:gd name="connsiteX1" fmla="*/ 321601 w 324382"/>
                  <a:gd name="connsiteY1" fmla="*/ 478682 h 2738918"/>
                  <a:gd name="connsiteX2" fmla="*/ 315334 w 324382"/>
                  <a:gd name="connsiteY2" fmla="*/ 415968 h 2738918"/>
                  <a:gd name="connsiteX3" fmla="*/ 179041 w 324382"/>
                  <a:gd name="connsiteY3" fmla="*/ 25530 h 2738918"/>
                  <a:gd name="connsiteX4" fmla="*/ 161773 w 324382"/>
                  <a:gd name="connsiteY4" fmla="*/ 11 h 2738918"/>
                  <a:gd name="connsiteX5" fmla="*/ 128275 w 324382"/>
                  <a:gd name="connsiteY5" fmla="*/ 51138 h 2738918"/>
                  <a:gd name="connsiteX6" fmla="*/ 93379 w 324382"/>
                  <a:gd name="connsiteY6" fmla="*/ 125213 h 2738918"/>
                  <a:gd name="connsiteX7" fmla="*/ 8438 w 324382"/>
                  <a:gd name="connsiteY7" fmla="*/ 435670 h 2738918"/>
                  <a:gd name="connsiteX8" fmla="*/ 549 w 324382"/>
                  <a:gd name="connsiteY8" fmla="*/ 984403 h 2738918"/>
                  <a:gd name="connsiteX9" fmla="*/ 549 w 324382"/>
                  <a:gd name="connsiteY9" fmla="*/ 1547383 h 2738918"/>
                  <a:gd name="connsiteX10" fmla="*/ 503 w 324382"/>
                  <a:gd name="connsiteY10" fmla="*/ 2110362 h 2738918"/>
                  <a:gd name="connsiteX11" fmla="*/ 368 w 324382"/>
                  <a:gd name="connsiteY11" fmla="*/ 2645164 h 2738918"/>
                  <a:gd name="connsiteX12" fmla="*/ 549 w 324382"/>
                  <a:gd name="connsiteY12" fmla="*/ 2722936 h 2738918"/>
                  <a:gd name="connsiteX13" fmla="*/ 21468 w 324382"/>
                  <a:gd name="connsiteY13" fmla="*/ 2738671 h 2738918"/>
                  <a:gd name="connsiteX14" fmla="*/ 302079 w 324382"/>
                  <a:gd name="connsiteY14" fmla="*/ 2738626 h 2738918"/>
                  <a:gd name="connsiteX15" fmla="*/ 322683 w 324382"/>
                  <a:gd name="connsiteY15" fmla="*/ 2720997 h 2738918"/>
                  <a:gd name="connsiteX16" fmla="*/ 322683 w 324382"/>
                  <a:gd name="connsiteY16" fmla="*/ 2158198 h 2738918"/>
                  <a:gd name="connsiteX17" fmla="*/ 322683 w 324382"/>
                  <a:gd name="connsiteY17" fmla="*/ 1595399 h 2738918"/>
                  <a:gd name="connsiteX18" fmla="*/ 322683 w 324382"/>
                  <a:gd name="connsiteY18" fmla="*/ 1032599 h 2738918"/>
                  <a:gd name="connsiteX19" fmla="*/ 322683 w 324382"/>
                  <a:gd name="connsiteY19" fmla="*/ 751222 h 2738918"/>
                  <a:gd name="connsiteX20" fmla="*/ 323630 w 324382"/>
                  <a:gd name="connsiteY20" fmla="*/ 524984 h 2738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4382" h="2738918">
                    <a:moveTo>
                      <a:pt x="323630" y="524984"/>
                    </a:moveTo>
                    <a:cubicBezTo>
                      <a:pt x="323179" y="509520"/>
                      <a:pt x="322548" y="494056"/>
                      <a:pt x="321601" y="478682"/>
                    </a:cubicBezTo>
                    <a:cubicBezTo>
                      <a:pt x="320338" y="457717"/>
                      <a:pt x="318355" y="436752"/>
                      <a:pt x="315334" y="415968"/>
                    </a:cubicBezTo>
                    <a:cubicBezTo>
                      <a:pt x="295722" y="281163"/>
                      <a:pt x="237562" y="147711"/>
                      <a:pt x="179041" y="25530"/>
                    </a:cubicBezTo>
                    <a:cubicBezTo>
                      <a:pt x="175254" y="17640"/>
                      <a:pt x="171286" y="643"/>
                      <a:pt x="161773" y="11"/>
                    </a:cubicBezTo>
                    <a:cubicBezTo>
                      <a:pt x="148879" y="-800"/>
                      <a:pt x="132829" y="42121"/>
                      <a:pt x="128275" y="51138"/>
                    </a:cubicBezTo>
                    <a:cubicBezTo>
                      <a:pt x="115967" y="75484"/>
                      <a:pt x="104335" y="100191"/>
                      <a:pt x="93379" y="125213"/>
                    </a:cubicBezTo>
                    <a:cubicBezTo>
                      <a:pt x="49556" y="225483"/>
                      <a:pt x="16328" y="326429"/>
                      <a:pt x="8438" y="435670"/>
                    </a:cubicBezTo>
                    <a:cubicBezTo>
                      <a:pt x="-3103" y="595137"/>
                      <a:pt x="549" y="802259"/>
                      <a:pt x="549" y="984403"/>
                    </a:cubicBezTo>
                    <a:cubicBezTo>
                      <a:pt x="549" y="1172048"/>
                      <a:pt x="549" y="1359693"/>
                      <a:pt x="549" y="1547383"/>
                    </a:cubicBezTo>
                    <a:cubicBezTo>
                      <a:pt x="549" y="1735073"/>
                      <a:pt x="503" y="1922672"/>
                      <a:pt x="503" y="2110362"/>
                    </a:cubicBezTo>
                    <a:cubicBezTo>
                      <a:pt x="458" y="2288630"/>
                      <a:pt x="413" y="2466897"/>
                      <a:pt x="368" y="2645164"/>
                    </a:cubicBezTo>
                    <a:cubicBezTo>
                      <a:pt x="368" y="2671088"/>
                      <a:pt x="3479" y="2697012"/>
                      <a:pt x="549" y="2722936"/>
                    </a:cubicBezTo>
                    <a:cubicBezTo>
                      <a:pt x="6635" y="2739843"/>
                      <a:pt x="14164" y="2738671"/>
                      <a:pt x="21468" y="2738671"/>
                    </a:cubicBezTo>
                    <a:cubicBezTo>
                      <a:pt x="115020" y="2738986"/>
                      <a:pt x="208527" y="2739031"/>
                      <a:pt x="302079" y="2738626"/>
                    </a:cubicBezTo>
                    <a:cubicBezTo>
                      <a:pt x="309383" y="2738580"/>
                      <a:pt x="317002" y="2740158"/>
                      <a:pt x="322683" y="2720997"/>
                    </a:cubicBezTo>
                    <a:cubicBezTo>
                      <a:pt x="322683" y="2533397"/>
                      <a:pt x="322683" y="2345798"/>
                      <a:pt x="322683" y="2158198"/>
                    </a:cubicBezTo>
                    <a:cubicBezTo>
                      <a:pt x="322683" y="1970598"/>
                      <a:pt x="322683" y="1782998"/>
                      <a:pt x="322683" y="1595399"/>
                    </a:cubicBezTo>
                    <a:cubicBezTo>
                      <a:pt x="322683" y="1407799"/>
                      <a:pt x="322683" y="1220199"/>
                      <a:pt x="322683" y="1032599"/>
                    </a:cubicBezTo>
                    <a:cubicBezTo>
                      <a:pt x="322683" y="938822"/>
                      <a:pt x="322683" y="844999"/>
                      <a:pt x="322683" y="751222"/>
                    </a:cubicBezTo>
                    <a:cubicBezTo>
                      <a:pt x="322728" y="676020"/>
                      <a:pt x="325749" y="600277"/>
                      <a:pt x="323630" y="524984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8141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xmlns="" id="{677F59F9-AAFA-4270-8CEF-BCB240882C58}"/>
                  </a:ext>
                </a:extLst>
              </p:cNvPr>
              <p:cNvSpPr/>
              <p:nvPr/>
            </p:nvSpPr>
            <p:spPr>
              <a:xfrm>
                <a:off x="6412849" y="1592862"/>
                <a:ext cx="220165" cy="1851376"/>
              </a:xfrm>
              <a:custGeom>
                <a:avLst/>
                <a:gdLst>
                  <a:gd name="connsiteX0" fmla="*/ 323845 w 324997"/>
                  <a:gd name="connsiteY0" fmla="*/ 2658640 h 2732918"/>
                  <a:gd name="connsiteX1" fmla="*/ 323665 w 324997"/>
                  <a:gd name="connsiteY1" fmla="*/ 2098231 h 2732918"/>
                  <a:gd name="connsiteX2" fmla="*/ 323575 w 324997"/>
                  <a:gd name="connsiteY2" fmla="*/ 1535025 h 2732918"/>
                  <a:gd name="connsiteX3" fmla="*/ 323394 w 324997"/>
                  <a:gd name="connsiteY3" fmla="*/ 977636 h 2732918"/>
                  <a:gd name="connsiteX4" fmla="*/ 323980 w 324997"/>
                  <a:gd name="connsiteY4" fmla="*/ 697296 h 2732918"/>
                  <a:gd name="connsiteX5" fmla="*/ 317308 w 324997"/>
                  <a:gd name="connsiteY5" fmla="*/ 436974 h 2732918"/>
                  <a:gd name="connsiteX6" fmla="*/ 176416 w 324997"/>
                  <a:gd name="connsiteY6" fmla="*/ 11685 h 2732918"/>
                  <a:gd name="connsiteX7" fmla="*/ 133675 w 324997"/>
                  <a:gd name="connsiteY7" fmla="*/ 36031 h 2732918"/>
                  <a:gd name="connsiteX8" fmla="*/ 93054 w 324997"/>
                  <a:gd name="connsiteY8" fmla="*/ 116147 h 2732918"/>
                  <a:gd name="connsiteX9" fmla="*/ 4822 w 324997"/>
                  <a:gd name="connsiteY9" fmla="*/ 437515 h 2732918"/>
                  <a:gd name="connsiteX10" fmla="*/ 944 w 324997"/>
                  <a:gd name="connsiteY10" fmla="*/ 673626 h 2732918"/>
                  <a:gd name="connsiteX11" fmla="*/ 854 w 324997"/>
                  <a:gd name="connsiteY11" fmla="*/ 688234 h 2732918"/>
                  <a:gd name="connsiteX12" fmla="*/ 854 w 324997"/>
                  <a:gd name="connsiteY12" fmla="*/ 2378977 h 2732918"/>
                  <a:gd name="connsiteX13" fmla="*/ 1305 w 324997"/>
                  <a:gd name="connsiteY13" fmla="*/ 2715087 h 2732918"/>
                  <a:gd name="connsiteX14" fmla="*/ 21954 w 324997"/>
                  <a:gd name="connsiteY14" fmla="*/ 2732625 h 2732918"/>
                  <a:gd name="connsiteX15" fmla="*/ 302745 w 324997"/>
                  <a:gd name="connsiteY15" fmla="*/ 2732671 h 2732918"/>
                  <a:gd name="connsiteX16" fmla="*/ 323665 w 324997"/>
                  <a:gd name="connsiteY16" fmla="*/ 2716620 h 2732918"/>
                  <a:gd name="connsiteX17" fmla="*/ 323845 w 324997"/>
                  <a:gd name="connsiteY17" fmla="*/ 2658640 h 2732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24997" h="2732918">
                    <a:moveTo>
                      <a:pt x="323845" y="2658640"/>
                    </a:moveTo>
                    <a:cubicBezTo>
                      <a:pt x="323845" y="2471852"/>
                      <a:pt x="323710" y="2285064"/>
                      <a:pt x="323665" y="2098231"/>
                    </a:cubicBezTo>
                    <a:cubicBezTo>
                      <a:pt x="323620" y="1910495"/>
                      <a:pt x="323575" y="1722761"/>
                      <a:pt x="323575" y="1535025"/>
                    </a:cubicBezTo>
                    <a:cubicBezTo>
                      <a:pt x="323530" y="1349229"/>
                      <a:pt x="322989" y="1163388"/>
                      <a:pt x="323394" y="977636"/>
                    </a:cubicBezTo>
                    <a:cubicBezTo>
                      <a:pt x="323575" y="884175"/>
                      <a:pt x="323800" y="790713"/>
                      <a:pt x="323980" y="697296"/>
                    </a:cubicBezTo>
                    <a:cubicBezTo>
                      <a:pt x="324161" y="610552"/>
                      <a:pt x="328624" y="523132"/>
                      <a:pt x="317308" y="436974"/>
                    </a:cubicBezTo>
                    <a:cubicBezTo>
                      <a:pt x="297651" y="287516"/>
                      <a:pt x="238544" y="147842"/>
                      <a:pt x="176416" y="11685"/>
                    </a:cubicBezTo>
                    <a:cubicBezTo>
                      <a:pt x="161899" y="-20055"/>
                      <a:pt x="142467" y="21333"/>
                      <a:pt x="133675" y="36031"/>
                    </a:cubicBezTo>
                    <a:cubicBezTo>
                      <a:pt x="118301" y="61774"/>
                      <a:pt x="104956" y="88645"/>
                      <a:pt x="93054" y="116147"/>
                    </a:cubicBezTo>
                    <a:cubicBezTo>
                      <a:pt x="49727" y="216191"/>
                      <a:pt x="13974" y="328499"/>
                      <a:pt x="4822" y="437515"/>
                    </a:cubicBezTo>
                    <a:cubicBezTo>
                      <a:pt x="-1761" y="516099"/>
                      <a:pt x="-2" y="594863"/>
                      <a:pt x="944" y="673626"/>
                    </a:cubicBezTo>
                    <a:cubicBezTo>
                      <a:pt x="899" y="678496"/>
                      <a:pt x="854" y="683365"/>
                      <a:pt x="854" y="688234"/>
                    </a:cubicBezTo>
                    <a:cubicBezTo>
                      <a:pt x="854" y="1251800"/>
                      <a:pt x="809" y="1815411"/>
                      <a:pt x="854" y="2378977"/>
                    </a:cubicBezTo>
                    <a:cubicBezTo>
                      <a:pt x="854" y="2491013"/>
                      <a:pt x="1170" y="2603050"/>
                      <a:pt x="1305" y="2715087"/>
                    </a:cubicBezTo>
                    <a:cubicBezTo>
                      <a:pt x="7076" y="2733843"/>
                      <a:pt x="14650" y="2732625"/>
                      <a:pt x="21954" y="2732625"/>
                    </a:cubicBezTo>
                    <a:cubicBezTo>
                      <a:pt x="115551" y="2733031"/>
                      <a:pt x="209148" y="2732986"/>
                      <a:pt x="302745" y="2732671"/>
                    </a:cubicBezTo>
                    <a:cubicBezTo>
                      <a:pt x="310094" y="2732625"/>
                      <a:pt x="317623" y="2733617"/>
                      <a:pt x="323665" y="2716620"/>
                    </a:cubicBezTo>
                    <a:cubicBezTo>
                      <a:pt x="320509" y="2697324"/>
                      <a:pt x="323890" y="2677982"/>
                      <a:pt x="323845" y="265864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8745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xmlns="" id="{4B4A310F-F360-4175-BF9D-D09AD178D840}"/>
                  </a:ext>
                </a:extLst>
              </p:cNvPr>
              <p:cNvSpPr/>
              <p:nvPr/>
            </p:nvSpPr>
            <p:spPr>
              <a:xfrm>
                <a:off x="5350725" y="2339690"/>
                <a:ext cx="576651" cy="1136810"/>
              </a:xfrm>
              <a:custGeom>
                <a:avLst/>
                <a:gdLst>
                  <a:gd name="connsiteX0" fmla="*/ 850370 w 851226"/>
                  <a:gd name="connsiteY0" fmla="*/ 0 h 1678107"/>
                  <a:gd name="connsiteX1" fmla="*/ 850866 w 851226"/>
                  <a:gd name="connsiteY1" fmla="*/ 1662474 h 1678107"/>
                  <a:gd name="connsiteX2" fmla="*/ 851227 w 851226"/>
                  <a:gd name="connsiteY2" fmla="*/ 1675098 h 1678107"/>
                  <a:gd name="connsiteX3" fmla="*/ 834771 w 851226"/>
                  <a:gd name="connsiteY3" fmla="*/ 1677533 h 1678107"/>
                  <a:gd name="connsiteX4" fmla="*/ 47988 w 851226"/>
                  <a:gd name="connsiteY4" fmla="*/ 1678028 h 1678107"/>
                  <a:gd name="connsiteX5" fmla="*/ 24724 w 851226"/>
                  <a:gd name="connsiteY5" fmla="*/ 1662700 h 1678107"/>
                  <a:gd name="connsiteX6" fmla="*/ 30359 w 851226"/>
                  <a:gd name="connsiteY6" fmla="*/ 1434388 h 1678107"/>
                  <a:gd name="connsiteX7" fmla="*/ 174362 w 851226"/>
                  <a:gd name="connsiteY7" fmla="*/ 1245480 h 1678107"/>
                  <a:gd name="connsiteX8" fmla="*/ 367823 w 851226"/>
                  <a:gd name="connsiteY8" fmla="*/ 1060090 h 1678107"/>
                  <a:gd name="connsiteX9" fmla="*/ 607406 w 851226"/>
                  <a:gd name="connsiteY9" fmla="*/ 766765 h 1678107"/>
                  <a:gd name="connsiteX10" fmla="*/ 711823 w 851226"/>
                  <a:gd name="connsiteY10" fmla="*/ 494676 h 1678107"/>
                  <a:gd name="connsiteX11" fmla="*/ 768270 w 851226"/>
                  <a:gd name="connsiteY11" fmla="*/ 231152 h 1678107"/>
                  <a:gd name="connsiteX12" fmla="*/ 845050 w 851226"/>
                  <a:gd name="connsiteY12" fmla="*/ 7665 h 1678107"/>
                  <a:gd name="connsiteX13" fmla="*/ 850370 w 851226"/>
                  <a:gd name="connsiteY13" fmla="*/ 0 h 1678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1226" h="1678107">
                    <a:moveTo>
                      <a:pt x="850370" y="0"/>
                    </a:moveTo>
                    <a:cubicBezTo>
                      <a:pt x="850505" y="6853"/>
                      <a:pt x="850821" y="1115139"/>
                      <a:pt x="850866" y="1662474"/>
                    </a:cubicBezTo>
                    <a:cubicBezTo>
                      <a:pt x="850866" y="1666667"/>
                      <a:pt x="851092" y="1670905"/>
                      <a:pt x="851227" y="1675098"/>
                    </a:cubicBezTo>
                    <a:cubicBezTo>
                      <a:pt x="846358" y="1679922"/>
                      <a:pt x="840271" y="1677487"/>
                      <a:pt x="834771" y="1677533"/>
                    </a:cubicBezTo>
                    <a:cubicBezTo>
                      <a:pt x="774852" y="1677848"/>
                      <a:pt x="141765" y="1677352"/>
                      <a:pt x="47988" y="1678028"/>
                    </a:cubicBezTo>
                    <a:cubicBezTo>
                      <a:pt x="35184" y="1678119"/>
                      <a:pt x="29863" y="1673610"/>
                      <a:pt x="24724" y="1662700"/>
                    </a:cubicBezTo>
                    <a:cubicBezTo>
                      <a:pt x="-11615" y="1585469"/>
                      <a:pt x="-6340" y="1509500"/>
                      <a:pt x="30359" y="1434388"/>
                    </a:cubicBezTo>
                    <a:cubicBezTo>
                      <a:pt x="65796" y="1361891"/>
                      <a:pt x="119177" y="1303009"/>
                      <a:pt x="174362" y="1245480"/>
                    </a:cubicBezTo>
                    <a:cubicBezTo>
                      <a:pt x="224046" y="1193723"/>
                      <a:pt x="358219" y="1068836"/>
                      <a:pt x="367823" y="1060090"/>
                    </a:cubicBezTo>
                    <a:cubicBezTo>
                      <a:pt x="462141" y="974112"/>
                      <a:pt x="543475" y="877494"/>
                      <a:pt x="607406" y="766765"/>
                    </a:cubicBezTo>
                    <a:cubicBezTo>
                      <a:pt x="641400" y="715323"/>
                      <a:pt x="697576" y="556172"/>
                      <a:pt x="711823" y="494676"/>
                    </a:cubicBezTo>
                    <a:cubicBezTo>
                      <a:pt x="732066" y="407165"/>
                      <a:pt x="746088" y="318302"/>
                      <a:pt x="768270" y="231152"/>
                    </a:cubicBezTo>
                    <a:cubicBezTo>
                      <a:pt x="787792" y="154507"/>
                      <a:pt x="813310" y="80026"/>
                      <a:pt x="845050" y="7665"/>
                    </a:cubicBezTo>
                    <a:cubicBezTo>
                      <a:pt x="846313" y="4869"/>
                      <a:pt x="848612" y="2525"/>
                      <a:pt x="85037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97345">
                    <a:schemeClr val="accent6">
                      <a:lumMod val="60000"/>
                      <a:lumOff val="40000"/>
                    </a:schemeClr>
                  </a:gs>
                  <a:gs pos="70000">
                    <a:schemeClr val="accent6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xmlns="" id="{FCC9D310-DE26-4BBB-B1D9-2892FD93C561}"/>
                  </a:ext>
                </a:extLst>
              </p:cNvPr>
              <p:cNvSpPr/>
              <p:nvPr/>
            </p:nvSpPr>
            <p:spPr>
              <a:xfrm>
                <a:off x="6277789" y="2339720"/>
                <a:ext cx="580853" cy="1136799"/>
              </a:xfrm>
              <a:custGeom>
                <a:avLst/>
                <a:gdLst>
                  <a:gd name="connsiteX0" fmla="*/ 4825 w 857429"/>
                  <a:gd name="connsiteY0" fmla="*/ 0 h 1678091"/>
                  <a:gd name="connsiteX1" fmla="*/ 45491 w 857429"/>
                  <a:gd name="connsiteY1" fmla="*/ 95310 h 1678091"/>
                  <a:gd name="connsiteX2" fmla="*/ 121280 w 857429"/>
                  <a:gd name="connsiteY2" fmla="*/ 387824 h 1678091"/>
                  <a:gd name="connsiteX3" fmla="*/ 197248 w 857429"/>
                  <a:gd name="connsiteY3" fmla="*/ 670328 h 1678091"/>
                  <a:gd name="connsiteX4" fmla="*/ 354866 w 857429"/>
                  <a:gd name="connsiteY4" fmla="*/ 920461 h 1678091"/>
                  <a:gd name="connsiteX5" fmla="*/ 464965 w 857429"/>
                  <a:gd name="connsiteY5" fmla="*/ 1040207 h 1678091"/>
                  <a:gd name="connsiteX6" fmla="*/ 612213 w 857429"/>
                  <a:gd name="connsiteY6" fmla="*/ 1177717 h 1678091"/>
                  <a:gd name="connsiteX7" fmla="*/ 775151 w 857429"/>
                  <a:gd name="connsiteY7" fmla="*/ 1353640 h 1678091"/>
                  <a:gd name="connsiteX8" fmla="*/ 853284 w 857429"/>
                  <a:gd name="connsiteY8" fmla="*/ 1523882 h 1678091"/>
                  <a:gd name="connsiteX9" fmla="*/ 855178 w 857429"/>
                  <a:gd name="connsiteY9" fmla="*/ 1586370 h 1678091"/>
                  <a:gd name="connsiteX10" fmla="*/ 829524 w 857429"/>
                  <a:gd name="connsiteY10" fmla="*/ 1665314 h 1678091"/>
                  <a:gd name="connsiteX11" fmla="*/ 809191 w 857429"/>
                  <a:gd name="connsiteY11" fmla="*/ 1677848 h 1678091"/>
                  <a:gd name="connsiteX12" fmla="*/ 4058 w 857429"/>
                  <a:gd name="connsiteY12" fmla="*/ 1675008 h 1678091"/>
                  <a:gd name="connsiteX13" fmla="*/ 4825 w 857429"/>
                  <a:gd name="connsiteY13" fmla="*/ 0 h 1678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57429" h="1678091">
                    <a:moveTo>
                      <a:pt x="4825" y="0"/>
                    </a:moveTo>
                    <a:cubicBezTo>
                      <a:pt x="22723" y="29892"/>
                      <a:pt x="33499" y="62939"/>
                      <a:pt x="45491" y="95310"/>
                    </a:cubicBezTo>
                    <a:cubicBezTo>
                      <a:pt x="80658" y="190215"/>
                      <a:pt x="102118" y="288771"/>
                      <a:pt x="121280" y="387824"/>
                    </a:cubicBezTo>
                    <a:cubicBezTo>
                      <a:pt x="139855" y="483810"/>
                      <a:pt x="159783" y="579436"/>
                      <a:pt x="197248" y="670328"/>
                    </a:cubicBezTo>
                    <a:cubicBezTo>
                      <a:pt x="220873" y="728758"/>
                      <a:pt x="295264" y="849361"/>
                      <a:pt x="354866" y="920461"/>
                    </a:cubicBezTo>
                    <a:cubicBezTo>
                      <a:pt x="389717" y="962029"/>
                      <a:pt x="426237" y="1002110"/>
                      <a:pt x="464965" y="1040207"/>
                    </a:cubicBezTo>
                    <a:cubicBezTo>
                      <a:pt x="477363" y="1052425"/>
                      <a:pt x="580293" y="1147240"/>
                      <a:pt x="612213" y="1177717"/>
                    </a:cubicBezTo>
                    <a:cubicBezTo>
                      <a:pt x="670148" y="1232947"/>
                      <a:pt x="727226" y="1289123"/>
                      <a:pt x="775151" y="1353640"/>
                    </a:cubicBezTo>
                    <a:cubicBezTo>
                      <a:pt x="813158" y="1404857"/>
                      <a:pt x="843771" y="1459545"/>
                      <a:pt x="853284" y="1523882"/>
                    </a:cubicBezTo>
                    <a:cubicBezTo>
                      <a:pt x="853419" y="1524739"/>
                      <a:pt x="861129" y="1561708"/>
                      <a:pt x="855178" y="1586370"/>
                    </a:cubicBezTo>
                    <a:cubicBezTo>
                      <a:pt x="847513" y="1612970"/>
                      <a:pt x="841878" y="1640157"/>
                      <a:pt x="829524" y="1665314"/>
                    </a:cubicBezTo>
                    <a:cubicBezTo>
                      <a:pt x="824925" y="1674692"/>
                      <a:pt x="819741" y="1677893"/>
                      <a:pt x="809191" y="1677848"/>
                    </a:cubicBezTo>
                    <a:cubicBezTo>
                      <a:pt x="713835" y="1677487"/>
                      <a:pt x="8972" y="1679787"/>
                      <a:pt x="4058" y="1675008"/>
                    </a:cubicBezTo>
                    <a:cubicBezTo>
                      <a:pt x="406" y="1670815"/>
                      <a:pt x="-3201" y="8341"/>
                      <a:pt x="482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50000"/>
                    </a:schemeClr>
                  </a:gs>
                  <a:gs pos="28000">
                    <a:schemeClr val="accent6">
                      <a:lumMod val="75000"/>
                    </a:schemeClr>
                  </a:gs>
                  <a:gs pos="97345">
                    <a:schemeClr val="accent6">
                      <a:lumMod val="60000"/>
                      <a:lumOff val="40000"/>
                    </a:schemeClr>
                  </a:gs>
                  <a:gs pos="70000">
                    <a:schemeClr val="accent6">
                      <a:lumMod val="20000"/>
                      <a:lumOff val="8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xmlns="" id="{7948FA8F-BFF9-45C5-8DAA-3632AB41A810}"/>
                  </a:ext>
                </a:extLst>
              </p:cNvPr>
              <p:cNvSpPr/>
              <p:nvPr/>
            </p:nvSpPr>
            <p:spPr>
              <a:xfrm>
                <a:off x="6412954" y="3549412"/>
                <a:ext cx="219736" cy="48569"/>
              </a:xfrm>
              <a:custGeom>
                <a:avLst/>
                <a:gdLst>
                  <a:gd name="connsiteX0" fmla="*/ 2863 w 324365"/>
                  <a:gd name="connsiteY0" fmla="*/ 3427 h 71696"/>
                  <a:gd name="connsiteX1" fmla="*/ 299344 w 324365"/>
                  <a:gd name="connsiteY1" fmla="*/ 2930 h 71696"/>
                  <a:gd name="connsiteX2" fmla="*/ 324366 w 324365"/>
                  <a:gd name="connsiteY2" fmla="*/ 0 h 71696"/>
                  <a:gd name="connsiteX3" fmla="*/ 324186 w 324365"/>
                  <a:gd name="connsiteY3" fmla="*/ 66906 h 71696"/>
                  <a:gd name="connsiteX4" fmla="*/ 303086 w 324365"/>
                  <a:gd name="connsiteY4" fmla="*/ 71595 h 71696"/>
                  <a:gd name="connsiteX5" fmla="*/ 21122 w 324365"/>
                  <a:gd name="connsiteY5" fmla="*/ 71595 h 71696"/>
                  <a:gd name="connsiteX6" fmla="*/ 113 w 324365"/>
                  <a:gd name="connsiteY6" fmla="*/ 66636 h 71696"/>
                  <a:gd name="connsiteX7" fmla="*/ 23 w 324365"/>
                  <a:gd name="connsiteY7" fmla="*/ 20108 h 71696"/>
                  <a:gd name="connsiteX8" fmla="*/ 2863 w 324365"/>
                  <a:gd name="connsiteY8" fmla="*/ 3427 h 7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65" h="71696">
                    <a:moveTo>
                      <a:pt x="2863" y="3427"/>
                    </a:moveTo>
                    <a:cubicBezTo>
                      <a:pt x="101690" y="3246"/>
                      <a:pt x="200517" y="3021"/>
                      <a:pt x="299344" y="2930"/>
                    </a:cubicBezTo>
                    <a:cubicBezTo>
                      <a:pt x="307820" y="2930"/>
                      <a:pt x="316251" y="2886"/>
                      <a:pt x="324366" y="0"/>
                    </a:cubicBezTo>
                    <a:cubicBezTo>
                      <a:pt x="324321" y="22317"/>
                      <a:pt x="324231" y="44634"/>
                      <a:pt x="324186" y="66906"/>
                    </a:cubicBezTo>
                    <a:cubicBezTo>
                      <a:pt x="318054" y="72362"/>
                      <a:pt x="310389" y="71595"/>
                      <a:pt x="303086" y="71595"/>
                    </a:cubicBezTo>
                    <a:cubicBezTo>
                      <a:pt x="209083" y="71731"/>
                      <a:pt x="115125" y="71731"/>
                      <a:pt x="21122" y="71595"/>
                    </a:cubicBezTo>
                    <a:cubicBezTo>
                      <a:pt x="13773" y="71595"/>
                      <a:pt x="6199" y="72091"/>
                      <a:pt x="113" y="66636"/>
                    </a:cubicBezTo>
                    <a:cubicBezTo>
                      <a:pt x="113" y="51127"/>
                      <a:pt x="158" y="35617"/>
                      <a:pt x="23" y="20108"/>
                    </a:cubicBezTo>
                    <a:cubicBezTo>
                      <a:pt x="-68" y="14337"/>
                      <a:pt x="-23" y="8656"/>
                      <a:pt x="2863" y="342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5000">
                    <a:schemeClr val="tx1">
                      <a:lumMod val="65000"/>
                      <a:lumOff val="35000"/>
                    </a:schemeClr>
                  </a:gs>
                  <a:gs pos="81410">
                    <a:schemeClr val="bg1">
                      <a:lumMod val="7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F38E6A3C-0865-41EC-A173-01CB0AE511E2}"/>
                  </a:ext>
                </a:extLst>
              </p:cNvPr>
              <p:cNvSpPr/>
              <p:nvPr/>
            </p:nvSpPr>
            <p:spPr>
              <a:xfrm>
                <a:off x="5928051" y="3474614"/>
                <a:ext cx="351611" cy="146390"/>
              </a:xfrm>
              <a:custGeom>
                <a:avLst/>
                <a:gdLst>
                  <a:gd name="connsiteX0" fmla="*/ 53333 w 519032"/>
                  <a:gd name="connsiteY0" fmla="*/ 0 h 216094"/>
                  <a:gd name="connsiteX1" fmla="*/ 465728 w 519032"/>
                  <a:gd name="connsiteY1" fmla="*/ 180 h 216094"/>
                  <a:gd name="connsiteX2" fmla="*/ 517756 w 519032"/>
                  <a:gd name="connsiteY2" fmla="*/ 201711 h 216094"/>
                  <a:gd name="connsiteX3" fmla="*/ 506079 w 519032"/>
                  <a:gd name="connsiteY3" fmla="*/ 216094 h 216094"/>
                  <a:gd name="connsiteX4" fmla="*/ 13478 w 519032"/>
                  <a:gd name="connsiteY4" fmla="*/ 216094 h 216094"/>
                  <a:gd name="connsiteX5" fmla="*/ 1485 w 519032"/>
                  <a:gd name="connsiteY5" fmla="*/ 200629 h 216094"/>
                  <a:gd name="connsiteX6" fmla="*/ 53333 w 519032"/>
                  <a:gd name="connsiteY6" fmla="*/ 0 h 216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19032" h="216094">
                    <a:moveTo>
                      <a:pt x="53333" y="0"/>
                    </a:moveTo>
                    <a:cubicBezTo>
                      <a:pt x="190798" y="45"/>
                      <a:pt x="328263" y="135"/>
                      <a:pt x="465728" y="180"/>
                    </a:cubicBezTo>
                    <a:cubicBezTo>
                      <a:pt x="482950" y="67403"/>
                      <a:pt x="499812" y="134715"/>
                      <a:pt x="517756" y="201711"/>
                    </a:cubicBezTo>
                    <a:cubicBezTo>
                      <a:pt x="521183" y="214606"/>
                      <a:pt x="517846" y="216094"/>
                      <a:pt x="506079" y="216094"/>
                    </a:cubicBezTo>
                    <a:cubicBezTo>
                      <a:pt x="341879" y="215778"/>
                      <a:pt x="177678" y="215733"/>
                      <a:pt x="13478" y="216094"/>
                    </a:cubicBezTo>
                    <a:cubicBezTo>
                      <a:pt x="583" y="216139"/>
                      <a:pt x="-2167" y="213930"/>
                      <a:pt x="1485" y="200629"/>
                    </a:cubicBezTo>
                    <a:cubicBezTo>
                      <a:pt x="17580" y="141342"/>
                      <a:pt x="47517" y="6402"/>
                      <a:pt x="53333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28000">
                    <a:schemeClr val="tx1">
                      <a:lumMod val="75000"/>
                      <a:lumOff val="25000"/>
                    </a:schemeClr>
                  </a:gs>
                  <a:gs pos="97345">
                    <a:schemeClr val="bg1">
                      <a:lumMod val="75000"/>
                    </a:schemeClr>
                  </a:gs>
                  <a:gs pos="70000">
                    <a:schemeClr val="bg1">
                      <a:lumMod val="95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xmlns="" id="{45457F18-60D8-4938-B91B-01FCA3C5B342}"/>
                  </a:ext>
                </a:extLst>
              </p:cNvPr>
              <p:cNvSpPr/>
              <p:nvPr/>
            </p:nvSpPr>
            <p:spPr>
              <a:xfrm>
                <a:off x="5574536" y="3549412"/>
                <a:ext cx="219736" cy="48569"/>
              </a:xfrm>
              <a:custGeom>
                <a:avLst/>
                <a:gdLst>
                  <a:gd name="connsiteX0" fmla="*/ 2863 w 324365"/>
                  <a:gd name="connsiteY0" fmla="*/ 3427 h 71696"/>
                  <a:gd name="connsiteX1" fmla="*/ 299344 w 324365"/>
                  <a:gd name="connsiteY1" fmla="*/ 2930 h 71696"/>
                  <a:gd name="connsiteX2" fmla="*/ 324366 w 324365"/>
                  <a:gd name="connsiteY2" fmla="*/ 0 h 71696"/>
                  <a:gd name="connsiteX3" fmla="*/ 324186 w 324365"/>
                  <a:gd name="connsiteY3" fmla="*/ 66906 h 71696"/>
                  <a:gd name="connsiteX4" fmla="*/ 303086 w 324365"/>
                  <a:gd name="connsiteY4" fmla="*/ 71595 h 71696"/>
                  <a:gd name="connsiteX5" fmla="*/ 21122 w 324365"/>
                  <a:gd name="connsiteY5" fmla="*/ 71595 h 71696"/>
                  <a:gd name="connsiteX6" fmla="*/ 113 w 324365"/>
                  <a:gd name="connsiteY6" fmla="*/ 66636 h 71696"/>
                  <a:gd name="connsiteX7" fmla="*/ 22 w 324365"/>
                  <a:gd name="connsiteY7" fmla="*/ 20108 h 71696"/>
                  <a:gd name="connsiteX8" fmla="*/ 2863 w 324365"/>
                  <a:gd name="connsiteY8" fmla="*/ 3427 h 7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365" h="71696">
                    <a:moveTo>
                      <a:pt x="2863" y="3427"/>
                    </a:moveTo>
                    <a:cubicBezTo>
                      <a:pt x="101690" y="3246"/>
                      <a:pt x="200517" y="3021"/>
                      <a:pt x="299344" y="2930"/>
                    </a:cubicBezTo>
                    <a:cubicBezTo>
                      <a:pt x="307820" y="2930"/>
                      <a:pt x="316251" y="2886"/>
                      <a:pt x="324366" y="0"/>
                    </a:cubicBezTo>
                    <a:cubicBezTo>
                      <a:pt x="324321" y="22317"/>
                      <a:pt x="324231" y="44634"/>
                      <a:pt x="324186" y="66906"/>
                    </a:cubicBezTo>
                    <a:cubicBezTo>
                      <a:pt x="318054" y="72362"/>
                      <a:pt x="310389" y="71595"/>
                      <a:pt x="303086" y="71595"/>
                    </a:cubicBezTo>
                    <a:cubicBezTo>
                      <a:pt x="209083" y="71731"/>
                      <a:pt x="115125" y="71731"/>
                      <a:pt x="21122" y="71595"/>
                    </a:cubicBezTo>
                    <a:cubicBezTo>
                      <a:pt x="13774" y="71595"/>
                      <a:pt x="6199" y="72091"/>
                      <a:pt x="113" y="66636"/>
                    </a:cubicBezTo>
                    <a:cubicBezTo>
                      <a:pt x="113" y="51127"/>
                      <a:pt x="158" y="35617"/>
                      <a:pt x="22" y="20108"/>
                    </a:cubicBezTo>
                    <a:cubicBezTo>
                      <a:pt x="-68" y="14337"/>
                      <a:pt x="-23" y="8656"/>
                      <a:pt x="2863" y="342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tx1">
                      <a:lumMod val="95000"/>
                      <a:lumOff val="5000"/>
                    </a:schemeClr>
                  </a:gs>
                  <a:gs pos="35000">
                    <a:schemeClr val="tx1">
                      <a:lumMod val="65000"/>
                      <a:lumOff val="35000"/>
                    </a:schemeClr>
                  </a:gs>
                  <a:gs pos="81410">
                    <a:schemeClr val="bg1">
                      <a:lumMod val="75000"/>
                    </a:schemeClr>
                  </a:gs>
                  <a:gs pos="100000">
                    <a:schemeClr val="tx1">
                      <a:lumMod val="50000"/>
                      <a:lumOff val="50000"/>
                    </a:schemeClr>
                  </a:gs>
                </a:gsLst>
                <a:lin ang="10800000" scaled="1"/>
              </a:gra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xmlns="" id="{6F2E7F51-A859-42D4-BBC9-ED50BBEFE148}"/>
                  </a:ext>
                </a:extLst>
              </p:cNvPr>
              <p:cNvGrpSpPr/>
              <p:nvPr/>
            </p:nvGrpSpPr>
            <p:grpSpPr>
              <a:xfrm>
                <a:off x="5575416" y="2099749"/>
                <a:ext cx="1056756" cy="650063"/>
                <a:chOff x="5575416" y="2099749"/>
                <a:chExt cx="1056756" cy="650063"/>
              </a:xfrm>
            </p:grpSpPr>
            <p:sp>
              <p:nvSpPr>
                <p:cNvPr id="98" name="Freeform: Shape 97">
                  <a:extLst>
                    <a:ext uri="{FF2B5EF4-FFF2-40B4-BE49-F238E27FC236}">
                      <a16:creationId xmlns:a16="http://schemas.microsoft.com/office/drawing/2014/main" xmlns="" id="{CEECE9F8-06C9-4736-9238-792A3AC533DA}"/>
                    </a:ext>
                  </a:extLst>
                </p:cNvPr>
                <p:cNvSpPr/>
                <p:nvPr/>
              </p:nvSpPr>
              <p:spPr>
                <a:xfrm>
                  <a:off x="5575865" y="2099779"/>
                  <a:ext cx="218256" cy="43003"/>
                </a:xfrm>
                <a:custGeom>
                  <a:avLst/>
                  <a:gdLst>
                    <a:gd name="connsiteX0" fmla="*/ 322179 w 322179"/>
                    <a:gd name="connsiteY0" fmla="*/ 63480 h 63479"/>
                    <a:gd name="connsiteX1" fmla="*/ 225 w 322179"/>
                    <a:gd name="connsiteY1" fmla="*/ 63119 h 63479"/>
                    <a:gd name="connsiteX2" fmla="*/ 0 w 322179"/>
                    <a:gd name="connsiteY2" fmla="*/ 271 h 63479"/>
                    <a:gd name="connsiteX3" fmla="*/ 322179 w 322179"/>
                    <a:gd name="connsiteY3" fmla="*/ 0 h 63479"/>
                    <a:gd name="connsiteX4" fmla="*/ 322179 w 322179"/>
                    <a:gd name="connsiteY4" fmla="*/ 63480 h 63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179" h="63479">
                      <a:moveTo>
                        <a:pt x="322179" y="63480"/>
                      </a:moveTo>
                      <a:cubicBezTo>
                        <a:pt x="214876" y="63345"/>
                        <a:pt x="107528" y="63255"/>
                        <a:pt x="225" y="63119"/>
                      </a:cubicBezTo>
                      <a:cubicBezTo>
                        <a:pt x="135" y="42155"/>
                        <a:pt x="45" y="21235"/>
                        <a:pt x="0" y="271"/>
                      </a:cubicBezTo>
                      <a:cubicBezTo>
                        <a:pt x="107393" y="180"/>
                        <a:pt x="214786" y="90"/>
                        <a:pt x="322179" y="0"/>
                      </a:cubicBezTo>
                      <a:cubicBezTo>
                        <a:pt x="322179" y="21145"/>
                        <a:pt x="322179" y="42335"/>
                        <a:pt x="322179" y="6348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99" name="Freeform: Shape 98">
                  <a:extLst>
                    <a:ext uri="{FF2B5EF4-FFF2-40B4-BE49-F238E27FC236}">
                      <a16:creationId xmlns:a16="http://schemas.microsoft.com/office/drawing/2014/main" xmlns="" id="{ED61D248-CD0B-42C5-804F-CA0CB35B4975}"/>
                    </a:ext>
                  </a:extLst>
                </p:cNvPr>
                <p:cNvSpPr/>
                <p:nvPr/>
              </p:nvSpPr>
              <p:spPr>
                <a:xfrm>
                  <a:off x="5575416" y="2213488"/>
                  <a:ext cx="218703" cy="43308"/>
                </a:xfrm>
                <a:custGeom>
                  <a:avLst/>
                  <a:gdLst>
                    <a:gd name="connsiteX0" fmla="*/ 752 w 322840"/>
                    <a:gd name="connsiteY0" fmla="*/ 406 h 63930"/>
                    <a:gd name="connsiteX1" fmla="*/ 322841 w 322840"/>
                    <a:gd name="connsiteY1" fmla="*/ 0 h 63930"/>
                    <a:gd name="connsiteX2" fmla="*/ 322841 w 322840"/>
                    <a:gd name="connsiteY2" fmla="*/ 63435 h 63930"/>
                    <a:gd name="connsiteX3" fmla="*/ 3727 w 322840"/>
                    <a:gd name="connsiteY3" fmla="*/ 63931 h 63930"/>
                    <a:gd name="connsiteX4" fmla="*/ 752 w 322840"/>
                    <a:gd name="connsiteY4" fmla="*/ 406 h 63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840" h="63930">
                      <a:moveTo>
                        <a:pt x="752" y="406"/>
                      </a:moveTo>
                      <a:cubicBezTo>
                        <a:pt x="108100" y="271"/>
                        <a:pt x="215493" y="135"/>
                        <a:pt x="322841" y="0"/>
                      </a:cubicBezTo>
                      <a:cubicBezTo>
                        <a:pt x="322841" y="21145"/>
                        <a:pt x="322841" y="42290"/>
                        <a:pt x="322841" y="63435"/>
                      </a:cubicBezTo>
                      <a:cubicBezTo>
                        <a:pt x="216485" y="63615"/>
                        <a:pt x="110084" y="63796"/>
                        <a:pt x="3727" y="63931"/>
                      </a:cubicBezTo>
                      <a:cubicBezTo>
                        <a:pt x="-3306" y="43056"/>
                        <a:pt x="2014" y="21596"/>
                        <a:pt x="752" y="40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:a16="http://schemas.microsoft.com/office/drawing/2014/main" xmlns="" id="{57013C9B-D839-4217-BD46-A7D23B6E5F47}"/>
                    </a:ext>
                  </a:extLst>
                </p:cNvPr>
                <p:cNvSpPr/>
                <p:nvPr/>
              </p:nvSpPr>
              <p:spPr>
                <a:xfrm>
                  <a:off x="5575834" y="2706299"/>
                  <a:ext cx="218286" cy="43513"/>
                </a:xfrm>
                <a:custGeom>
                  <a:avLst/>
                  <a:gdLst>
                    <a:gd name="connsiteX0" fmla="*/ 322224 w 322224"/>
                    <a:gd name="connsiteY0" fmla="*/ 63781 h 64232"/>
                    <a:gd name="connsiteX1" fmla="*/ 3111 w 322224"/>
                    <a:gd name="connsiteY1" fmla="*/ 64232 h 64232"/>
                    <a:gd name="connsiteX2" fmla="*/ 0 w 322224"/>
                    <a:gd name="connsiteY2" fmla="*/ 707 h 64232"/>
                    <a:gd name="connsiteX3" fmla="*/ 219475 w 322224"/>
                    <a:gd name="connsiteY3" fmla="*/ 31 h 64232"/>
                    <a:gd name="connsiteX4" fmla="*/ 322134 w 322224"/>
                    <a:gd name="connsiteY4" fmla="*/ 76 h 64232"/>
                    <a:gd name="connsiteX5" fmla="*/ 322224 w 322224"/>
                    <a:gd name="connsiteY5" fmla="*/ 63781 h 64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2224" h="64232">
                      <a:moveTo>
                        <a:pt x="322224" y="63781"/>
                      </a:moveTo>
                      <a:cubicBezTo>
                        <a:pt x="215868" y="63917"/>
                        <a:pt x="109512" y="64097"/>
                        <a:pt x="3111" y="64232"/>
                      </a:cubicBezTo>
                      <a:cubicBezTo>
                        <a:pt x="-631" y="40022"/>
                        <a:pt x="1488" y="21897"/>
                        <a:pt x="0" y="707"/>
                      </a:cubicBezTo>
                      <a:cubicBezTo>
                        <a:pt x="73173" y="482"/>
                        <a:pt x="146302" y="211"/>
                        <a:pt x="219475" y="31"/>
                      </a:cubicBezTo>
                      <a:cubicBezTo>
                        <a:pt x="253695" y="-59"/>
                        <a:pt x="287915" y="76"/>
                        <a:pt x="322134" y="76"/>
                      </a:cubicBezTo>
                      <a:cubicBezTo>
                        <a:pt x="322179" y="21356"/>
                        <a:pt x="322224" y="42591"/>
                        <a:pt x="322224" y="6378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xmlns="" id="{9D02A50A-FF82-411F-B967-E486CAB878B2}"/>
                    </a:ext>
                  </a:extLst>
                </p:cNvPr>
                <p:cNvSpPr/>
                <p:nvPr/>
              </p:nvSpPr>
              <p:spPr>
                <a:xfrm>
                  <a:off x="6413672" y="2099749"/>
                  <a:ext cx="218438" cy="43004"/>
                </a:xfrm>
                <a:custGeom>
                  <a:avLst/>
                  <a:gdLst>
                    <a:gd name="connsiteX0" fmla="*/ 322270 w 322449"/>
                    <a:gd name="connsiteY0" fmla="*/ 63210 h 63480"/>
                    <a:gd name="connsiteX1" fmla="*/ 0 w 322449"/>
                    <a:gd name="connsiteY1" fmla="*/ 63480 h 63480"/>
                    <a:gd name="connsiteX2" fmla="*/ 135 w 322449"/>
                    <a:gd name="connsiteY2" fmla="*/ 0 h 63480"/>
                    <a:gd name="connsiteX3" fmla="*/ 322450 w 322449"/>
                    <a:gd name="connsiteY3" fmla="*/ 451 h 63480"/>
                    <a:gd name="connsiteX4" fmla="*/ 322270 w 322449"/>
                    <a:gd name="connsiteY4" fmla="*/ 63210 h 634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449" h="63480">
                      <a:moveTo>
                        <a:pt x="322270" y="63210"/>
                      </a:moveTo>
                      <a:cubicBezTo>
                        <a:pt x="214831" y="63300"/>
                        <a:pt x="107438" y="63390"/>
                        <a:pt x="0" y="63480"/>
                      </a:cubicBezTo>
                      <a:cubicBezTo>
                        <a:pt x="45" y="42335"/>
                        <a:pt x="90" y="21145"/>
                        <a:pt x="135" y="0"/>
                      </a:cubicBezTo>
                      <a:cubicBezTo>
                        <a:pt x="107574" y="135"/>
                        <a:pt x="215012" y="271"/>
                        <a:pt x="322450" y="451"/>
                      </a:cubicBezTo>
                      <a:cubicBezTo>
                        <a:pt x="322405" y="21371"/>
                        <a:pt x="322315" y="42290"/>
                        <a:pt x="322270" y="6321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xmlns="" id="{32B3DFB9-EF0A-4ABC-8E20-E795F09025A2}"/>
                    </a:ext>
                  </a:extLst>
                </p:cNvPr>
                <p:cNvSpPr/>
                <p:nvPr/>
              </p:nvSpPr>
              <p:spPr>
                <a:xfrm>
                  <a:off x="6413703" y="2213488"/>
                  <a:ext cx="218377" cy="43003"/>
                </a:xfrm>
                <a:custGeom>
                  <a:avLst/>
                  <a:gdLst>
                    <a:gd name="connsiteX0" fmla="*/ 45 w 322359"/>
                    <a:gd name="connsiteY0" fmla="*/ 0 h 63479"/>
                    <a:gd name="connsiteX1" fmla="*/ 322360 w 322359"/>
                    <a:gd name="connsiteY1" fmla="*/ 406 h 63479"/>
                    <a:gd name="connsiteX2" fmla="*/ 322270 w 322359"/>
                    <a:gd name="connsiteY2" fmla="*/ 63164 h 63479"/>
                    <a:gd name="connsiteX3" fmla="*/ 0 w 322359"/>
                    <a:gd name="connsiteY3" fmla="*/ 63480 h 63479"/>
                    <a:gd name="connsiteX4" fmla="*/ 45 w 322359"/>
                    <a:gd name="connsiteY4" fmla="*/ 0 h 63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359" h="63479">
                      <a:moveTo>
                        <a:pt x="45" y="0"/>
                      </a:moveTo>
                      <a:cubicBezTo>
                        <a:pt x="107483" y="135"/>
                        <a:pt x="214922" y="271"/>
                        <a:pt x="322360" y="406"/>
                      </a:cubicBezTo>
                      <a:cubicBezTo>
                        <a:pt x="322315" y="21325"/>
                        <a:pt x="322270" y="42245"/>
                        <a:pt x="322270" y="63164"/>
                      </a:cubicBezTo>
                      <a:cubicBezTo>
                        <a:pt x="214831" y="63255"/>
                        <a:pt x="107438" y="63390"/>
                        <a:pt x="0" y="63480"/>
                      </a:cubicBezTo>
                      <a:cubicBezTo>
                        <a:pt x="0" y="42290"/>
                        <a:pt x="45" y="21145"/>
                        <a:pt x="4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xmlns="" id="{ABE3E152-6658-4B3A-A7EA-78E88DDD7085}"/>
                    </a:ext>
                  </a:extLst>
                </p:cNvPr>
                <p:cNvSpPr/>
                <p:nvPr/>
              </p:nvSpPr>
              <p:spPr>
                <a:xfrm>
                  <a:off x="6413672" y="2706412"/>
                  <a:ext cx="218500" cy="43065"/>
                </a:xfrm>
                <a:custGeom>
                  <a:avLst/>
                  <a:gdLst>
                    <a:gd name="connsiteX0" fmla="*/ 322224 w 322540"/>
                    <a:gd name="connsiteY0" fmla="*/ 63345 h 63570"/>
                    <a:gd name="connsiteX1" fmla="*/ 0 w 322540"/>
                    <a:gd name="connsiteY1" fmla="*/ 63570 h 63570"/>
                    <a:gd name="connsiteX2" fmla="*/ 135 w 322540"/>
                    <a:gd name="connsiteY2" fmla="*/ 0 h 63570"/>
                    <a:gd name="connsiteX3" fmla="*/ 322540 w 322540"/>
                    <a:gd name="connsiteY3" fmla="*/ 496 h 63570"/>
                    <a:gd name="connsiteX4" fmla="*/ 322224 w 322540"/>
                    <a:gd name="connsiteY4" fmla="*/ 63345 h 635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2540" h="63570">
                      <a:moveTo>
                        <a:pt x="322224" y="63345"/>
                      </a:moveTo>
                      <a:cubicBezTo>
                        <a:pt x="214831" y="63435"/>
                        <a:pt x="107393" y="63525"/>
                        <a:pt x="0" y="63570"/>
                      </a:cubicBezTo>
                      <a:cubicBezTo>
                        <a:pt x="45" y="42380"/>
                        <a:pt x="90" y="21190"/>
                        <a:pt x="135" y="0"/>
                      </a:cubicBezTo>
                      <a:cubicBezTo>
                        <a:pt x="107619" y="180"/>
                        <a:pt x="215057" y="316"/>
                        <a:pt x="322540" y="496"/>
                      </a:cubicBezTo>
                      <a:cubicBezTo>
                        <a:pt x="322405" y="21461"/>
                        <a:pt x="322315" y="42380"/>
                        <a:pt x="322224" y="63345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xmlns="" id="{5E5BCA3D-F42D-49D5-9737-231BDEF5A46A}"/>
                  </a:ext>
                </a:extLst>
              </p:cNvPr>
              <p:cNvSpPr/>
              <p:nvPr/>
            </p:nvSpPr>
            <p:spPr>
              <a:xfrm>
                <a:off x="6508323" y="3196189"/>
                <a:ext cx="125071" cy="120489"/>
              </a:xfrm>
              <a:custGeom>
                <a:avLst/>
                <a:gdLst>
                  <a:gd name="connsiteX0" fmla="*/ 32552 w 184624"/>
                  <a:gd name="connsiteY0" fmla="*/ 175292 h 177861"/>
                  <a:gd name="connsiteX1" fmla="*/ 42876 w 184624"/>
                  <a:gd name="connsiteY1" fmla="*/ 123489 h 177861"/>
                  <a:gd name="connsiteX2" fmla="*/ 37150 w 184624"/>
                  <a:gd name="connsiteY2" fmla="*/ 103831 h 177861"/>
                  <a:gd name="connsiteX3" fmla="*/ 0 w 184624"/>
                  <a:gd name="connsiteY3" fmla="*/ 70063 h 177861"/>
                  <a:gd name="connsiteX4" fmla="*/ 2705 w 184624"/>
                  <a:gd name="connsiteY4" fmla="*/ 65058 h 177861"/>
                  <a:gd name="connsiteX5" fmla="*/ 51848 w 184624"/>
                  <a:gd name="connsiteY5" fmla="*/ 59377 h 177861"/>
                  <a:gd name="connsiteX6" fmla="*/ 68845 w 184624"/>
                  <a:gd name="connsiteY6" fmla="*/ 48241 h 177861"/>
                  <a:gd name="connsiteX7" fmla="*/ 93687 w 184624"/>
                  <a:gd name="connsiteY7" fmla="*/ 0 h 177861"/>
                  <a:gd name="connsiteX8" fmla="*/ 116410 w 184624"/>
                  <a:gd name="connsiteY8" fmla="*/ 48737 h 177861"/>
                  <a:gd name="connsiteX9" fmla="*/ 131063 w 184624"/>
                  <a:gd name="connsiteY9" fmla="*/ 60369 h 177861"/>
                  <a:gd name="connsiteX10" fmla="*/ 184624 w 184624"/>
                  <a:gd name="connsiteY10" fmla="*/ 69612 h 177861"/>
                  <a:gd name="connsiteX11" fmla="*/ 147789 w 184624"/>
                  <a:gd name="connsiteY11" fmla="*/ 104102 h 177861"/>
                  <a:gd name="connsiteX12" fmla="*/ 139719 w 184624"/>
                  <a:gd name="connsiteY12" fmla="*/ 128944 h 177861"/>
                  <a:gd name="connsiteX13" fmla="*/ 147203 w 184624"/>
                  <a:gd name="connsiteY13" fmla="*/ 177861 h 177861"/>
                  <a:gd name="connsiteX14" fmla="*/ 100585 w 184624"/>
                  <a:gd name="connsiteY14" fmla="*/ 151757 h 177861"/>
                  <a:gd name="connsiteX15" fmla="*/ 80207 w 184624"/>
                  <a:gd name="connsiteY15" fmla="*/ 151396 h 177861"/>
                  <a:gd name="connsiteX16" fmla="*/ 32552 w 184624"/>
                  <a:gd name="connsiteY16" fmla="*/ 175292 h 177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4624" h="177861">
                    <a:moveTo>
                      <a:pt x="32552" y="175292"/>
                    </a:moveTo>
                    <a:cubicBezTo>
                      <a:pt x="36339" y="156175"/>
                      <a:pt x="39359" y="139764"/>
                      <a:pt x="42876" y="123489"/>
                    </a:cubicBezTo>
                    <a:cubicBezTo>
                      <a:pt x="44544" y="115689"/>
                      <a:pt x="43733" y="109467"/>
                      <a:pt x="37150" y="103831"/>
                    </a:cubicBezTo>
                    <a:cubicBezTo>
                      <a:pt x="24436" y="92966"/>
                      <a:pt x="12353" y="81379"/>
                      <a:pt x="0" y="70063"/>
                    </a:cubicBezTo>
                    <a:cubicBezTo>
                      <a:pt x="902" y="68395"/>
                      <a:pt x="1803" y="66726"/>
                      <a:pt x="2705" y="65058"/>
                    </a:cubicBezTo>
                    <a:cubicBezTo>
                      <a:pt x="19071" y="63074"/>
                      <a:pt x="35392" y="60595"/>
                      <a:pt x="51848" y="59377"/>
                    </a:cubicBezTo>
                    <a:cubicBezTo>
                      <a:pt x="60189" y="58746"/>
                      <a:pt x="65193" y="55861"/>
                      <a:pt x="68845" y="48241"/>
                    </a:cubicBezTo>
                    <a:cubicBezTo>
                      <a:pt x="76239" y="32777"/>
                      <a:pt x="84535" y="17674"/>
                      <a:pt x="93687" y="0"/>
                    </a:cubicBezTo>
                    <a:cubicBezTo>
                      <a:pt x="101983" y="17674"/>
                      <a:pt x="109512" y="33093"/>
                      <a:pt x="116410" y="48737"/>
                    </a:cubicBezTo>
                    <a:cubicBezTo>
                      <a:pt x="119386" y="55500"/>
                      <a:pt x="122812" y="59422"/>
                      <a:pt x="131063" y="60369"/>
                    </a:cubicBezTo>
                    <a:cubicBezTo>
                      <a:pt x="148150" y="62398"/>
                      <a:pt x="165012" y="66140"/>
                      <a:pt x="184624" y="69612"/>
                    </a:cubicBezTo>
                    <a:cubicBezTo>
                      <a:pt x="171369" y="82145"/>
                      <a:pt x="160143" y="93868"/>
                      <a:pt x="147789" y="104102"/>
                    </a:cubicBezTo>
                    <a:cubicBezTo>
                      <a:pt x="139223" y="111180"/>
                      <a:pt x="137645" y="118619"/>
                      <a:pt x="139719" y="128944"/>
                    </a:cubicBezTo>
                    <a:cubicBezTo>
                      <a:pt x="142830" y="144273"/>
                      <a:pt x="144543" y="159872"/>
                      <a:pt x="147203" y="177861"/>
                    </a:cubicBezTo>
                    <a:cubicBezTo>
                      <a:pt x="130296" y="168484"/>
                      <a:pt x="115193" y="160549"/>
                      <a:pt x="100585" y="151757"/>
                    </a:cubicBezTo>
                    <a:cubicBezTo>
                      <a:pt x="93417" y="147474"/>
                      <a:pt x="87465" y="147474"/>
                      <a:pt x="80207" y="151396"/>
                    </a:cubicBezTo>
                    <a:cubicBezTo>
                      <a:pt x="65419" y="159377"/>
                      <a:pt x="50270" y="166455"/>
                      <a:pt x="32552" y="175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xmlns="" id="{A9F25889-7CE5-44C8-8AB5-323E05F33A27}"/>
                  </a:ext>
                </a:extLst>
              </p:cNvPr>
              <p:cNvSpPr/>
              <p:nvPr/>
            </p:nvSpPr>
            <p:spPr>
              <a:xfrm>
                <a:off x="6011967" y="2112695"/>
                <a:ext cx="184610" cy="75196"/>
              </a:xfrm>
              <a:custGeom>
                <a:avLst/>
                <a:gdLst>
                  <a:gd name="connsiteX0" fmla="*/ 272514 w 272513"/>
                  <a:gd name="connsiteY0" fmla="*/ 46264 h 111001"/>
                  <a:gd name="connsiteX1" fmla="*/ 270034 w 272513"/>
                  <a:gd name="connsiteY1" fmla="*/ 52982 h 111001"/>
                  <a:gd name="connsiteX2" fmla="*/ 249385 w 272513"/>
                  <a:gd name="connsiteY2" fmla="*/ 102395 h 111001"/>
                  <a:gd name="connsiteX3" fmla="*/ 233605 w 272513"/>
                  <a:gd name="connsiteY3" fmla="*/ 109068 h 111001"/>
                  <a:gd name="connsiteX4" fmla="*/ 144111 w 272513"/>
                  <a:gd name="connsiteY4" fmla="*/ 85623 h 111001"/>
                  <a:gd name="connsiteX5" fmla="*/ 41948 w 272513"/>
                  <a:gd name="connsiteY5" fmla="*/ 108617 h 111001"/>
                  <a:gd name="connsiteX6" fmla="*/ 22922 w 272513"/>
                  <a:gd name="connsiteY6" fmla="*/ 100501 h 111001"/>
                  <a:gd name="connsiteX7" fmla="*/ 2768 w 272513"/>
                  <a:gd name="connsiteY7" fmla="*/ 56002 h 111001"/>
                  <a:gd name="connsiteX8" fmla="*/ 7638 w 272513"/>
                  <a:gd name="connsiteY8" fmla="*/ 37698 h 111001"/>
                  <a:gd name="connsiteX9" fmla="*/ 263001 w 272513"/>
                  <a:gd name="connsiteY9" fmla="*/ 38013 h 111001"/>
                  <a:gd name="connsiteX10" fmla="*/ 272514 w 272513"/>
                  <a:gd name="connsiteY10" fmla="*/ 46264 h 111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2513" h="111001">
                    <a:moveTo>
                      <a:pt x="272514" y="46264"/>
                    </a:moveTo>
                    <a:cubicBezTo>
                      <a:pt x="271477" y="49059"/>
                      <a:pt x="270846" y="51043"/>
                      <a:pt x="270034" y="52982"/>
                    </a:cubicBezTo>
                    <a:cubicBezTo>
                      <a:pt x="263091" y="69438"/>
                      <a:pt x="255517" y="85668"/>
                      <a:pt x="249385" y="102395"/>
                    </a:cubicBezTo>
                    <a:cubicBezTo>
                      <a:pt x="246049" y="111457"/>
                      <a:pt x="242622" y="112629"/>
                      <a:pt x="233605" y="109068"/>
                    </a:cubicBezTo>
                    <a:cubicBezTo>
                      <a:pt x="204796" y="97571"/>
                      <a:pt x="175580" y="87201"/>
                      <a:pt x="144111" y="85623"/>
                    </a:cubicBezTo>
                    <a:cubicBezTo>
                      <a:pt x="107907" y="83820"/>
                      <a:pt x="74499" y="94956"/>
                      <a:pt x="41948" y="108617"/>
                    </a:cubicBezTo>
                    <a:cubicBezTo>
                      <a:pt x="30812" y="113306"/>
                      <a:pt x="26934" y="111322"/>
                      <a:pt x="22922" y="100501"/>
                    </a:cubicBezTo>
                    <a:cubicBezTo>
                      <a:pt x="17331" y="85263"/>
                      <a:pt x="10117" y="70520"/>
                      <a:pt x="2768" y="56002"/>
                    </a:cubicBezTo>
                    <a:cubicBezTo>
                      <a:pt x="-1379" y="47752"/>
                      <a:pt x="-1695" y="43243"/>
                      <a:pt x="7638" y="37698"/>
                    </a:cubicBezTo>
                    <a:cubicBezTo>
                      <a:pt x="92984" y="-12888"/>
                      <a:pt x="177970" y="-12347"/>
                      <a:pt x="263001" y="38013"/>
                    </a:cubicBezTo>
                    <a:cubicBezTo>
                      <a:pt x="266698" y="40222"/>
                      <a:pt x="272243" y="41079"/>
                      <a:pt x="272514" y="46264"/>
                    </a:cubicBezTo>
                    <a:close/>
                  </a:path>
                </a:pathLst>
              </a:custGeom>
              <a:solidFill>
                <a:srgbClr val="273248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xmlns="" id="{918F20A5-6445-4BE0-8958-BEBF10D5E7D5}"/>
                  </a:ext>
                </a:extLst>
              </p:cNvPr>
              <p:cNvSpPr/>
              <p:nvPr/>
            </p:nvSpPr>
            <p:spPr>
              <a:xfrm>
                <a:off x="5574521" y="3196250"/>
                <a:ext cx="125498" cy="120337"/>
              </a:xfrm>
              <a:custGeom>
                <a:avLst/>
                <a:gdLst>
                  <a:gd name="connsiteX0" fmla="*/ 0 w 185255"/>
                  <a:gd name="connsiteY0" fmla="*/ 69521 h 177636"/>
                  <a:gd name="connsiteX1" fmla="*/ 54193 w 185255"/>
                  <a:gd name="connsiteY1" fmla="*/ 60189 h 177636"/>
                  <a:gd name="connsiteX2" fmla="*/ 67898 w 185255"/>
                  <a:gd name="connsiteY2" fmla="*/ 49639 h 177636"/>
                  <a:gd name="connsiteX3" fmla="*/ 90892 w 185255"/>
                  <a:gd name="connsiteY3" fmla="*/ 0 h 177636"/>
                  <a:gd name="connsiteX4" fmla="*/ 114787 w 185255"/>
                  <a:gd name="connsiteY4" fmla="*/ 45717 h 177636"/>
                  <a:gd name="connsiteX5" fmla="*/ 134985 w 185255"/>
                  <a:gd name="connsiteY5" fmla="*/ 59467 h 177636"/>
                  <a:gd name="connsiteX6" fmla="*/ 185255 w 185255"/>
                  <a:gd name="connsiteY6" fmla="*/ 65238 h 177636"/>
                  <a:gd name="connsiteX7" fmla="*/ 149458 w 185255"/>
                  <a:gd name="connsiteY7" fmla="*/ 101757 h 177636"/>
                  <a:gd name="connsiteX8" fmla="*/ 142379 w 185255"/>
                  <a:gd name="connsiteY8" fmla="*/ 125337 h 177636"/>
                  <a:gd name="connsiteX9" fmla="*/ 152208 w 185255"/>
                  <a:gd name="connsiteY9" fmla="*/ 175156 h 177636"/>
                  <a:gd name="connsiteX10" fmla="*/ 118394 w 185255"/>
                  <a:gd name="connsiteY10" fmla="*/ 157979 h 177636"/>
                  <a:gd name="connsiteX11" fmla="*/ 70017 w 185255"/>
                  <a:gd name="connsiteY11" fmla="*/ 159557 h 177636"/>
                  <a:gd name="connsiteX12" fmla="*/ 37781 w 185255"/>
                  <a:gd name="connsiteY12" fmla="*/ 177636 h 177636"/>
                  <a:gd name="connsiteX13" fmla="*/ 44860 w 185255"/>
                  <a:gd name="connsiteY13" fmla="*/ 129891 h 177636"/>
                  <a:gd name="connsiteX14" fmla="*/ 35482 w 185255"/>
                  <a:gd name="connsiteY14" fmla="*/ 102524 h 177636"/>
                  <a:gd name="connsiteX15" fmla="*/ 0 w 185255"/>
                  <a:gd name="connsiteY15" fmla="*/ 69521 h 1776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5255" h="177636">
                    <a:moveTo>
                      <a:pt x="0" y="69521"/>
                    </a:moveTo>
                    <a:cubicBezTo>
                      <a:pt x="20063" y="65960"/>
                      <a:pt x="37060" y="62308"/>
                      <a:pt x="54193" y="60189"/>
                    </a:cubicBezTo>
                    <a:cubicBezTo>
                      <a:pt x="61722" y="59242"/>
                      <a:pt x="65103" y="55906"/>
                      <a:pt x="67898" y="49639"/>
                    </a:cubicBezTo>
                    <a:cubicBezTo>
                      <a:pt x="74887" y="33904"/>
                      <a:pt x="82326" y="18350"/>
                      <a:pt x="90892" y="0"/>
                    </a:cubicBezTo>
                    <a:cubicBezTo>
                      <a:pt x="99729" y="16682"/>
                      <a:pt x="108069" y="30838"/>
                      <a:pt x="114787" y="45717"/>
                    </a:cubicBezTo>
                    <a:cubicBezTo>
                      <a:pt x="119025" y="55139"/>
                      <a:pt x="124616" y="58972"/>
                      <a:pt x="134985" y="59467"/>
                    </a:cubicBezTo>
                    <a:cubicBezTo>
                      <a:pt x="150630" y="60234"/>
                      <a:pt x="166184" y="62939"/>
                      <a:pt x="185255" y="65238"/>
                    </a:cubicBezTo>
                    <a:cubicBezTo>
                      <a:pt x="171955" y="78944"/>
                      <a:pt x="161270" y="90937"/>
                      <a:pt x="149458" y="101757"/>
                    </a:cubicBezTo>
                    <a:cubicBezTo>
                      <a:pt x="141928" y="108655"/>
                      <a:pt x="139900" y="115508"/>
                      <a:pt x="142379" y="125337"/>
                    </a:cubicBezTo>
                    <a:cubicBezTo>
                      <a:pt x="146166" y="140531"/>
                      <a:pt x="148556" y="156085"/>
                      <a:pt x="152208" y="175156"/>
                    </a:cubicBezTo>
                    <a:cubicBezTo>
                      <a:pt x="139043" y="168574"/>
                      <a:pt x="127862" y="164561"/>
                      <a:pt x="118394" y="157979"/>
                    </a:cubicBezTo>
                    <a:cubicBezTo>
                      <a:pt x="101352" y="146121"/>
                      <a:pt x="86248" y="147474"/>
                      <a:pt x="70017" y="159557"/>
                    </a:cubicBezTo>
                    <a:cubicBezTo>
                      <a:pt x="60910" y="166320"/>
                      <a:pt x="50135" y="170828"/>
                      <a:pt x="37781" y="177636"/>
                    </a:cubicBezTo>
                    <a:cubicBezTo>
                      <a:pt x="40261" y="160323"/>
                      <a:pt x="41569" y="144859"/>
                      <a:pt x="44860" y="129891"/>
                    </a:cubicBezTo>
                    <a:cubicBezTo>
                      <a:pt x="47475" y="118123"/>
                      <a:pt x="44860" y="110143"/>
                      <a:pt x="35482" y="102524"/>
                    </a:cubicBezTo>
                    <a:cubicBezTo>
                      <a:pt x="23805" y="93056"/>
                      <a:pt x="13255" y="82010"/>
                      <a:pt x="0" y="695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449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xmlns="" id="{56139816-78EE-4C23-AC1D-E26AB8558065}"/>
                  </a:ext>
                </a:extLst>
              </p:cNvPr>
              <p:cNvSpPr/>
              <p:nvPr/>
            </p:nvSpPr>
            <p:spPr>
              <a:xfrm>
                <a:off x="5926763" y="1735188"/>
                <a:ext cx="354304" cy="1739330"/>
              </a:xfrm>
              <a:custGeom>
                <a:avLst/>
                <a:gdLst>
                  <a:gd name="connsiteX0" fmla="*/ 522272 w 523007"/>
                  <a:gd name="connsiteY0" fmla="*/ 2567437 h 2567521"/>
                  <a:gd name="connsiteX1" fmla="*/ 906 w 523007"/>
                  <a:gd name="connsiteY1" fmla="*/ 2567437 h 2567521"/>
                  <a:gd name="connsiteX2" fmla="*/ 4 w 523007"/>
                  <a:gd name="connsiteY2" fmla="*/ 637607 h 2567521"/>
                  <a:gd name="connsiteX3" fmla="*/ 29490 w 523007"/>
                  <a:gd name="connsiteY3" fmla="*/ 498113 h 2567521"/>
                  <a:gd name="connsiteX4" fmla="*/ 212040 w 523007"/>
                  <a:gd name="connsiteY4" fmla="*/ 79993 h 2567521"/>
                  <a:gd name="connsiteX5" fmla="*/ 248108 w 523007"/>
                  <a:gd name="connsiteY5" fmla="*/ 13357 h 2567521"/>
                  <a:gd name="connsiteX6" fmla="*/ 275159 w 523007"/>
                  <a:gd name="connsiteY6" fmla="*/ 13627 h 2567521"/>
                  <a:gd name="connsiteX7" fmla="*/ 330163 w 523007"/>
                  <a:gd name="connsiteY7" fmla="*/ 125484 h 2567521"/>
                  <a:gd name="connsiteX8" fmla="*/ 498061 w 523007"/>
                  <a:gd name="connsiteY8" fmla="*/ 508708 h 2567521"/>
                  <a:gd name="connsiteX9" fmla="*/ 522993 w 523007"/>
                  <a:gd name="connsiteY9" fmla="*/ 628229 h 2567521"/>
                  <a:gd name="connsiteX10" fmla="*/ 522272 w 523007"/>
                  <a:gd name="connsiteY10" fmla="*/ 2567437 h 256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3007" h="2567521">
                    <a:moveTo>
                      <a:pt x="522272" y="2567437"/>
                    </a:moveTo>
                    <a:cubicBezTo>
                      <a:pt x="504057" y="2567572"/>
                      <a:pt x="18985" y="2567527"/>
                      <a:pt x="906" y="2567437"/>
                    </a:cubicBezTo>
                    <a:cubicBezTo>
                      <a:pt x="1852" y="2520638"/>
                      <a:pt x="410" y="722503"/>
                      <a:pt x="4" y="637607"/>
                    </a:cubicBezTo>
                    <a:cubicBezTo>
                      <a:pt x="-222" y="588870"/>
                      <a:pt x="9337" y="542387"/>
                      <a:pt x="29490" y="498113"/>
                    </a:cubicBezTo>
                    <a:cubicBezTo>
                      <a:pt x="92474" y="359656"/>
                      <a:pt x="151040" y="219306"/>
                      <a:pt x="212040" y="79993"/>
                    </a:cubicBezTo>
                    <a:cubicBezTo>
                      <a:pt x="222184" y="56819"/>
                      <a:pt x="234718" y="34817"/>
                      <a:pt x="248108" y="13357"/>
                    </a:cubicBezTo>
                    <a:cubicBezTo>
                      <a:pt x="259199" y="-4407"/>
                      <a:pt x="263933" y="-4587"/>
                      <a:pt x="275159" y="13627"/>
                    </a:cubicBezTo>
                    <a:cubicBezTo>
                      <a:pt x="297026" y="49154"/>
                      <a:pt x="314023" y="87161"/>
                      <a:pt x="330163" y="125484"/>
                    </a:cubicBezTo>
                    <a:cubicBezTo>
                      <a:pt x="384356" y="254022"/>
                      <a:pt x="441298" y="381297"/>
                      <a:pt x="498061" y="508708"/>
                    </a:cubicBezTo>
                    <a:cubicBezTo>
                      <a:pt x="515103" y="546941"/>
                      <a:pt x="523399" y="586255"/>
                      <a:pt x="522993" y="628229"/>
                    </a:cubicBezTo>
                    <a:cubicBezTo>
                      <a:pt x="522181" y="716236"/>
                      <a:pt x="522362" y="2563740"/>
                      <a:pt x="522272" y="256743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73480">
                    <a:schemeClr val="accent3">
                      <a:lumMod val="40000"/>
                      <a:lumOff val="60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xmlns="" id="{4CABE7B2-76EF-44BF-A74E-DAF640B74291}"/>
                  </a:ext>
                </a:extLst>
              </p:cNvPr>
              <p:cNvSpPr/>
              <p:nvPr/>
            </p:nvSpPr>
            <p:spPr>
              <a:xfrm>
                <a:off x="5915520" y="913710"/>
                <a:ext cx="376997" cy="279137"/>
              </a:xfrm>
              <a:custGeom>
                <a:avLst/>
                <a:gdLst>
                  <a:gd name="connsiteX0" fmla="*/ 197107 w 405271"/>
                  <a:gd name="connsiteY0" fmla="*/ 0 h 300072"/>
                  <a:gd name="connsiteX1" fmla="*/ 205689 w 405271"/>
                  <a:gd name="connsiteY1" fmla="*/ 0 h 300072"/>
                  <a:gd name="connsiteX2" fmla="*/ 218334 w 405271"/>
                  <a:gd name="connsiteY2" fmla="*/ 11301 h 300072"/>
                  <a:gd name="connsiteX3" fmla="*/ 395984 w 405271"/>
                  <a:gd name="connsiteY3" fmla="*/ 264008 h 300072"/>
                  <a:gd name="connsiteX4" fmla="*/ 405271 w 405271"/>
                  <a:gd name="connsiteY4" fmla="*/ 281638 h 300072"/>
                  <a:gd name="connsiteX5" fmla="*/ 222407 w 405271"/>
                  <a:gd name="connsiteY5" fmla="*/ 300072 h 300072"/>
                  <a:gd name="connsiteX6" fmla="*/ 0 w 405271"/>
                  <a:gd name="connsiteY6" fmla="*/ 277652 h 300072"/>
                  <a:gd name="connsiteX7" fmla="*/ 22470 w 405271"/>
                  <a:gd name="connsiteY7" fmla="*/ 237937 h 300072"/>
                  <a:gd name="connsiteX8" fmla="*/ 172032 w 405271"/>
                  <a:gd name="connsiteY8" fmla="*/ 28893 h 300072"/>
                  <a:gd name="connsiteX9" fmla="*/ 197107 w 405271"/>
                  <a:gd name="connsiteY9" fmla="*/ 0 h 300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05271" h="300072">
                    <a:moveTo>
                      <a:pt x="197107" y="0"/>
                    </a:moveTo>
                    <a:cubicBezTo>
                      <a:pt x="199978" y="0"/>
                      <a:pt x="202818" y="0"/>
                      <a:pt x="205689" y="0"/>
                    </a:cubicBezTo>
                    <a:cubicBezTo>
                      <a:pt x="210332" y="3268"/>
                      <a:pt x="214608" y="6842"/>
                      <a:pt x="218334" y="11301"/>
                    </a:cubicBezTo>
                    <a:cubicBezTo>
                      <a:pt x="285054" y="91169"/>
                      <a:pt x="344314" y="175374"/>
                      <a:pt x="395984" y="264008"/>
                    </a:cubicBezTo>
                    <a:lnTo>
                      <a:pt x="405271" y="281638"/>
                    </a:lnTo>
                    <a:lnTo>
                      <a:pt x="222407" y="300072"/>
                    </a:lnTo>
                    <a:lnTo>
                      <a:pt x="0" y="277652"/>
                    </a:lnTo>
                    <a:lnTo>
                      <a:pt x="22470" y="237937"/>
                    </a:lnTo>
                    <a:cubicBezTo>
                      <a:pt x="67294" y="165173"/>
                      <a:pt x="117407" y="95674"/>
                      <a:pt x="172032" y="28893"/>
                    </a:cubicBezTo>
                    <a:cubicBezTo>
                      <a:pt x="180095" y="19028"/>
                      <a:pt x="188739" y="9621"/>
                      <a:pt x="197107" y="0"/>
                    </a:cubicBezTo>
                    <a:close/>
                  </a:path>
                </a:pathLst>
              </a:custGeom>
              <a:gradFill flip="none" rotWithShape="1">
                <a:gsLst>
                  <a:gs pos="62000">
                    <a:schemeClr val="accent3">
                      <a:lumMod val="40000"/>
                      <a:lumOff val="60000"/>
                    </a:schemeClr>
                  </a:gs>
                  <a:gs pos="0">
                    <a:schemeClr val="accent3">
                      <a:lumMod val="50000"/>
                    </a:schemeClr>
                  </a:gs>
                  <a:gs pos="3500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12000000" scaled="0"/>
                <a:tileRect/>
              </a:gradFill>
              <a:ln w="4493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schemeClr val="accent4">
                    <a:lumMod val="50000"/>
                    <a:alpha val="40000"/>
                  </a:scheme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3BA1F175-FE39-430D-B3F1-835AF0713999}"/>
              </a:ext>
            </a:extLst>
          </p:cNvPr>
          <p:cNvGrpSpPr/>
          <p:nvPr/>
        </p:nvGrpSpPr>
        <p:grpSpPr>
          <a:xfrm>
            <a:off x="3935707" y="4767020"/>
            <a:ext cx="4204010" cy="1792245"/>
            <a:chOff x="1418640" y="4102855"/>
            <a:chExt cx="5324685" cy="2270008"/>
          </a:xfrm>
        </p:grpSpPr>
        <p:sp>
          <p:nvSpPr>
            <p:cNvPr id="49" name="Oval 48">
              <a:extLst>
                <a:ext uri="{FF2B5EF4-FFF2-40B4-BE49-F238E27FC236}">
                  <a16:creationId xmlns:a16="http://schemas.microsoft.com/office/drawing/2014/main" xmlns="" id="{8BD0CFDE-FC6C-4977-AC81-0CC47AB95D33}"/>
                </a:ext>
              </a:extLst>
            </p:cNvPr>
            <p:cNvSpPr/>
            <p:nvPr/>
          </p:nvSpPr>
          <p:spPr>
            <a:xfrm>
              <a:off x="4514680" y="5445235"/>
              <a:ext cx="544632" cy="54463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975D756B-971F-43B3-8D29-ECB5A44ED095}"/>
                </a:ext>
              </a:extLst>
            </p:cNvPr>
            <p:cNvSpPr/>
            <p:nvPr/>
          </p:nvSpPr>
          <p:spPr>
            <a:xfrm>
              <a:off x="4780440" y="5127138"/>
              <a:ext cx="699580" cy="6995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08A075C2-2C94-445D-AE6B-4355E2A6AD23}"/>
                </a:ext>
              </a:extLst>
            </p:cNvPr>
            <p:cNvSpPr/>
            <p:nvPr/>
          </p:nvSpPr>
          <p:spPr>
            <a:xfrm>
              <a:off x="5176251" y="5444370"/>
              <a:ext cx="643967" cy="6439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40FF70D4-0850-4942-A1E3-7FCAF68B9961}"/>
                </a:ext>
              </a:extLst>
            </p:cNvPr>
            <p:cNvSpPr/>
            <p:nvPr/>
          </p:nvSpPr>
          <p:spPr>
            <a:xfrm>
              <a:off x="5655807" y="5395567"/>
              <a:ext cx="643967" cy="6439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4E304A44-828A-4DE0-BAB1-E76FDF44D14D}"/>
                </a:ext>
              </a:extLst>
            </p:cNvPr>
            <p:cNvSpPr/>
            <p:nvPr/>
          </p:nvSpPr>
          <p:spPr>
            <a:xfrm>
              <a:off x="2683098" y="4905490"/>
              <a:ext cx="751408" cy="75140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CAF4B916-F88E-4EFD-95C1-500022B73920}"/>
                </a:ext>
              </a:extLst>
            </p:cNvPr>
            <p:cNvSpPr/>
            <p:nvPr/>
          </p:nvSpPr>
          <p:spPr>
            <a:xfrm>
              <a:off x="3314394" y="4946151"/>
              <a:ext cx="548616" cy="54861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E70F6B6C-556B-4AD1-BB63-B181894F9161}"/>
                </a:ext>
              </a:extLst>
            </p:cNvPr>
            <p:cNvSpPr/>
            <p:nvPr/>
          </p:nvSpPr>
          <p:spPr>
            <a:xfrm>
              <a:off x="3679829" y="5173735"/>
              <a:ext cx="657571" cy="65757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xmlns="" id="{FFFE9CE8-FF2B-478F-BAA8-1C83C3F5AC1B}"/>
                </a:ext>
              </a:extLst>
            </p:cNvPr>
            <p:cNvSpPr/>
            <p:nvPr/>
          </p:nvSpPr>
          <p:spPr>
            <a:xfrm>
              <a:off x="4127774" y="4960942"/>
              <a:ext cx="769163" cy="76916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24FC4BEE-5850-4699-926D-F462ECE35292}"/>
                </a:ext>
              </a:extLst>
            </p:cNvPr>
            <p:cNvSpPr/>
            <p:nvPr/>
          </p:nvSpPr>
          <p:spPr>
            <a:xfrm>
              <a:off x="3688783" y="4539662"/>
              <a:ext cx="800222" cy="80022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xmlns="" id="{B00454E5-626F-48A8-9EAD-717C9E4A9595}"/>
                </a:ext>
              </a:extLst>
            </p:cNvPr>
            <p:cNvSpPr/>
            <p:nvPr/>
          </p:nvSpPr>
          <p:spPr>
            <a:xfrm>
              <a:off x="4642116" y="4739286"/>
              <a:ext cx="594928" cy="5949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xmlns="" id="{26E9F279-88CE-496C-8354-9A8EA92E5DCC}"/>
                </a:ext>
              </a:extLst>
            </p:cNvPr>
            <p:cNvSpPr/>
            <p:nvPr/>
          </p:nvSpPr>
          <p:spPr>
            <a:xfrm>
              <a:off x="1896877" y="5484341"/>
              <a:ext cx="544632" cy="544632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80FCD936-35E0-430A-A50C-5A1DE7474927}"/>
                </a:ext>
              </a:extLst>
            </p:cNvPr>
            <p:cNvSpPr/>
            <p:nvPr/>
          </p:nvSpPr>
          <p:spPr>
            <a:xfrm>
              <a:off x="2238355" y="5267852"/>
              <a:ext cx="699580" cy="69958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26274B7A-16D5-4949-A8AB-C5E3802C0053}"/>
                </a:ext>
              </a:extLst>
            </p:cNvPr>
            <p:cNvSpPr/>
            <p:nvPr/>
          </p:nvSpPr>
          <p:spPr>
            <a:xfrm>
              <a:off x="2624176" y="5484341"/>
              <a:ext cx="643967" cy="6439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xmlns="" id="{1BCC3643-729D-4D32-90D2-3B56058891F7}"/>
                </a:ext>
              </a:extLst>
            </p:cNvPr>
            <p:cNvSpPr/>
            <p:nvPr/>
          </p:nvSpPr>
          <p:spPr>
            <a:xfrm>
              <a:off x="3145883" y="5368468"/>
              <a:ext cx="643967" cy="643967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8A5279D3-5BFC-4314-8C7C-5D6527FF8E4C}"/>
                </a:ext>
              </a:extLst>
            </p:cNvPr>
            <p:cNvSpPr/>
            <p:nvPr/>
          </p:nvSpPr>
          <p:spPr>
            <a:xfrm>
              <a:off x="4033604" y="5535685"/>
              <a:ext cx="657571" cy="657571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9DF96436-1134-4461-A9DC-8B54BB6BFE0A}"/>
                </a:ext>
              </a:extLst>
            </p:cNvPr>
            <p:cNvSpPr/>
            <p:nvPr/>
          </p:nvSpPr>
          <p:spPr>
            <a:xfrm>
              <a:off x="3645147" y="5719382"/>
              <a:ext cx="479556" cy="4795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6B0A127A-4197-450D-B2F6-4A42744AB2ED}"/>
                </a:ext>
              </a:extLst>
            </p:cNvPr>
            <p:cNvSpPr/>
            <p:nvPr/>
          </p:nvSpPr>
          <p:spPr>
            <a:xfrm>
              <a:off x="4836414" y="5656523"/>
              <a:ext cx="479556" cy="4795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xmlns="" id="{E21FC62D-886E-4AC2-9D1B-09DD2EFBC8F7}"/>
                </a:ext>
              </a:extLst>
            </p:cNvPr>
            <p:cNvSpPr/>
            <p:nvPr/>
          </p:nvSpPr>
          <p:spPr>
            <a:xfrm>
              <a:off x="5340662" y="4557194"/>
              <a:ext cx="479556" cy="47955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xmlns="" id="{7B2A3176-BF69-4EB2-982E-D4BC6E3202E0}"/>
                </a:ext>
              </a:extLst>
            </p:cNvPr>
            <p:cNvSpPr/>
            <p:nvPr/>
          </p:nvSpPr>
          <p:spPr>
            <a:xfrm>
              <a:off x="2618674" y="4525723"/>
              <a:ext cx="295274" cy="29527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7D79322A-56EC-4E21-B212-1B5E917A8438}"/>
                </a:ext>
              </a:extLst>
            </p:cNvPr>
            <p:cNvSpPr/>
            <p:nvPr/>
          </p:nvSpPr>
          <p:spPr>
            <a:xfrm>
              <a:off x="3476351" y="4102855"/>
              <a:ext cx="224828" cy="224828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xmlns="" id="{1D7E8782-088F-46B3-87C9-6BB2BBFFF389}"/>
                </a:ext>
              </a:extLst>
            </p:cNvPr>
            <p:cNvSpPr/>
            <p:nvPr/>
          </p:nvSpPr>
          <p:spPr>
            <a:xfrm>
              <a:off x="6134469" y="4717321"/>
              <a:ext cx="207353" cy="207353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xmlns="" id="{69CEB0C8-D85F-48F3-BED8-22052B2EDA21}"/>
                </a:ext>
              </a:extLst>
            </p:cNvPr>
            <p:cNvSpPr/>
            <p:nvPr/>
          </p:nvSpPr>
          <p:spPr>
            <a:xfrm>
              <a:off x="6026370" y="5695203"/>
              <a:ext cx="410335" cy="410335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  <a:effectLst>
              <a:outerShdw blurRad="215900" dist="12700" dir="2700000" sy="-23000" kx="-800400" algn="bl" rotWithShape="0">
                <a:schemeClr val="accent4">
                  <a:lumMod val="50000"/>
                  <a:alpha val="45000"/>
                </a:scheme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xmlns="" id="{67888D4F-531B-4608-A432-113026704745}"/>
                </a:ext>
              </a:extLst>
            </p:cNvPr>
            <p:cNvSpPr/>
            <p:nvPr/>
          </p:nvSpPr>
          <p:spPr>
            <a:xfrm>
              <a:off x="6518399" y="5505179"/>
              <a:ext cx="224926" cy="22492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xmlns="" id="{C9EC6BE9-99C1-461C-9ED9-22DAE8913E74}"/>
                </a:ext>
              </a:extLst>
            </p:cNvPr>
            <p:cNvSpPr/>
            <p:nvPr/>
          </p:nvSpPr>
          <p:spPr>
            <a:xfrm>
              <a:off x="6559657" y="5208409"/>
              <a:ext cx="137114" cy="13711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xmlns="" id="{97E977B0-57FF-4CF0-AA2E-F66194D0B35D}"/>
                </a:ext>
              </a:extLst>
            </p:cNvPr>
            <p:cNvSpPr/>
            <p:nvPr/>
          </p:nvSpPr>
          <p:spPr>
            <a:xfrm>
              <a:off x="3317145" y="6088337"/>
              <a:ext cx="224926" cy="22492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xmlns="" id="{3726ECDA-D2E2-4443-88DC-7F02D21B698D}"/>
                </a:ext>
              </a:extLst>
            </p:cNvPr>
            <p:cNvSpPr/>
            <p:nvPr/>
          </p:nvSpPr>
          <p:spPr>
            <a:xfrm>
              <a:off x="3020327" y="6235749"/>
              <a:ext cx="137114" cy="137114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6BB9B744-EEAD-4D7F-9A04-291099CEB7BF}"/>
                </a:ext>
              </a:extLst>
            </p:cNvPr>
            <p:cNvSpPr/>
            <p:nvPr/>
          </p:nvSpPr>
          <p:spPr>
            <a:xfrm>
              <a:off x="1896877" y="5290986"/>
              <a:ext cx="4539829" cy="931086"/>
            </a:xfrm>
            <a:custGeom>
              <a:avLst/>
              <a:gdLst>
                <a:gd name="connsiteX0" fmla="*/ 691268 w 4539829"/>
                <a:gd name="connsiteY0" fmla="*/ 0 h 931086"/>
                <a:gd name="connsiteX1" fmla="*/ 1013570 w 4539829"/>
                <a:gd name="connsiteY1" fmla="*/ 213636 h 931086"/>
                <a:gd name="connsiteX2" fmla="*/ 1014847 w 4539829"/>
                <a:gd name="connsiteY2" fmla="*/ 219961 h 931086"/>
                <a:gd name="connsiteX3" fmla="*/ 1049283 w 4539829"/>
                <a:gd name="connsiteY3" fmla="*/ 216489 h 931086"/>
                <a:gd name="connsiteX4" fmla="*/ 1229307 w 4539829"/>
                <a:gd name="connsiteY4" fmla="*/ 271479 h 931086"/>
                <a:gd name="connsiteX5" fmla="*/ 1272347 w 4539829"/>
                <a:gd name="connsiteY5" fmla="*/ 306990 h 931086"/>
                <a:gd name="connsiteX6" fmla="*/ 1274309 w 4539829"/>
                <a:gd name="connsiteY6" fmla="*/ 297269 h 931086"/>
                <a:gd name="connsiteX7" fmla="*/ 1570990 w 4539829"/>
                <a:gd name="connsiteY7" fmla="*/ 100616 h 931086"/>
                <a:gd name="connsiteX8" fmla="*/ 1892974 w 4539829"/>
                <a:gd name="connsiteY8" fmla="*/ 422600 h 931086"/>
                <a:gd name="connsiteX9" fmla="*/ 1881928 w 4539829"/>
                <a:gd name="connsiteY9" fmla="*/ 477314 h 931086"/>
                <a:gd name="connsiteX10" fmla="*/ 1894715 w 4539829"/>
                <a:gd name="connsiteY10" fmla="*/ 470373 h 931086"/>
                <a:gd name="connsiteX11" fmla="*/ 1988048 w 4539829"/>
                <a:gd name="connsiteY11" fmla="*/ 451530 h 931086"/>
                <a:gd name="connsiteX12" fmla="*/ 2122110 w 4539829"/>
                <a:gd name="connsiteY12" fmla="*/ 492481 h 931086"/>
                <a:gd name="connsiteX13" fmla="*/ 2152662 w 4539829"/>
                <a:gd name="connsiteY13" fmla="*/ 517688 h 931086"/>
                <a:gd name="connsiteX14" fmla="*/ 2162564 w 4539829"/>
                <a:gd name="connsiteY14" fmla="*/ 468641 h 931086"/>
                <a:gd name="connsiteX15" fmla="*/ 2465513 w 4539829"/>
                <a:gd name="connsiteY15" fmla="*/ 267833 h 931086"/>
                <a:gd name="connsiteX16" fmla="*/ 2649340 w 4539829"/>
                <a:gd name="connsiteY16" fmla="*/ 323985 h 931086"/>
                <a:gd name="connsiteX17" fmla="*/ 2651368 w 4539829"/>
                <a:gd name="connsiteY17" fmla="*/ 325658 h 931086"/>
                <a:gd name="connsiteX18" fmla="*/ 2697563 w 4539829"/>
                <a:gd name="connsiteY18" fmla="*/ 257143 h 931086"/>
                <a:gd name="connsiteX19" fmla="*/ 2890119 w 4539829"/>
                <a:gd name="connsiteY19" fmla="*/ 177383 h 931086"/>
                <a:gd name="connsiteX20" fmla="*/ 3141035 w 4539829"/>
                <a:gd name="connsiteY20" fmla="*/ 343702 h 931086"/>
                <a:gd name="connsiteX21" fmla="*/ 3150697 w 4539829"/>
                <a:gd name="connsiteY21" fmla="*/ 391556 h 931086"/>
                <a:gd name="connsiteX22" fmla="*/ 3179315 w 4539829"/>
                <a:gd name="connsiteY22" fmla="*/ 388671 h 931086"/>
                <a:gd name="connsiteX23" fmla="*/ 3272648 w 4539829"/>
                <a:gd name="connsiteY23" fmla="*/ 407514 h 931086"/>
                <a:gd name="connsiteX24" fmla="*/ 3295265 w 4539829"/>
                <a:gd name="connsiteY24" fmla="*/ 419791 h 931086"/>
                <a:gd name="connsiteX25" fmla="*/ 3304677 w 4539829"/>
                <a:gd name="connsiteY25" fmla="*/ 373171 h 931086"/>
                <a:gd name="connsiteX26" fmla="*/ 3601358 w 4539829"/>
                <a:gd name="connsiteY26" fmla="*/ 176518 h 931086"/>
                <a:gd name="connsiteX27" fmla="*/ 3781383 w 4539829"/>
                <a:gd name="connsiteY27" fmla="*/ 231508 h 931086"/>
                <a:gd name="connsiteX28" fmla="*/ 3819477 w 4539829"/>
                <a:gd name="connsiteY28" fmla="*/ 262939 h 931086"/>
                <a:gd name="connsiteX29" fmla="*/ 3853237 w 4539829"/>
                <a:gd name="connsiteY29" fmla="*/ 222022 h 931086"/>
                <a:gd name="connsiteX30" fmla="*/ 4080914 w 4539829"/>
                <a:gd name="connsiteY30" fmla="*/ 127715 h 931086"/>
                <a:gd name="connsiteX31" fmla="*/ 4377595 w 4539829"/>
                <a:gd name="connsiteY31" fmla="*/ 324368 h 931086"/>
                <a:gd name="connsiteX32" fmla="*/ 4400780 w 4539829"/>
                <a:gd name="connsiteY32" fmla="*/ 439209 h 931086"/>
                <a:gd name="connsiteX33" fmla="*/ 4414522 w 4539829"/>
                <a:gd name="connsiteY33" fmla="*/ 443474 h 931086"/>
                <a:gd name="connsiteX34" fmla="*/ 4539829 w 4539829"/>
                <a:gd name="connsiteY34" fmla="*/ 632519 h 931086"/>
                <a:gd name="connsiteX35" fmla="*/ 4334661 w 4539829"/>
                <a:gd name="connsiteY35" fmla="*/ 837687 h 931086"/>
                <a:gd name="connsiteX36" fmla="*/ 4189586 w 4539829"/>
                <a:gd name="connsiteY36" fmla="*/ 777595 h 931086"/>
                <a:gd name="connsiteX37" fmla="*/ 4175066 w 4539829"/>
                <a:gd name="connsiteY37" fmla="*/ 756059 h 931086"/>
                <a:gd name="connsiteX38" fmla="*/ 4145805 w 4539829"/>
                <a:gd name="connsiteY38" fmla="*/ 765142 h 931086"/>
                <a:gd name="connsiteX39" fmla="*/ 4080914 w 4539829"/>
                <a:gd name="connsiteY39" fmla="*/ 771683 h 931086"/>
                <a:gd name="connsiteX40" fmla="*/ 3900890 w 4539829"/>
                <a:gd name="connsiteY40" fmla="*/ 716693 h 931086"/>
                <a:gd name="connsiteX41" fmla="*/ 3862795 w 4539829"/>
                <a:gd name="connsiteY41" fmla="*/ 685262 h 931086"/>
                <a:gd name="connsiteX42" fmla="*/ 3829035 w 4539829"/>
                <a:gd name="connsiteY42" fmla="*/ 726179 h 931086"/>
                <a:gd name="connsiteX43" fmla="*/ 3601358 w 4539829"/>
                <a:gd name="connsiteY43" fmla="*/ 820486 h 931086"/>
                <a:gd name="connsiteX44" fmla="*/ 3421334 w 4539829"/>
                <a:gd name="connsiteY44" fmla="*/ 765496 h 931086"/>
                <a:gd name="connsiteX45" fmla="*/ 3388848 w 4539829"/>
                <a:gd name="connsiteY45" fmla="*/ 738693 h 931086"/>
                <a:gd name="connsiteX46" fmla="*/ 3348864 w 4539829"/>
                <a:gd name="connsiteY46" fmla="*/ 797998 h 931086"/>
                <a:gd name="connsiteX47" fmla="*/ 3179315 w 4539829"/>
                <a:gd name="connsiteY47" fmla="*/ 868227 h 931086"/>
                <a:gd name="connsiteX48" fmla="*/ 2958380 w 4539829"/>
                <a:gd name="connsiteY48" fmla="*/ 721782 h 931086"/>
                <a:gd name="connsiteX49" fmla="*/ 2956584 w 4539829"/>
                <a:gd name="connsiteY49" fmla="*/ 712887 h 931086"/>
                <a:gd name="connsiteX50" fmla="*/ 2945000 w 4539829"/>
                <a:gd name="connsiteY50" fmla="*/ 716483 h 931086"/>
                <a:gd name="connsiteX51" fmla="*/ 2890119 w 4539829"/>
                <a:gd name="connsiteY51" fmla="*/ 722015 h 931086"/>
                <a:gd name="connsiteX52" fmla="*/ 2784122 w 4539829"/>
                <a:gd name="connsiteY52" fmla="*/ 700615 h 931086"/>
                <a:gd name="connsiteX53" fmla="*/ 2774372 w 4539829"/>
                <a:gd name="connsiteY53" fmla="*/ 695323 h 931086"/>
                <a:gd name="connsiteX54" fmla="*/ 2768462 w 4539829"/>
                <a:gd name="connsiteY54" fmla="*/ 724597 h 931086"/>
                <a:gd name="connsiteX55" fmla="*/ 2465513 w 4539829"/>
                <a:gd name="connsiteY55" fmla="*/ 925405 h 931086"/>
                <a:gd name="connsiteX56" fmla="*/ 2233026 w 4539829"/>
                <a:gd name="connsiteY56" fmla="*/ 829106 h 931086"/>
                <a:gd name="connsiteX57" fmla="*/ 2203297 w 4539829"/>
                <a:gd name="connsiteY57" fmla="*/ 793074 h 931086"/>
                <a:gd name="connsiteX58" fmla="*/ 2157597 w 4539829"/>
                <a:gd name="connsiteY58" fmla="*/ 860857 h 931086"/>
                <a:gd name="connsiteX59" fmla="*/ 1988048 w 4539829"/>
                <a:gd name="connsiteY59" fmla="*/ 931086 h 931086"/>
                <a:gd name="connsiteX60" fmla="*/ 1748270 w 4539829"/>
                <a:gd name="connsiteY60" fmla="*/ 691308 h 931086"/>
                <a:gd name="connsiteX61" fmla="*/ 1748321 w 4539829"/>
                <a:gd name="connsiteY61" fmla="*/ 691057 h 931086"/>
                <a:gd name="connsiteX62" fmla="*/ 1696321 w 4539829"/>
                <a:gd name="connsiteY62" fmla="*/ 719281 h 931086"/>
                <a:gd name="connsiteX63" fmla="*/ 1570990 w 4539829"/>
                <a:gd name="connsiteY63" fmla="*/ 744584 h 931086"/>
                <a:gd name="connsiteX64" fmla="*/ 1390966 w 4539829"/>
                <a:gd name="connsiteY64" fmla="*/ 689594 h 931086"/>
                <a:gd name="connsiteX65" fmla="*/ 1347926 w 4539829"/>
                <a:gd name="connsiteY65" fmla="*/ 654084 h 931086"/>
                <a:gd name="connsiteX66" fmla="*/ 1345964 w 4539829"/>
                <a:gd name="connsiteY66" fmla="*/ 663804 h 931086"/>
                <a:gd name="connsiteX67" fmla="*/ 1049283 w 4539829"/>
                <a:gd name="connsiteY67" fmla="*/ 860457 h 931086"/>
                <a:gd name="connsiteX68" fmla="*/ 782289 w 4539829"/>
                <a:gd name="connsiteY68" fmla="*/ 718498 h 931086"/>
                <a:gd name="connsiteX69" fmla="*/ 767241 w 4539829"/>
                <a:gd name="connsiteY69" fmla="*/ 690773 h 931086"/>
                <a:gd name="connsiteX70" fmla="*/ 761763 w 4539829"/>
                <a:gd name="connsiteY70" fmla="*/ 692474 h 931086"/>
                <a:gd name="connsiteX71" fmla="*/ 691268 w 4539829"/>
                <a:gd name="connsiteY71" fmla="*/ 699580 h 931086"/>
                <a:gd name="connsiteX72" fmla="*/ 495697 w 4539829"/>
                <a:gd name="connsiteY72" fmla="*/ 639842 h 931086"/>
                <a:gd name="connsiteX73" fmla="*/ 493878 w 4539829"/>
                <a:gd name="connsiteY73" fmla="*/ 638341 h 931086"/>
                <a:gd name="connsiteX74" fmla="*/ 464872 w 4539829"/>
                <a:gd name="connsiteY74" fmla="*/ 681362 h 931086"/>
                <a:gd name="connsiteX75" fmla="*/ 272316 w 4539829"/>
                <a:gd name="connsiteY75" fmla="*/ 761121 h 931086"/>
                <a:gd name="connsiteX76" fmla="*/ 0 w 4539829"/>
                <a:gd name="connsiteY76" fmla="*/ 488805 h 931086"/>
                <a:gd name="connsiteX77" fmla="*/ 272316 w 4539829"/>
                <a:gd name="connsiteY77" fmla="*/ 216489 h 931086"/>
                <a:gd name="connsiteX78" fmla="*/ 327197 w 4539829"/>
                <a:gd name="connsiteY78" fmla="*/ 222022 h 931086"/>
                <a:gd name="connsiteX79" fmla="*/ 364910 w 4539829"/>
                <a:gd name="connsiteY79" fmla="*/ 233728 h 931086"/>
                <a:gd name="connsiteX80" fmla="*/ 368966 w 4539829"/>
                <a:gd name="connsiteY80" fmla="*/ 213636 h 931086"/>
                <a:gd name="connsiteX81" fmla="*/ 691268 w 4539829"/>
                <a:gd name="connsiteY81" fmla="*/ 0 h 93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4539829" h="931086">
                  <a:moveTo>
                    <a:pt x="691268" y="0"/>
                  </a:moveTo>
                  <a:cubicBezTo>
                    <a:pt x="836156" y="0"/>
                    <a:pt x="960469" y="88091"/>
                    <a:pt x="1013570" y="213636"/>
                  </a:cubicBezTo>
                  <a:lnTo>
                    <a:pt x="1014847" y="219961"/>
                  </a:lnTo>
                  <a:lnTo>
                    <a:pt x="1049283" y="216489"/>
                  </a:lnTo>
                  <a:cubicBezTo>
                    <a:pt x="1115968" y="216489"/>
                    <a:pt x="1177918" y="236761"/>
                    <a:pt x="1229307" y="271479"/>
                  </a:cubicBezTo>
                  <a:lnTo>
                    <a:pt x="1272347" y="306990"/>
                  </a:lnTo>
                  <a:lnTo>
                    <a:pt x="1274309" y="297269"/>
                  </a:lnTo>
                  <a:cubicBezTo>
                    <a:pt x="1323189" y="181705"/>
                    <a:pt x="1437620" y="100616"/>
                    <a:pt x="1570990" y="100616"/>
                  </a:cubicBezTo>
                  <a:cubicBezTo>
                    <a:pt x="1748817" y="100616"/>
                    <a:pt x="1892974" y="244773"/>
                    <a:pt x="1892974" y="422600"/>
                  </a:cubicBezTo>
                  <a:lnTo>
                    <a:pt x="1881928" y="477314"/>
                  </a:lnTo>
                  <a:lnTo>
                    <a:pt x="1894715" y="470373"/>
                  </a:lnTo>
                  <a:cubicBezTo>
                    <a:pt x="1923402" y="458240"/>
                    <a:pt x="1954941" y="451530"/>
                    <a:pt x="1988048" y="451530"/>
                  </a:cubicBezTo>
                  <a:cubicBezTo>
                    <a:pt x="2037708" y="451530"/>
                    <a:pt x="2083841" y="466627"/>
                    <a:pt x="2122110" y="492481"/>
                  </a:cubicBezTo>
                  <a:lnTo>
                    <a:pt x="2152662" y="517688"/>
                  </a:lnTo>
                  <a:lnTo>
                    <a:pt x="2162564" y="468641"/>
                  </a:lnTo>
                  <a:cubicBezTo>
                    <a:pt x="2212477" y="350635"/>
                    <a:pt x="2329325" y="267833"/>
                    <a:pt x="2465513" y="267833"/>
                  </a:cubicBezTo>
                  <a:cubicBezTo>
                    <a:pt x="2533606" y="267833"/>
                    <a:pt x="2596865" y="288534"/>
                    <a:pt x="2649340" y="323985"/>
                  </a:cubicBezTo>
                  <a:lnTo>
                    <a:pt x="2651368" y="325658"/>
                  </a:lnTo>
                  <a:lnTo>
                    <a:pt x="2697563" y="257143"/>
                  </a:lnTo>
                  <a:cubicBezTo>
                    <a:pt x="2746842" y="207863"/>
                    <a:pt x="2814921" y="177383"/>
                    <a:pt x="2890119" y="177383"/>
                  </a:cubicBezTo>
                  <a:cubicBezTo>
                    <a:pt x="3002916" y="177383"/>
                    <a:pt x="3099695" y="245963"/>
                    <a:pt x="3141035" y="343702"/>
                  </a:cubicBezTo>
                  <a:lnTo>
                    <a:pt x="3150697" y="391556"/>
                  </a:lnTo>
                  <a:lnTo>
                    <a:pt x="3179315" y="388671"/>
                  </a:lnTo>
                  <a:cubicBezTo>
                    <a:pt x="3212422" y="388671"/>
                    <a:pt x="3243961" y="395381"/>
                    <a:pt x="3272648" y="407514"/>
                  </a:cubicBezTo>
                  <a:lnTo>
                    <a:pt x="3295265" y="419791"/>
                  </a:lnTo>
                  <a:lnTo>
                    <a:pt x="3304677" y="373171"/>
                  </a:lnTo>
                  <a:cubicBezTo>
                    <a:pt x="3353557" y="257607"/>
                    <a:pt x="3467988" y="176518"/>
                    <a:pt x="3601358" y="176518"/>
                  </a:cubicBezTo>
                  <a:cubicBezTo>
                    <a:pt x="3668043" y="176518"/>
                    <a:pt x="3729994" y="196790"/>
                    <a:pt x="3781383" y="231508"/>
                  </a:cubicBezTo>
                  <a:lnTo>
                    <a:pt x="3819477" y="262939"/>
                  </a:lnTo>
                  <a:lnTo>
                    <a:pt x="3853237" y="222022"/>
                  </a:lnTo>
                  <a:cubicBezTo>
                    <a:pt x="3911505" y="163754"/>
                    <a:pt x="3992001" y="127715"/>
                    <a:pt x="4080914" y="127715"/>
                  </a:cubicBezTo>
                  <a:cubicBezTo>
                    <a:pt x="4214285" y="127715"/>
                    <a:pt x="4328715" y="208804"/>
                    <a:pt x="4377595" y="324368"/>
                  </a:cubicBezTo>
                  <a:lnTo>
                    <a:pt x="4400780" y="439209"/>
                  </a:lnTo>
                  <a:lnTo>
                    <a:pt x="4414522" y="443474"/>
                  </a:lnTo>
                  <a:cubicBezTo>
                    <a:pt x="4488160" y="474621"/>
                    <a:pt x="4539829" y="547536"/>
                    <a:pt x="4539829" y="632519"/>
                  </a:cubicBezTo>
                  <a:cubicBezTo>
                    <a:pt x="4539829" y="745830"/>
                    <a:pt x="4447972" y="837687"/>
                    <a:pt x="4334661" y="837687"/>
                  </a:cubicBezTo>
                  <a:cubicBezTo>
                    <a:pt x="4278006" y="837687"/>
                    <a:pt x="4226714" y="814723"/>
                    <a:pt x="4189586" y="777595"/>
                  </a:cubicBezTo>
                  <a:lnTo>
                    <a:pt x="4175066" y="756059"/>
                  </a:lnTo>
                  <a:lnTo>
                    <a:pt x="4145805" y="765142"/>
                  </a:lnTo>
                  <a:cubicBezTo>
                    <a:pt x="4124845" y="769431"/>
                    <a:pt x="4103143" y="771683"/>
                    <a:pt x="4080914" y="771683"/>
                  </a:cubicBezTo>
                  <a:cubicBezTo>
                    <a:pt x="4014229" y="771683"/>
                    <a:pt x="3952279" y="751411"/>
                    <a:pt x="3900890" y="716693"/>
                  </a:cubicBezTo>
                  <a:lnTo>
                    <a:pt x="3862795" y="685262"/>
                  </a:lnTo>
                  <a:lnTo>
                    <a:pt x="3829035" y="726179"/>
                  </a:lnTo>
                  <a:cubicBezTo>
                    <a:pt x="3770768" y="784447"/>
                    <a:pt x="3690272" y="820486"/>
                    <a:pt x="3601358" y="820486"/>
                  </a:cubicBezTo>
                  <a:cubicBezTo>
                    <a:pt x="3534673" y="820486"/>
                    <a:pt x="3472723" y="800214"/>
                    <a:pt x="3421334" y="765496"/>
                  </a:cubicBezTo>
                  <a:lnTo>
                    <a:pt x="3388848" y="738693"/>
                  </a:lnTo>
                  <a:lnTo>
                    <a:pt x="3348864" y="797998"/>
                  </a:lnTo>
                  <a:cubicBezTo>
                    <a:pt x="3305473" y="841389"/>
                    <a:pt x="3245528" y="868227"/>
                    <a:pt x="3179315" y="868227"/>
                  </a:cubicBezTo>
                  <a:cubicBezTo>
                    <a:pt x="3079996" y="868227"/>
                    <a:pt x="2994780" y="807842"/>
                    <a:pt x="2958380" y="721782"/>
                  </a:cubicBezTo>
                  <a:lnTo>
                    <a:pt x="2956584" y="712887"/>
                  </a:lnTo>
                  <a:lnTo>
                    <a:pt x="2945000" y="716483"/>
                  </a:lnTo>
                  <a:cubicBezTo>
                    <a:pt x="2927273" y="720110"/>
                    <a:pt x="2908919" y="722015"/>
                    <a:pt x="2890119" y="722015"/>
                  </a:cubicBezTo>
                  <a:cubicBezTo>
                    <a:pt x="2852520" y="722015"/>
                    <a:pt x="2816701" y="714395"/>
                    <a:pt x="2784122" y="700615"/>
                  </a:cubicBezTo>
                  <a:lnTo>
                    <a:pt x="2774372" y="695323"/>
                  </a:lnTo>
                  <a:lnTo>
                    <a:pt x="2768462" y="724597"/>
                  </a:lnTo>
                  <a:cubicBezTo>
                    <a:pt x="2718549" y="842604"/>
                    <a:pt x="2601700" y="925405"/>
                    <a:pt x="2465513" y="925405"/>
                  </a:cubicBezTo>
                  <a:cubicBezTo>
                    <a:pt x="2374721" y="925405"/>
                    <a:pt x="2292525" y="888605"/>
                    <a:pt x="2233026" y="829106"/>
                  </a:cubicBezTo>
                  <a:lnTo>
                    <a:pt x="2203297" y="793074"/>
                  </a:lnTo>
                  <a:lnTo>
                    <a:pt x="2157597" y="860857"/>
                  </a:lnTo>
                  <a:cubicBezTo>
                    <a:pt x="2114205" y="904248"/>
                    <a:pt x="2054261" y="931086"/>
                    <a:pt x="1988048" y="931086"/>
                  </a:cubicBezTo>
                  <a:cubicBezTo>
                    <a:pt x="1855622" y="931086"/>
                    <a:pt x="1748270" y="823734"/>
                    <a:pt x="1748270" y="691308"/>
                  </a:cubicBezTo>
                  <a:lnTo>
                    <a:pt x="1748321" y="691057"/>
                  </a:lnTo>
                  <a:lnTo>
                    <a:pt x="1696321" y="719281"/>
                  </a:lnTo>
                  <a:cubicBezTo>
                    <a:pt x="1657799" y="735574"/>
                    <a:pt x="1615447" y="744584"/>
                    <a:pt x="1570990" y="744584"/>
                  </a:cubicBezTo>
                  <a:cubicBezTo>
                    <a:pt x="1504305" y="744584"/>
                    <a:pt x="1442355" y="724312"/>
                    <a:pt x="1390966" y="689594"/>
                  </a:cubicBezTo>
                  <a:lnTo>
                    <a:pt x="1347926" y="654084"/>
                  </a:lnTo>
                  <a:lnTo>
                    <a:pt x="1345964" y="663804"/>
                  </a:lnTo>
                  <a:cubicBezTo>
                    <a:pt x="1297084" y="779369"/>
                    <a:pt x="1182653" y="860457"/>
                    <a:pt x="1049283" y="860457"/>
                  </a:cubicBezTo>
                  <a:cubicBezTo>
                    <a:pt x="938141" y="860457"/>
                    <a:pt x="840152" y="804146"/>
                    <a:pt x="782289" y="718498"/>
                  </a:cubicBezTo>
                  <a:lnTo>
                    <a:pt x="767241" y="690773"/>
                  </a:lnTo>
                  <a:lnTo>
                    <a:pt x="761763" y="692474"/>
                  </a:lnTo>
                  <a:cubicBezTo>
                    <a:pt x="738992" y="697133"/>
                    <a:pt x="715416" y="699580"/>
                    <a:pt x="691268" y="699580"/>
                  </a:cubicBezTo>
                  <a:cubicBezTo>
                    <a:pt x="618824" y="699580"/>
                    <a:pt x="551524" y="677558"/>
                    <a:pt x="495697" y="639842"/>
                  </a:cubicBezTo>
                  <a:lnTo>
                    <a:pt x="493878" y="638341"/>
                  </a:lnTo>
                  <a:lnTo>
                    <a:pt x="464872" y="681362"/>
                  </a:lnTo>
                  <a:cubicBezTo>
                    <a:pt x="415593" y="730641"/>
                    <a:pt x="347514" y="761121"/>
                    <a:pt x="272316" y="761121"/>
                  </a:cubicBezTo>
                  <a:cubicBezTo>
                    <a:pt x="121920" y="761121"/>
                    <a:pt x="0" y="639201"/>
                    <a:pt x="0" y="488805"/>
                  </a:cubicBezTo>
                  <a:cubicBezTo>
                    <a:pt x="0" y="338409"/>
                    <a:pt x="121920" y="216489"/>
                    <a:pt x="272316" y="216489"/>
                  </a:cubicBezTo>
                  <a:cubicBezTo>
                    <a:pt x="291115" y="216489"/>
                    <a:pt x="309470" y="218394"/>
                    <a:pt x="327197" y="222022"/>
                  </a:cubicBezTo>
                  <a:lnTo>
                    <a:pt x="364910" y="233728"/>
                  </a:lnTo>
                  <a:lnTo>
                    <a:pt x="368966" y="213636"/>
                  </a:lnTo>
                  <a:cubicBezTo>
                    <a:pt x="422067" y="88091"/>
                    <a:pt x="546380" y="0"/>
                    <a:pt x="691268" y="0"/>
                  </a:cubicBezTo>
                  <a:close/>
                </a:path>
              </a:pathLst>
            </a:custGeom>
            <a:gradFill flip="none" rotWithShape="1">
              <a:gsLst>
                <a:gs pos="29000">
                  <a:schemeClr val="bg1"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  <a:gs pos="100000">
                  <a:schemeClr val="bg1">
                    <a:lumMod val="50000"/>
                    <a:alpha val="50000"/>
                  </a:schemeClr>
                </a:gs>
              </a:gsLst>
              <a:lin ang="5400000" scaled="1"/>
              <a:tileRect/>
            </a:gradFill>
            <a:ln w="4030" cap="flat">
              <a:noFill/>
              <a:prstDash val="solid"/>
              <a:miter/>
            </a:ln>
            <a:effectLst/>
          </p:spPr>
          <p:txBody>
            <a:bodyPr wrap="square" rtlCol="0" anchor="ctr">
              <a:noAutofit/>
            </a:bodyPr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xmlns="" id="{CFE00D51-8485-4DAD-BC96-C089160F799B}"/>
                </a:ext>
              </a:extLst>
            </p:cNvPr>
            <p:cNvSpPr/>
            <p:nvPr/>
          </p:nvSpPr>
          <p:spPr>
            <a:xfrm>
              <a:off x="1722989" y="5290986"/>
              <a:ext cx="192707" cy="192706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D42FD8CB-EEAB-4DEF-967F-8675CC2C389C}"/>
                </a:ext>
              </a:extLst>
            </p:cNvPr>
            <p:cNvSpPr/>
            <p:nvPr/>
          </p:nvSpPr>
          <p:spPr>
            <a:xfrm>
              <a:off x="1418640" y="5431144"/>
              <a:ext cx="298961" cy="298960"/>
            </a:xfrm>
            <a:prstGeom prst="ellipse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18900000" scaled="1"/>
              <a:tileRect/>
            </a:gradFill>
            <a:ln w="4030" cap="flat">
              <a:solidFill>
                <a:schemeClr val="bg1">
                  <a:lumMod val="85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8655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 rtl="1"/>
            <a:r>
              <a:rPr lang="fa-IR" sz="3600" b="1" dirty="0" smtClean="0">
                <a:latin typeface="Vazir" panose="020B0603030804020204" pitchFamily="34" charset="-78"/>
                <a:cs typeface="B Titr" panose="00000700000000000000" pitchFamily="2" charset="-78"/>
              </a:rPr>
              <a:t>راه حل / راهکار پیشنهادی شما</a:t>
            </a:r>
            <a:endParaRPr lang="en-US" sz="3600" b="1" dirty="0">
              <a:latin typeface="Vazir" panose="020B0603030804020204" pitchFamily="34" charset="-78"/>
              <a:cs typeface="B Titr" panose="000007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94CA6C3-7CB8-46CE-B83D-08C525250AAB}"/>
              </a:ext>
            </a:extLst>
          </p:cNvPr>
          <p:cNvGrpSpPr/>
          <p:nvPr/>
        </p:nvGrpSpPr>
        <p:grpSpPr>
          <a:xfrm>
            <a:off x="4659915" y="1879921"/>
            <a:ext cx="3168352" cy="3960946"/>
            <a:chOff x="3126458" y="1456593"/>
            <a:chExt cx="3168352" cy="3960945"/>
          </a:xfrm>
          <a:solidFill>
            <a:schemeClr val="accent4"/>
          </a:solidFill>
        </p:grpSpPr>
        <p:sp>
          <p:nvSpPr>
            <p:cNvPr id="4" name="Freeform 12">
              <a:extLst>
                <a:ext uri="{FF2B5EF4-FFF2-40B4-BE49-F238E27FC236}">
                  <a16:creationId xmlns:a16="http://schemas.microsoft.com/office/drawing/2014/main" xmlns="" id="{D2534071-E016-4EDA-A8D1-8ECADFE6555C}"/>
                </a:ext>
              </a:extLst>
            </p:cNvPr>
            <p:cNvSpPr/>
            <p:nvPr/>
          </p:nvSpPr>
          <p:spPr>
            <a:xfrm rot="21351821">
              <a:off x="5019431" y="1456593"/>
              <a:ext cx="1178037" cy="844630"/>
            </a:xfrm>
            <a:custGeom>
              <a:avLst/>
              <a:gdLst>
                <a:gd name="connsiteX0" fmla="*/ 0 w 1514475"/>
                <a:gd name="connsiteY0" fmla="*/ 1085850 h 1085850"/>
                <a:gd name="connsiteX1" fmla="*/ 1514475 w 1514475"/>
                <a:gd name="connsiteY1" fmla="*/ 0 h 1085850"/>
                <a:gd name="connsiteX2" fmla="*/ 1514475 w 1514475"/>
                <a:gd name="connsiteY2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4475" h="1085850">
                  <a:moveTo>
                    <a:pt x="0" y="1085850"/>
                  </a:moveTo>
                  <a:lnTo>
                    <a:pt x="1514475" y="0"/>
                  </a:lnTo>
                  <a:lnTo>
                    <a:pt x="1514475" y="0"/>
                  </a:lnTo>
                </a:path>
              </a:pathLst>
            </a:custGeom>
            <a:grpFill/>
            <a:ln w="762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xmlns="" id="{65D41201-18E3-4EE6-AFEE-20EF9F049B7C}"/>
                </a:ext>
              </a:extLst>
            </p:cNvPr>
            <p:cNvSpPr/>
            <p:nvPr/>
          </p:nvSpPr>
          <p:spPr>
            <a:xfrm rot="17100000">
              <a:off x="3126457" y="2249186"/>
              <a:ext cx="3168353" cy="3168352"/>
            </a:xfrm>
            <a:prstGeom prst="blockArc">
              <a:avLst>
                <a:gd name="adj1" fmla="val 12815785"/>
                <a:gd name="adj2" fmla="val 21547697"/>
                <a:gd name="adj3" fmla="val 253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40804A3-DD8A-488C-8192-C9809FE48729}"/>
              </a:ext>
            </a:extLst>
          </p:cNvPr>
          <p:cNvGrpSpPr/>
          <p:nvPr/>
        </p:nvGrpSpPr>
        <p:grpSpPr>
          <a:xfrm>
            <a:off x="5223327" y="3325118"/>
            <a:ext cx="1729168" cy="2777773"/>
            <a:chOff x="4355694" y="2026940"/>
            <a:chExt cx="2592289" cy="4164309"/>
          </a:xfrm>
          <a:solidFill>
            <a:schemeClr val="accent4"/>
          </a:solidFill>
        </p:grpSpPr>
        <p:sp>
          <p:nvSpPr>
            <p:cNvPr id="7" name="Rounded Rectangle 7">
              <a:extLst>
                <a:ext uri="{FF2B5EF4-FFF2-40B4-BE49-F238E27FC236}">
                  <a16:creationId xmlns:a16="http://schemas.microsoft.com/office/drawing/2014/main" xmlns="" id="{C1594140-E7F9-4F1C-83B6-8CB9109AF3B4}"/>
                </a:ext>
              </a:extLst>
            </p:cNvPr>
            <p:cNvSpPr/>
            <p:nvPr/>
          </p:nvSpPr>
          <p:spPr>
            <a:xfrm>
              <a:off x="5111839" y="5139075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8" name="Rounded Rectangle 14">
              <a:extLst>
                <a:ext uri="{FF2B5EF4-FFF2-40B4-BE49-F238E27FC236}">
                  <a16:creationId xmlns:a16="http://schemas.microsoft.com/office/drawing/2014/main" xmlns="" id="{A712226C-99E3-49B1-B909-DFE244D6BD1F}"/>
                </a:ext>
              </a:extLst>
            </p:cNvPr>
            <p:cNvSpPr/>
            <p:nvPr/>
          </p:nvSpPr>
          <p:spPr>
            <a:xfrm>
              <a:off x="5111839" y="5383808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9" name="Rounded Rectangle 15">
              <a:extLst>
                <a:ext uri="{FF2B5EF4-FFF2-40B4-BE49-F238E27FC236}">
                  <a16:creationId xmlns:a16="http://schemas.microsoft.com/office/drawing/2014/main" xmlns="" id="{C2044AD4-BF81-4851-9E07-9F60E5249918}"/>
                </a:ext>
              </a:extLst>
            </p:cNvPr>
            <p:cNvSpPr/>
            <p:nvPr/>
          </p:nvSpPr>
          <p:spPr>
            <a:xfrm>
              <a:off x="5111839" y="5628541"/>
              <a:ext cx="1080000" cy="18466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0" name="Chord 8">
              <a:extLst>
                <a:ext uri="{FF2B5EF4-FFF2-40B4-BE49-F238E27FC236}">
                  <a16:creationId xmlns:a16="http://schemas.microsoft.com/office/drawing/2014/main" xmlns="" id="{FDE8BCFD-3805-470C-A42C-5D70B25C5D3F}"/>
                </a:ext>
              </a:extLst>
            </p:cNvPr>
            <p:cNvSpPr/>
            <p:nvPr/>
          </p:nvSpPr>
          <p:spPr>
            <a:xfrm rot="19366553">
              <a:off x="5324020" y="5615837"/>
              <a:ext cx="698218" cy="575412"/>
            </a:xfrm>
            <a:custGeom>
              <a:avLst/>
              <a:gdLst/>
              <a:ahLst/>
              <a:cxnLst/>
              <a:rect l="l" t="t" r="r" b="b"/>
              <a:pathLst>
                <a:path w="808567" h="666352">
                  <a:moveTo>
                    <a:pt x="11238" y="0"/>
                  </a:moveTo>
                  <a:lnTo>
                    <a:pt x="808567" y="605735"/>
                  </a:lnTo>
                  <a:cubicBezTo>
                    <a:pt x="631295" y="696452"/>
                    <a:pt x="413578" y="686352"/>
                    <a:pt x="241904" y="568647"/>
                  </a:cubicBezTo>
                  <a:cubicBezTo>
                    <a:pt x="54716" y="440307"/>
                    <a:pt x="-32876" y="214793"/>
                    <a:pt x="1123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11" name="Freeform 19">
              <a:extLst>
                <a:ext uri="{FF2B5EF4-FFF2-40B4-BE49-F238E27FC236}">
                  <a16:creationId xmlns:a16="http://schemas.microsoft.com/office/drawing/2014/main" xmlns="" id="{1EB0EC49-1719-4739-AA2E-1497C8DA2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5694" y="2026940"/>
              <a:ext cx="2592289" cy="3048732"/>
            </a:xfrm>
            <a:custGeom>
              <a:avLst/>
              <a:gdLst>
                <a:gd name="T0" fmla="*/ 1239 w 2141"/>
                <a:gd name="T1" fmla="*/ 16 h 2665"/>
                <a:gd name="T2" fmla="*/ 1465 w 2141"/>
                <a:gd name="T3" fmla="*/ 82 h 2665"/>
                <a:gd name="T4" fmla="*/ 1673 w 2141"/>
                <a:gd name="T5" fmla="*/ 194 h 2665"/>
                <a:gd name="T6" fmla="*/ 1855 w 2141"/>
                <a:gd name="T7" fmla="*/ 349 h 2665"/>
                <a:gd name="T8" fmla="*/ 2000 w 2141"/>
                <a:gd name="T9" fmla="*/ 546 h 2665"/>
                <a:gd name="T10" fmla="*/ 2099 w 2141"/>
                <a:gd name="T11" fmla="*/ 777 h 2665"/>
                <a:gd name="T12" fmla="*/ 2141 w 2141"/>
                <a:gd name="T13" fmla="*/ 1039 h 2665"/>
                <a:gd name="T14" fmla="*/ 2119 w 2141"/>
                <a:gd name="T15" fmla="*/ 1331 h 2665"/>
                <a:gd name="T16" fmla="*/ 2051 w 2141"/>
                <a:gd name="T17" fmla="*/ 1562 h 2665"/>
                <a:gd name="T18" fmla="*/ 1959 w 2141"/>
                <a:gd name="T19" fmla="*/ 1722 h 2665"/>
                <a:gd name="T20" fmla="*/ 1853 w 2141"/>
                <a:gd name="T21" fmla="*/ 1859 h 2665"/>
                <a:gd name="T22" fmla="*/ 1743 w 2141"/>
                <a:gd name="T23" fmla="*/ 1990 h 2665"/>
                <a:gd name="T24" fmla="*/ 1644 w 2141"/>
                <a:gd name="T25" fmla="*/ 2133 h 2665"/>
                <a:gd name="T26" fmla="*/ 1578 w 2141"/>
                <a:gd name="T27" fmla="*/ 2265 h 2665"/>
                <a:gd name="T28" fmla="*/ 1542 w 2141"/>
                <a:gd name="T29" fmla="*/ 2384 h 2665"/>
                <a:gd name="T30" fmla="*/ 1535 w 2141"/>
                <a:gd name="T31" fmla="*/ 2512 h 2665"/>
                <a:gd name="T32" fmla="*/ 1495 w 2141"/>
                <a:gd name="T33" fmla="*/ 2608 h 2665"/>
                <a:gd name="T34" fmla="*/ 1430 w 2141"/>
                <a:gd name="T35" fmla="*/ 2661 h 2665"/>
                <a:gd name="T36" fmla="*/ 1302 w 2141"/>
                <a:gd name="T37" fmla="*/ 2665 h 2665"/>
                <a:gd name="T38" fmla="*/ 1103 w 2141"/>
                <a:gd name="T39" fmla="*/ 2664 h 2665"/>
                <a:gd name="T40" fmla="*/ 893 w 2141"/>
                <a:gd name="T41" fmla="*/ 2664 h 2665"/>
                <a:gd name="T42" fmla="*/ 736 w 2141"/>
                <a:gd name="T43" fmla="*/ 2664 h 2665"/>
                <a:gd name="T44" fmla="*/ 668 w 2141"/>
                <a:gd name="T45" fmla="*/ 2629 h 2665"/>
                <a:gd name="T46" fmla="*/ 633 w 2141"/>
                <a:gd name="T47" fmla="*/ 2573 h 2665"/>
                <a:gd name="T48" fmla="*/ 621 w 2141"/>
                <a:gd name="T49" fmla="*/ 2514 h 2665"/>
                <a:gd name="T50" fmla="*/ 621 w 2141"/>
                <a:gd name="T51" fmla="*/ 2441 h 2665"/>
                <a:gd name="T52" fmla="*/ 615 w 2141"/>
                <a:gd name="T53" fmla="*/ 2358 h 2665"/>
                <a:gd name="T54" fmla="*/ 589 w 2141"/>
                <a:gd name="T55" fmla="*/ 2258 h 2665"/>
                <a:gd name="T56" fmla="*/ 522 w 2141"/>
                <a:gd name="T57" fmla="*/ 2136 h 2665"/>
                <a:gd name="T58" fmla="*/ 429 w 2141"/>
                <a:gd name="T59" fmla="*/ 2015 h 2665"/>
                <a:gd name="T60" fmla="*/ 351 w 2141"/>
                <a:gd name="T61" fmla="*/ 1917 h 2665"/>
                <a:gd name="T62" fmla="*/ 250 w 2141"/>
                <a:gd name="T63" fmla="*/ 1794 h 2665"/>
                <a:gd name="T64" fmla="*/ 145 w 2141"/>
                <a:gd name="T65" fmla="*/ 1641 h 2665"/>
                <a:gd name="T66" fmla="*/ 58 w 2141"/>
                <a:gd name="T67" fmla="*/ 1458 h 2665"/>
                <a:gd name="T68" fmla="*/ 6 w 2141"/>
                <a:gd name="T69" fmla="*/ 1244 h 2665"/>
                <a:gd name="T70" fmla="*/ 7 w 2141"/>
                <a:gd name="T71" fmla="*/ 988 h 2665"/>
                <a:gd name="T72" fmla="*/ 58 w 2141"/>
                <a:gd name="T73" fmla="*/ 742 h 2665"/>
                <a:gd name="T74" fmla="*/ 145 w 2141"/>
                <a:gd name="T75" fmla="*/ 540 h 2665"/>
                <a:gd name="T76" fmla="*/ 260 w 2141"/>
                <a:gd name="T77" fmla="*/ 376 h 2665"/>
                <a:gd name="T78" fmla="*/ 394 w 2141"/>
                <a:gd name="T79" fmla="*/ 249 h 2665"/>
                <a:gd name="T80" fmla="*/ 537 w 2141"/>
                <a:gd name="T81" fmla="*/ 152 h 2665"/>
                <a:gd name="T82" fmla="*/ 679 w 2141"/>
                <a:gd name="T83" fmla="*/ 83 h 2665"/>
                <a:gd name="T84" fmla="*/ 813 w 2141"/>
                <a:gd name="T85" fmla="*/ 37 h 2665"/>
                <a:gd name="T86" fmla="*/ 928 w 2141"/>
                <a:gd name="T87" fmla="*/ 9 h 2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41" h="2665">
                  <a:moveTo>
                    <a:pt x="1084" y="0"/>
                  </a:moveTo>
                  <a:lnTo>
                    <a:pt x="1162" y="6"/>
                  </a:lnTo>
                  <a:lnTo>
                    <a:pt x="1239" y="16"/>
                  </a:lnTo>
                  <a:lnTo>
                    <a:pt x="1316" y="32"/>
                  </a:lnTo>
                  <a:lnTo>
                    <a:pt x="1391" y="54"/>
                  </a:lnTo>
                  <a:lnTo>
                    <a:pt x="1465" y="82"/>
                  </a:lnTo>
                  <a:lnTo>
                    <a:pt x="1537" y="114"/>
                  </a:lnTo>
                  <a:lnTo>
                    <a:pt x="1606" y="152"/>
                  </a:lnTo>
                  <a:lnTo>
                    <a:pt x="1673" y="194"/>
                  </a:lnTo>
                  <a:lnTo>
                    <a:pt x="1737" y="242"/>
                  </a:lnTo>
                  <a:lnTo>
                    <a:pt x="1798" y="293"/>
                  </a:lnTo>
                  <a:lnTo>
                    <a:pt x="1855" y="349"/>
                  </a:lnTo>
                  <a:lnTo>
                    <a:pt x="1907" y="410"/>
                  </a:lnTo>
                  <a:lnTo>
                    <a:pt x="1956" y="476"/>
                  </a:lnTo>
                  <a:lnTo>
                    <a:pt x="2000" y="546"/>
                  </a:lnTo>
                  <a:lnTo>
                    <a:pt x="2038" y="618"/>
                  </a:lnTo>
                  <a:lnTo>
                    <a:pt x="2071" y="696"/>
                  </a:lnTo>
                  <a:lnTo>
                    <a:pt x="2099" y="777"/>
                  </a:lnTo>
                  <a:lnTo>
                    <a:pt x="2119" y="861"/>
                  </a:lnTo>
                  <a:lnTo>
                    <a:pt x="2134" y="949"/>
                  </a:lnTo>
                  <a:lnTo>
                    <a:pt x="2141" y="1039"/>
                  </a:lnTo>
                  <a:lnTo>
                    <a:pt x="2141" y="1133"/>
                  </a:lnTo>
                  <a:lnTo>
                    <a:pt x="2135" y="1231"/>
                  </a:lnTo>
                  <a:lnTo>
                    <a:pt x="2119" y="1331"/>
                  </a:lnTo>
                  <a:lnTo>
                    <a:pt x="2096" y="1433"/>
                  </a:lnTo>
                  <a:lnTo>
                    <a:pt x="2076" y="1500"/>
                  </a:lnTo>
                  <a:lnTo>
                    <a:pt x="2051" y="1562"/>
                  </a:lnTo>
                  <a:lnTo>
                    <a:pt x="2023" y="1619"/>
                  </a:lnTo>
                  <a:lnTo>
                    <a:pt x="1993" y="1672"/>
                  </a:lnTo>
                  <a:lnTo>
                    <a:pt x="1959" y="1722"/>
                  </a:lnTo>
                  <a:lnTo>
                    <a:pt x="1926" y="1769"/>
                  </a:lnTo>
                  <a:lnTo>
                    <a:pt x="1889" y="1816"/>
                  </a:lnTo>
                  <a:lnTo>
                    <a:pt x="1853" y="1859"/>
                  </a:lnTo>
                  <a:lnTo>
                    <a:pt x="1815" y="1903"/>
                  </a:lnTo>
                  <a:lnTo>
                    <a:pt x="1779" y="1945"/>
                  </a:lnTo>
                  <a:lnTo>
                    <a:pt x="1743" y="1990"/>
                  </a:lnTo>
                  <a:lnTo>
                    <a:pt x="1708" y="2035"/>
                  </a:lnTo>
                  <a:lnTo>
                    <a:pt x="1676" y="2082"/>
                  </a:lnTo>
                  <a:lnTo>
                    <a:pt x="1644" y="2133"/>
                  </a:lnTo>
                  <a:lnTo>
                    <a:pt x="1616" y="2185"/>
                  </a:lnTo>
                  <a:lnTo>
                    <a:pt x="1597" y="2226"/>
                  </a:lnTo>
                  <a:lnTo>
                    <a:pt x="1578" y="2265"/>
                  </a:lnTo>
                  <a:lnTo>
                    <a:pt x="1564" y="2304"/>
                  </a:lnTo>
                  <a:lnTo>
                    <a:pt x="1551" y="2344"/>
                  </a:lnTo>
                  <a:lnTo>
                    <a:pt x="1542" y="2384"/>
                  </a:lnTo>
                  <a:lnTo>
                    <a:pt x="1536" y="2428"/>
                  </a:lnTo>
                  <a:lnTo>
                    <a:pt x="1536" y="2473"/>
                  </a:lnTo>
                  <a:lnTo>
                    <a:pt x="1535" y="2512"/>
                  </a:lnTo>
                  <a:lnTo>
                    <a:pt x="1526" y="2549"/>
                  </a:lnTo>
                  <a:lnTo>
                    <a:pt x="1513" y="2581"/>
                  </a:lnTo>
                  <a:lnTo>
                    <a:pt x="1495" y="2608"/>
                  </a:lnTo>
                  <a:lnTo>
                    <a:pt x="1475" y="2632"/>
                  </a:lnTo>
                  <a:lnTo>
                    <a:pt x="1453" y="2649"/>
                  </a:lnTo>
                  <a:lnTo>
                    <a:pt x="1430" y="2661"/>
                  </a:lnTo>
                  <a:lnTo>
                    <a:pt x="1408" y="2665"/>
                  </a:lnTo>
                  <a:lnTo>
                    <a:pt x="1359" y="2665"/>
                  </a:lnTo>
                  <a:lnTo>
                    <a:pt x="1302" y="2665"/>
                  </a:lnTo>
                  <a:lnTo>
                    <a:pt x="1239" y="2665"/>
                  </a:lnTo>
                  <a:lnTo>
                    <a:pt x="1172" y="2665"/>
                  </a:lnTo>
                  <a:lnTo>
                    <a:pt x="1103" y="2664"/>
                  </a:lnTo>
                  <a:lnTo>
                    <a:pt x="1031" y="2664"/>
                  </a:lnTo>
                  <a:lnTo>
                    <a:pt x="961" y="2664"/>
                  </a:lnTo>
                  <a:lnTo>
                    <a:pt x="893" y="2664"/>
                  </a:lnTo>
                  <a:lnTo>
                    <a:pt x="828" y="2664"/>
                  </a:lnTo>
                  <a:lnTo>
                    <a:pt x="768" y="2665"/>
                  </a:lnTo>
                  <a:lnTo>
                    <a:pt x="736" y="2664"/>
                  </a:lnTo>
                  <a:lnTo>
                    <a:pt x="708" y="2656"/>
                  </a:lnTo>
                  <a:lnTo>
                    <a:pt x="687" y="2645"/>
                  </a:lnTo>
                  <a:lnTo>
                    <a:pt x="668" y="2629"/>
                  </a:lnTo>
                  <a:lnTo>
                    <a:pt x="652" y="2611"/>
                  </a:lnTo>
                  <a:lnTo>
                    <a:pt x="640" y="2592"/>
                  </a:lnTo>
                  <a:lnTo>
                    <a:pt x="633" y="2573"/>
                  </a:lnTo>
                  <a:lnTo>
                    <a:pt x="627" y="2554"/>
                  </a:lnTo>
                  <a:lnTo>
                    <a:pt x="624" y="2537"/>
                  </a:lnTo>
                  <a:lnTo>
                    <a:pt x="621" y="2514"/>
                  </a:lnTo>
                  <a:lnTo>
                    <a:pt x="621" y="2490"/>
                  </a:lnTo>
                  <a:lnTo>
                    <a:pt x="621" y="2467"/>
                  </a:lnTo>
                  <a:lnTo>
                    <a:pt x="621" y="2441"/>
                  </a:lnTo>
                  <a:lnTo>
                    <a:pt x="621" y="2415"/>
                  </a:lnTo>
                  <a:lnTo>
                    <a:pt x="620" y="2387"/>
                  </a:lnTo>
                  <a:lnTo>
                    <a:pt x="615" y="2358"/>
                  </a:lnTo>
                  <a:lnTo>
                    <a:pt x="609" y="2326"/>
                  </a:lnTo>
                  <a:lnTo>
                    <a:pt x="601" y="2293"/>
                  </a:lnTo>
                  <a:lnTo>
                    <a:pt x="589" y="2258"/>
                  </a:lnTo>
                  <a:lnTo>
                    <a:pt x="572" y="2220"/>
                  </a:lnTo>
                  <a:lnTo>
                    <a:pt x="550" y="2179"/>
                  </a:lnTo>
                  <a:lnTo>
                    <a:pt x="522" y="2136"/>
                  </a:lnTo>
                  <a:lnTo>
                    <a:pt x="489" y="2090"/>
                  </a:lnTo>
                  <a:lnTo>
                    <a:pt x="448" y="2041"/>
                  </a:lnTo>
                  <a:lnTo>
                    <a:pt x="429" y="2015"/>
                  </a:lnTo>
                  <a:lnTo>
                    <a:pt x="407" y="1984"/>
                  </a:lnTo>
                  <a:lnTo>
                    <a:pt x="380" y="1952"/>
                  </a:lnTo>
                  <a:lnTo>
                    <a:pt x="351" y="1917"/>
                  </a:lnTo>
                  <a:lnTo>
                    <a:pt x="319" y="1878"/>
                  </a:lnTo>
                  <a:lnTo>
                    <a:pt x="285" y="1837"/>
                  </a:lnTo>
                  <a:lnTo>
                    <a:pt x="250" y="1794"/>
                  </a:lnTo>
                  <a:lnTo>
                    <a:pt x="214" y="1746"/>
                  </a:lnTo>
                  <a:lnTo>
                    <a:pt x="179" y="1695"/>
                  </a:lnTo>
                  <a:lnTo>
                    <a:pt x="145" y="1641"/>
                  </a:lnTo>
                  <a:lnTo>
                    <a:pt x="113" y="1583"/>
                  </a:lnTo>
                  <a:lnTo>
                    <a:pt x="84" y="1523"/>
                  </a:lnTo>
                  <a:lnTo>
                    <a:pt x="58" y="1458"/>
                  </a:lnTo>
                  <a:lnTo>
                    <a:pt x="36" y="1391"/>
                  </a:lnTo>
                  <a:lnTo>
                    <a:pt x="19" y="1318"/>
                  </a:lnTo>
                  <a:lnTo>
                    <a:pt x="6" y="1244"/>
                  </a:lnTo>
                  <a:lnTo>
                    <a:pt x="0" y="1164"/>
                  </a:lnTo>
                  <a:lnTo>
                    <a:pt x="0" y="1081"/>
                  </a:lnTo>
                  <a:lnTo>
                    <a:pt x="7" y="988"/>
                  </a:lnTo>
                  <a:lnTo>
                    <a:pt x="19" y="901"/>
                  </a:lnTo>
                  <a:lnTo>
                    <a:pt x="36" y="819"/>
                  </a:lnTo>
                  <a:lnTo>
                    <a:pt x="58" y="742"/>
                  </a:lnTo>
                  <a:lnTo>
                    <a:pt x="83" y="669"/>
                  </a:lnTo>
                  <a:lnTo>
                    <a:pt x="112" y="602"/>
                  </a:lnTo>
                  <a:lnTo>
                    <a:pt x="145" y="540"/>
                  </a:lnTo>
                  <a:lnTo>
                    <a:pt x="180" y="480"/>
                  </a:lnTo>
                  <a:lnTo>
                    <a:pt x="220" y="426"/>
                  </a:lnTo>
                  <a:lnTo>
                    <a:pt x="260" y="376"/>
                  </a:lnTo>
                  <a:lnTo>
                    <a:pt x="304" y="330"/>
                  </a:lnTo>
                  <a:lnTo>
                    <a:pt x="348" y="287"/>
                  </a:lnTo>
                  <a:lnTo>
                    <a:pt x="394" y="249"/>
                  </a:lnTo>
                  <a:lnTo>
                    <a:pt x="441" y="213"/>
                  </a:lnTo>
                  <a:lnTo>
                    <a:pt x="489" y="181"/>
                  </a:lnTo>
                  <a:lnTo>
                    <a:pt x="537" y="152"/>
                  </a:lnTo>
                  <a:lnTo>
                    <a:pt x="585" y="125"/>
                  </a:lnTo>
                  <a:lnTo>
                    <a:pt x="633" y="104"/>
                  </a:lnTo>
                  <a:lnTo>
                    <a:pt x="679" y="83"/>
                  </a:lnTo>
                  <a:lnTo>
                    <a:pt x="726" y="64"/>
                  </a:lnTo>
                  <a:lnTo>
                    <a:pt x="769" y="50"/>
                  </a:lnTo>
                  <a:lnTo>
                    <a:pt x="813" y="37"/>
                  </a:lnTo>
                  <a:lnTo>
                    <a:pt x="854" y="25"/>
                  </a:lnTo>
                  <a:lnTo>
                    <a:pt x="892" y="16"/>
                  </a:lnTo>
                  <a:lnTo>
                    <a:pt x="928" y="9"/>
                  </a:lnTo>
                  <a:lnTo>
                    <a:pt x="1007" y="2"/>
                  </a:lnTo>
                  <a:lnTo>
                    <a:pt x="10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>
                <a:cs typeface="B Nazanin" panose="00000400000000000000" pitchFamily="2" charset="-78"/>
              </a:endParaRPr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xmlns="" id="{5EB36145-E5B1-47D4-94F7-68508686343A}"/>
                </a:ext>
              </a:extLst>
            </p:cNvPr>
            <p:cNvSpPr/>
            <p:nvPr/>
          </p:nvSpPr>
          <p:spPr>
            <a:xfrm>
              <a:off x="4533943" y="2756590"/>
              <a:ext cx="2235789" cy="1416919"/>
            </a:xfrm>
            <a:custGeom>
              <a:avLst/>
              <a:gdLst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774700 w 1016000"/>
                <a:gd name="connsiteY5" fmla="*/ 533400 h 914400"/>
                <a:gd name="connsiteX6" fmla="*/ 1016000 w 1016000"/>
                <a:gd name="connsiteY6" fmla="*/ 533400 h 914400"/>
                <a:gd name="connsiteX0" fmla="*/ 0 w 1016000"/>
                <a:gd name="connsiteY0" fmla="*/ 457200 h 914400"/>
                <a:gd name="connsiteX1" fmla="*/ 215900 w 1016000"/>
                <a:gd name="connsiteY1" fmla="*/ 457200 h 914400"/>
                <a:gd name="connsiteX2" fmla="*/ 381000 w 1016000"/>
                <a:gd name="connsiteY2" fmla="*/ 0 h 914400"/>
                <a:gd name="connsiteX3" fmla="*/ 596900 w 1016000"/>
                <a:gd name="connsiteY3" fmla="*/ 914400 h 914400"/>
                <a:gd name="connsiteX4" fmla="*/ 736600 w 1016000"/>
                <a:gd name="connsiteY4" fmla="*/ 101600 h 914400"/>
                <a:gd name="connsiteX5" fmla="*/ 841026 w 1016000"/>
                <a:gd name="connsiteY5" fmla="*/ 674343 h 914400"/>
                <a:gd name="connsiteX6" fmla="*/ 1016000 w 1016000"/>
                <a:gd name="connsiteY6" fmla="*/ 533400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41026 w 982837"/>
                <a:gd name="connsiteY5" fmla="*/ 674343 h 914400"/>
                <a:gd name="connsiteX6" fmla="*/ 982837 w 982837"/>
                <a:gd name="connsiteY6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841026 w 982837"/>
                <a:gd name="connsiteY6" fmla="*/ 674343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14536 w 982837"/>
                <a:gd name="connsiteY5" fmla="*/ 510008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982837"/>
                <a:gd name="connsiteY0" fmla="*/ 457200 h 914400"/>
                <a:gd name="connsiteX1" fmla="*/ 215900 w 982837"/>
                <a:gd name="connsiteY1" fmla="*/ 457200 h 914400"/>
                <a:gd name="connsiteX2" fmla="*/ 381000 w 982837"/>
                <a:gd name="connsiteY2" fmla="*/ 0 h 914400"/>
                <a:gd name="connsiteX3" fmla="*/ 596900 w 982837"/>
                <a:gd name="connsiteY3" fmla="*/ 914400 h 914400"/>
                <a:gd name="connsiteX4" fmla="*/ 736600 w 982837"/>
                <a:gd name="connsiteY4" fmla="*/ 101600 h 914400"/>
                <a:gd name="connsiteX5" fmla="*/ 864281 w 982837"/>
                <a:gd name="connsiteY5" fmla="*/ 584624 h 914400"/>
                <a:gd name="connsiteX6" fmla="*/ 981969 w 982837"/>
                <a:gd name="connsiteY6" fmla="*/ 632890 h 914400"/>
                <a:gd name="connsiteX7" fmla="*/ 982837 w 982837"/>
                <a:gd name="connsiteY7" fmla="*/ 400748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81969 w 1231559"/>
                <a:gd name="connsiteY6" fmla="*/ 632890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64281 w 1231559"/>
                <a:gd name="connsiteY5" fmla="*/ 584624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231559"/>
                <a:gd name="connsiteY0" fmla="*/ 457200 h 914400"/>
                <a:gd name="connsiteX1" fmla="*/ 215900 w 1231559"/>
                <a:gd name="connsiteY1" fmla="*/ 457200 h 914400"/>
                <a:gd name="connsiteX2" fmla="*/ 381000 w 1231559"/>
                <a:gd name="connsiteY2" fmla="*/ 0 h 914400"/>
                <a:gd name="connsiteX3" fmla="*/ 596900 w 1231559"/>
                <a:gd name="connsiteY3" fmla="*/ 914400 h 914400"/>
                <a:gd name="connsiteX4" fmla="*/ 736600 w 1231559"/>
                <a:gd name="connsiteY4" fmla="*/ 101600 h 914400"/>
                <a:gd name="connsiteX5" fmla="*/ 880863 w 1231559"/>
                <a:gd name="connsiteY5" fmla="*/ 717276 h 914400"/>
                <a:gd name="connsiteX6" fmla="*/ 948806 w 1231559"/>
                <a:gd name="connsiteY6" fmla="*/ 259807 h 914400"/>
                <a:gd name="connsiteX7" fmla="*/ 1231559 w 1231559"/>
                <a:gd name="connsiteY7" fmla="*/ 467074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48806 w 1380792"/>
                <a:gd name="connsiteY6" fmla="*/ 259807 h 914400"/>
                <a:gd name="connsiteX7" fmla="*/ 1380792 w 1380792"/>
                <a:gd name="connsiteY7" fmla="*/ 409039 h 914400"/>
                <a:gd name="connsiteX0" fmla="*/ 0 w 1380792"/>
                <a:gd name="connsiteY0" fmla="*/ 457200 h 914400"/>
                <a:gd name="connsiteX1" fmla="*/ 215900 w 1380792"/>
                <a:gd name="connsiteY1" fmla="*/ 457200 h 914400"/>
                <a:gd name="connsiteX2" fmla="*/ 381000 w 1380792"/>
                <a:gd name="connsiteY2" fmla="*/ 0 h 914400"/>
                <a:gd name="connsiteX3" fmla="*/ 596900 w 1380792"/>
                <a:gd name="connsiteY3" fmla="*/ 914400 h 914400"/>
                <a:gd name="connsiteX4" fmla="*/ 736600 w 1380792"/>
                <a:gd name="connsiteY4" fmla="*/ 101600 h 914400"/>
                <a:gd name="connsiteX5" fmla="*/ 880863 w 1380792"/>
                <a:gd name="connsiteY5" fmla="*/ 717276 h 914400"/>
                <a:gd name="connsiteX6" fmla="*/ 932225 w 1380792"/>
                <a:gd name="connsiteY6" fmla="*/ 409040 h 914400"/>
                <a:gd name="connsiteX7" fmla="*/ 1380792 w 1380792"/>
                <a:gd name="connsiteY7" fmla="*/ 409039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384167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7330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5850 h 914400"/>
                <a:gd name="connsiteX0" fmla="*/ 0 w 1198396"/>
                <a:gd name="connsiteY0" fmla="*/ 457200 h 914400"/>
                <a:gd name="connsiteX1" fmla="*/ 215900 w 1198396"/>
                <a:gd name="connsiteY1" fmla="*/ 457200 h 914400"/>
                <a:gd name="connsiteX2" fmla="*/ 381000 w 1198396"/>
                <a:gd name="connsiteY2" fmla="*/ 0 h 914400"/>
                <a:gd name="connsiteX3" fmla="*/ 596900 w 1198396"/>
                <a:gd name="connsiteY3" fmla="*/ 914400 h 914400"/>
                <a:gd name="connsiteX4" fmla="*/ 736600 w 1198396"/>
                <a:gd name="connsiteY4" fmla="*/ 101600 h 914400"/>
                <a:gd name="connsiteX5" fmla="*/ 880863 w 1198396"/>
                <a:gd name="connsiteY5" fmla="*/ 717276 h 914400"/>
                <a:gd name="connsiteX6" fmla="*/ 932225 w 1198396"/>
                <a:gd name="connsiteY6" fmla="*/ 409040 h 914400"/>
                <a:gd name="connsiteX7" fmla="*/ 1198396 w 1198396"/>
                <a:gd name="connsiteY7" fmla="*/ 413503 h 914400"/>
                <a:gd name="connsiteX0" fmla="*/ 0 w 1202223"/>
                <a:gd name="connsiteY0" fmla="*/ 457200 h 914400"/>
                <a:gd name="connsiteX1" fmla="*/ 215900 w 1202223"/>
                <a:gd name="connsiteY1" fmla="*/ 457200 h 914400"/>
                <a:gd name="connsiteX2" fmla="*/ 381000 w 1202223"/>
                <a:gd name="connsiteY2" fmla="*/ 0 h 914400"/>
                <a:gd name="connsiteX3" fmla="*/ 596900 w 1202223"/>
                <a:gd name="connsiteY3" fmla="*/ 914400 h 914400"/>
                <a:gd name="connsiteX4" fmla="*/ 736600 w 1202223"/>
                <a:gd name="connsiteY4" fmla="*/ 101600 h 914400"/>
                <a:gd name="connsiteX5" fmla="*/ 880863 w 1202223"/>
                <a:gd name="connsiteY5" fmla="*/ 717276 h 914400"/>
                <a:gd name="connsiteX6" fmla="*/ 932225 w 1202223"/>
                <a:gd name="connsiteY6" fmla="*/ 409040 h 914400"/>
                <a:gd name="connsiteX7" fmla="*/ 1202223 w 1202223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02023 h 914400"/>
                <a:gd name="connsiteX0" fmla="*/ 0 w 1202266"/>
                <a:gd name="connsiteY0" fmla="*/ 457200 h 914400"/>
                <a:gd name="connsiteX1" fmla="*/ 215900 w 1202266"/>
                <a:gd name="connsiteY1" fmla="*/ 457200 h 914400"/>
                <a:gd name="connsiteX2" fmla="*/ 381000 w 1202266"/>
                <a:gd name="connsiteY2" fmla="*/ 0 h 914400"/>
                <a:gd name="connsiteX3" fmla="*/ 596900 w 1202266"/>
                <a:gd name="connsiteY3" fmla="*/ 914400 h 914400"/>
                <a:gd name="connsiteX4" fmla="*/ 736600 w 1202266"/>
                <a:gd name="connsiteY4" fmla="*/ 101600 h 914400"/>
                <a:gd name="connsiteX5" fmla="*/ 880863 w 1202266"/>
                <a:gd name="connsiteY5" fmla="*/ 717276 h 914400"/>
                <a:gd name="connsiteX6" fmla="*/ 932225 w 1202266"/>
                <a:gd name="connsiteY6" fmla="*/ 409040 h 914400"/>
                <a:gd name="connsiteX7" fmla="*/ 1202223 w 1202266"/>
                <a:gd name="connsiteY7" fmla="*/ 417329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13503 h 914400"/>
                <a:gd name="connsiteX0" fmla="*/ 0 w 1133408"/>
                <a:gd name="connsiteY0" fmla="*/ 457200 h 914400"/>
                <a:gd name="connsiteX1" fmla="*/ 215900 w 1133408"/>
                <a:gd name="connsiteY1" fmla="*/ 457200 h 914400"/>
                <a:gd name="connsiteX2" fmla="*/ 381000 w 1133408"/>
                <a:gd name="connsiteY2" fmla="*/ 0 h 914400"/>
                <a:gd name="connsiteX3" fmla="*/ 596900 w 1133408"/>
                <a:gd name="connsiteY3" fmla="*/ 914400 h 914400"/>
                <a:gd name="connsiteX4" fmla="*/ 736600 w 1133408"/>
                <a:gd name="connsiteY4" fmla="*/ 101600 h 914400"/>
                <a:gd name="connsiteX5" fmla="*/ 880863 w 1133408"/>
                <a:gd name="connsiteY5" fmla="*/ 717276 h 914400"/>
                <a:gd name="connsiteX6" fmla="*/ 932225 w 1133408"/>
                <a:gd name="connsiteY6" fmla="*/ 409040 h 914400"/>
                <a:gd name="connsiteX7" fmla="*/ 1133346 w 1133408"/>
                <a:gd name="connsiteY7" fmla="*/ 402024 h 914400"/>
                <a:gd name="connsiteX0" fmla="*/ 0 w 1079873"/>
                <a:gd name="connsiteY0" fmla="*/ 457200 h 914400"/>
                <a:gd name="connsiteX1" fmla="*/ 215900 w 1079873"/>
                <a:gd name="connsiteY1" fmla="*/ 457200 h 914400"/>
                <a:gd name="connsiteX2" fmla="*/ 381000 w 1079873"/>
                <a:gd name="connsiteY2" fmla="*/ 0 h 914400"/>
                <a:gd name="connsiteX3" fmla="*/ 596900 w 1079873"/>
                <a:gd name="connsiteY3" fmla="*/ 914400 h 914400"/>
                <a:gd name="connsiteX4" fmla="*/ 736600 w 1079873"/>
                <a:gd name="connsiteY4" fmla="*/ 101600 h 914400"/>
                <a:gd name="connsiteX5" fmla="*/ 880863 w 1079873"/>
                <a:gd name="connsiteY5" fmla="*/ 717276 h 914400"/>
                <a:gd name="connsiteX6" fmla="*/ 932225 w 1079873"/>
                <a:gd name="connsiteY6" fmla="*/ 409040 h 914400"/>
                <a:gd name="connsiteX7" fmla="*/ 1079775 w 1079873"/>
                <a:gd name="connsiteY7" fmla="*/ 409677 h 914400"/>
                <a:gd name="connsiteX0" fmla="*/ 0 w 1125759"/>
                <a:gd name="connsiteY0" fmla="*/ 457200 h 914400"/>
                <a:gd name="connsiteX1" fmla="*/ 215900 w 1125759"/>
                <a:gd name="connsiteY1" fmla="*/ 457200 h 914400"/>
                <a:gd name="connsiteX2" fmla="*/ 381000 w 1125759"/>
                <a:gd name="connsiteY2" fmla="*/ 0 h 914400"/>
                <a:gd name="connsiteX3" fmla="*/ 596900 w 1125759"/>
                <a:gd name="connsiteY3" fmla="*/ 914400 h 914400"/>
                <a:gd name="connsiteX4" fmla="*/ 736600 w 1125759"/>
                <a:gd name="connsiteY4" fmla="*/ 101600 h 914400"/>
                <a:gd name="connsiteX5" fmla="*/ 880863 w 1125759"/>
                <a:gd name="connsiteY5" fmla="*/ 717276 h 914400"/>
                <a:gd name="connsiteX6" fmla="*/ 932225 w 1125759"/>
                <a:gd name="connsiteY6" fmla="*/ 409040 h 914400"/>
                <a:gd name="connsiteX7" fmla="*/ 1125693 w 1125759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96900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36600 w 1125693"/>
                <a:gd name="connsiteY4" fmla="*/ 101600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880863 w 1125693"/>
                <a:gd name="connsiteY5" fmla="*/ 717276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125693"/>
                <a:gd name="connsiteY0" fmla="*/ 457200 h 914400"/>
                <a:gd name="connsiteX1" fmla="*/ 215900 w 1125693"/>
                <a:gd name="connsiteY1" fmla="*/ 457200 h 914400"/>
                <a:gd name="connsiteX2" fmla="*/ 381000 w 1125693"/>
                <a:gd name="connsiteY2" fmla="*/ 0 h 914400"/>
                <a:gd name="connsiteX3" fmla="*/ 547155 w 1125693"/>
                <a:gd name="connsiteY3" fmla="*/ 914400 h 914400"/>
                <a:gd name="connsiteX4" fmla="*/ 797824 w 1125693"/>
                <a:gd name="connsiteY4" fmla="*/ 105426 h 914400"/>
                <a:gd name="connsiteX5" fmla="*/ 796681 w 1125693"/>
                <a:gd name="connsiteY5" fmla="*/ 740235 h 914400"/>
                <a:gd name="connsiteX6" fmla="*/ 932225 w 1125693"/>
                <a:gd name="connsiteY6" fmla="*/ 409040 h 914400"/>
                <a:gd name="connsiteX7" fmla="*/ 1125693 w 1125693"/>
                <a:gd name="connsiteY7" fmla="*/ 409677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267273"/>
                <a:gd name="connsiteY0" fmla="*/ 457200 h 914400"/>
                <a:gd name="connsiteX1" fmla="*/ 215900 w 1267273"/>
                <a:gd name="connsiteY1" fmla="*/ 457200 h 914400"/>
                <a:gd name="connsiteX2" fmla="*/ 381000 w 1267273"/>
                <a:gd name="connsiteY2" fmla="*/ 0 h 914400"/>
                <a:gd name="connsiteX3" fmla="*/ 547155 w 1267273"/>
                <a:gd name="connsiteY3" fmla="*/ 914400 h 914400"/>
                <a:gd name="connsiteX4" fmla="*/ 797824 w 1267273"/>
                <a:gd name="connsiteY4" fmla="*/ 105426 h 914400"/>
                <a:gd name="connsiteX5" fmla="*/ 796681 w 1267273"/>
                <a:gd name="connsiteY5" fmla="*/ 740235 h 914400"/>
                <a:gd name="connsiteX6" fmla="*/ 932225 w 1267273"/>
                <a:gd name="connsiteY6" fmla="*/ 409040 h 914400"/>
                <a:gd name="connsiteX7" fmla="*/ 1267273 w 1267273"/>
                <a:gd name="connsiteY7" fmla="*/ 405851 h 914400"/>
                <a:gd name="connsiteX0" fmla="*/ 0 w 1339977"/>
                <a:gd name="connsiteY0" fmla="*/ 453374 h 914400"/>
                <a:gd name="connsiteX1" fmla="*/ 288604 w 1339977"/>
                <a:gd name="connsiteY1" fmla="*/ 457200 h 914400"/>
                <a:gd name="connsiteX2" fmla="*/ 453704 w 1339977"/>
                <a:gd name="connsiteY2" fmla="*/ 0 h 914400"/>
                <a:gd name="connsiteX3" fmla="*/ 619859 w 1339977"/>
                <a:gd name="connsiteY3" fmla="*/ 914400 h 914400"/>
                <a:gd name="connsiteX4" fmla="*/ 870528 w 1339977"/>
                <a:gd name="connsiteY4" fmla="*/ 105426 h 914400"/>
                <a:gd name="connsiteX5" fmla="*/ 869385 w 1339977"/>
                <a:gd name="connsiteY5" fmla="*/ 740235 h 914400"/>
                <a:gd name="connsiteX6" fmla="*/ 1004929 w 1339977"/>
                <a:gd name="connsiteY6" fmla="*/ 409040 h 914400"/>
                <a:gd name="connsiteX7" fmla="*/ 1339977 w 1339977"/>
                <a:gd name="connsiteY7" fmla="*/ 405851 h 914400"/>
                <a:gd name="connsiteX0" fmla="*/ 0 w 1343804"/>
                <a:gd name="connsiteY0" fmla="*/ 461027 h 914400"/>
                <a:gd name="connsiteX1" fmla="*/ 292431 w 1343804"/>
                <a:gd name="connsiteY1" fmla="*/ 457200 h 914400"/>
                <a:gd name="connsiteX2" fmla="*/ 457531 w 1343804"/>
                <a:gd name="connsiteY2" fmla="*/ 0 h 914400"/>
                <a:gd name="connsiteX3" fmla="*/ 623686 w 1343804"/>
                <a:gd name="connsiteY3" fmla="*/ 914400 h 914400"/>
                <a:gd name="connsiteX4" fmla="*/ 874355 w 1343804"/>
                <a:gd name="connsiteY4" fmla="*/ 105426 h 914400"/>
                <a:gd name="connsiteX5" fmla="*/ 873212 w 1343804"/>
                <a:gd name="connsiteY5" fmla="*/ 740235 h 914400"/>
                <a:gd name="connsiteX6" fmla="*/ 1008756 w 1343804"/>
                <a:gd name="connsiteY6" fmla="*/ 409040 h 914400"/>
                <a:gd name="connsiteX7" fmla="*/ 1343804 w 1343804"/>
                <a:gd name="connsiteY7" fmla="*/ 405851 h 914400"/>
                <a:gd name="connsiteX0" fmla="*/ 0 w 1347630"/>
                <a:gd name="connsiteY0" fmla="*/ 453374 h 914400"/>
                <a:gd name="connsiteX1" fmla="*/ 296257 w 1347630"/>
                <a:gd name="connsiteY1" fmla="*/ 457200 h 914400"/>
                <a:gd name="connsiteX2" fmla="*/ 461357 w 1347630"/>
                <a:gd name="connsiteY2" fmla="*/ 0 h 914400"/>
                <a:gd name="connsiteX3" fmla="*/ 627512 w 1347630"/>
                <a:gd name="connsiteY3" fmla="*/ 914400 h 914400"/>
                <a:gd name="connsiteX4" fmla="*/ 878181 w 1347630"/>
                <a:gd name="connsiteY4" fmla="*/ 105426 h 914400"/>
                <a:gd name="connsiteX5" fmla="*/ 877038 w 1347630"/>
                <a:gd name="connsiteY5" fmla="*/ 740235 h 914400"/>
                <a:gd name="connsiteX6" fmla="*/ 1012582 w 1347630"/>
                <a:gd name="connsiteY6" fmla="*/ 409040 h 914400"/>
                <a:gd name="connsiteX7" fmla="*/ 1347630 w 1347630"/>
                <a:gd name="connsiteY7" fmla="*/ 405851 h 914400"/>
                <a:gd name="connsiteX0" fmla="*/ 0 w 1347630"/>
                <a:gd name="connsiteY0" fmla="*/ 347948 h 808974"/>
                <a:gd name="connsiteX1" fmla="*/ 296257 w 1347630"/>
                <a:gd name="connsiteY1" fmla="*/ 351774 h 808974"/>
                <a:gd name="connsiteX2" fmla="*/ 399176 w 1347630"/>
                <a:gd name="connsiteY2" fmla="*/ 93552 h 808974"/>
                <a:gd name="connsiteX3" fmla="*/ 627512 w 1347630"/>
                <a:gd name="connsiteY3" fmla="*/ 808974 h 808974"/>
                <a:gd name="connsiteX4" fmla="*/ 878181 w 1347630"/>
                <a:gd name="connsiteY4" fmla="*/ 0 h 808974"/>
                <a:gd name="connsiteX5" fmla="*/ 877038 w 1347630"/>
                <a:gd name="connsiteY5" fmla="*/ 634809 h 808974"/>
                <a:gd name="connsiteX6" fmla="*/ 1012582 w 1347630"/>
                <a:gd name="connsiteY6" fmla="*/ 303614 h 808974"/>
                <a:gd name="connsiteX7" fmla="*/ 1347630 w 1347630"/>
                <a:gd name="connsiteY7" fmla="*/ 300425 h 808974"/>
                <a:gd name="connsiteX0" fmla="*/ 0 w 1347630"/>
                <a:gd name="connsiteY0" fmla="*/ 347948 h 680468"/>
                <a:gd name="connsiteX1" fmla="*/ 296257 w 1347630"/>
                <a:gd name="connsiteY1" fmla="*/ 351774 h 680468"/>
                <a:gd name="connsiteX2" fmla="*/ 399176 w 1347630"/>
                <a:gd name="connsiteY2" fmla="*/ 93552 h 680468"/>
                <a:gd name="connsiteX3" fmla="*/ 577767 w 1347630"/>
                <a:gd name="connsiteY3" fmla="*/ 680468 h 680468"/>
                <a:gd name="connsiteX4" fmla="*/ 878181 w 1347630"/>
                <a:gd name="connsiteY4" fmla="*/ 0 h 680468"/>
                <a:gd name="connsiteX5" fmla="*/ 877038 w 1347630"/>
                <a:gd name="connsiteY5" fmla="*/ 634809 h 680468"/>
                <a:gd name="connsiteX6" fmla="*/ 1012582 w 1347630"/>
                <a:gd name="connsiteY6" fmla="*/ 303614 h 680468"/>
                <a:gd name="connsiteX7" fmla="*/ 1347630 w 1347630"/>
                <a:gd name="connsiteY7" fmla="*/ 300425 h 680468"/>
                <a:gd name="connsiteX0" fmla="*/ 0 w 1347630"/>
                <a:gd name="connsiteY0" fmla="*/ 447437 h 779957"/>
                <a:gd name="connsiteX1" fmla="*/ 296257 w 1347630"/>
                <a:gd name="connsiteY1" fmla="*/ 451263 h 779957"/>
                <a:gd name="connsiteX2" fmla="*/ 399176 w 1347630"/>
                <a:gd name="connsiteY2" fmla="*/ 193041 h 779957"/>
                <a:gd name="connsiteX3" fmla="*/ 577767 w 1347630"/>
                <a:gd name="connsiteY3" fmla="*/ 779957 h 779957"/>
                <a:gd name="connsiteX4" fmla="*/ 774547 w 1347630"/>
                <a:gd name="connsiteY4" fmla="*/ 0 h 779957"/>
                <a:gd name="connsiteX5" fmla="*/ 877038 w 1347630"/>
                <a:gd name="connsiteY5" fmla="*/ 734298 h 779957"/>
                <a:gd name="connsiteX6" fmla="*/ 1012582 w 1347630"/>
                <a:gd name="connsiteY6" fmla="*/ 403103 h 779957"/>
                <a:gd name="connsiteX7" fmla="*/ 1347630 w 1347630"/>
                <a:gd name="connsiteY7" fmla="*/ 399914 h 779957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347630 w 1347630"/>
                <a:gd name="connsiteY7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12582 w 1347630"/>
                <a:gd name="connsiteY6" fmla="*/ 403103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37454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347630 w 1347630"/>
                <a:gd name="connsiteY8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05802 w 1347630"/>
                <a:gd name="connsiteY7" fmla="*/ 400437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347630"/>
                <a:gd name="connsiteY0" fmla="*/ 447437 h 966439"/>
                <a:gd name="connsiteX1" fmla="*/ 296257 w 1347630"/>
                <a:gd name="connsiteY1" fmla="*/ 451263 h 966439"/>
                <a:gd name="connsiteX2" fmla="*/ 399176 w 1347630"/>
                <a:gd name="connsiteY2" fmla="*/ 193041 h 966439"/>
                <a:gd name="connsiteX3" fmla="*/ 577767 w 1347630"/>
                <a:gd name="connsiteY3" fmla="*/ 779957 h 966439"/>
                <a:gd name="connsiteX4" fmla="*/ 774547 w 1347630"/>
                <a:gd name="connsiteY4" fmla="*/ 0 h 966439"/>
                <a:gd name="connsiteX5" fmla="*/ 914347 w 1347630"/>
                <a:gd name="connsiteY5" fmla="*/ 966439 h 966439"/>
                <a:gd name="connsiteX6" fmla="*/ 1078907 w 1347630"/>
                <a:gd name="connsiteY6" fmla="*/ 191689 h 966439"/>
                <a:gd name="connsiteX7" fmla="*/ 1126529 w 1347630"/>
                <a:gd name="connsiteY7" fmla="*/ 669886 h 966439"/>
                <a:gd name="connsiteX8" fmla="*/ 1172128 w 1347630"/>
                <a:gd name="connsiteY8" fmla="*/ 396291 h 966439"/>
                <a:gd name="connsiteX9" fmla="*/ 1347630 w 1347630"/>
                <a:gd name="connsiteY9" fmla="*/ 399914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74547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77767 w 1459555"/>
                <a:gd name="connsiteY3" fmla="*/ 779957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966439"/>
                <a:gd name="connsiteX1" fmla="*/ 296257 w 1459555"/>
                <a:gd name="connsiteY1" fmla="*/ 451263 h 966439"/>
                <a:gd name="connsiteX2" fmla="*/ 399176 w 1459555"/>
                <a:gd name="connsiteY2" fmla="*/ 193041 h 966439"/>
                <a:gd name="connsiteX3" fmla="*/ 540458 w 1459555"/>
                <a:gd name="connsiteY3" fmla="*/ 721922 h 966439"/>
                <a:gd name="connsiteX4" fmla="*/ 728948 w 1459555"/>
                <a:gd name="connsiteY4" fmla="*/ 0 h 966439"/>
                <a:gd name="connsiteX5" fmla="*/ 914347 w 1459555"/>
                <a:gd name="connsiteY5" fmla="*/ 966439 h 966439"/>
                <a:gd name="connsiteX6" fmla="*/ 1078907 w 1459555"/>
                <a:gd name="connsiteY6" fmla="*/ 191689 h 966439"/>
                <a:gd name="connsiteX7" fmla="*/ 1126529 w 1459555"/>
                <a:gd name="connsiteY7" fmla="*/ 669886 h 966439"/>
                <a:gd name="connsiteX8" fmla="*/ 1172128 w 1459555"/>
                <a:gd name="connsiteY8" fmla="*/ 396291 h 966439"/>
                <a:gd name="connsiteX9" fmla="*/ 1459555 w 1459555"/>
                <a:gd name="connsiteY9" fmla="*/ 395769 h 966439"/>
                <a:gd name="connsiteX0" fmla="*/ 0 w 1459555"/>
                <a:gd name="connsiteY0" fmla="*/ 447437 h 875241"/>
                <a:gd name="connsiteX1" fmla="*/ 296257 w 1459555"/>
                <a:gd name="connsiteY1" fmla="*/ 451263 h 875241"/>
                <a:gd name="connsiteX2" fmla="*/ 399176 w 1459555"/>
                <a:gd name="connsiteY2" fmla="*/ 193041 h 875241"/>
                <a:gd name="connsiteX3" fmla="*/ 540458 w 1459555"/>
                <a:gd name="connsiteY3" fmla="*/ 721922 h 875241"/>
                <a:gd name="connsiteX4" fmla="*/ 728948 w 1459555"/>
                <a:gd name="connsiteY4" fmla="*/ 0 h 875241"/>
                <a:gd name="connsiteX5" fmla="*/ 901911 w 1459555"/>
                <a:gd name="connsiteY5" fmla="*/ 875241 h 875241"/>
                <a:gd name="connsiteX6" fmla="*/ 1078907 w 1459555"/>
                <a:gd name="connsiteY6" fmla="*/ 191689 h 875241"/>
                <a:gd name="connsiteX7" fmla="*/ 1126529 w 1459555"/>
                <a:gd name="connsiteY7" fmla="*/ 669886 h 875241"/>
                <a:gd name="connsiteX8" fmla="*/ 1172128 w 1459555"/>
                <a:gd name="connsiteY8" fmla="*/ 396291 h 875241"/>
                <a:gd name="connsiteX9" fmla="*/ 1459555 w 1459555"/>
                <a:gd name="connsiteY9" fmla="*/ 395769 h 875241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26529 w 1459555"/>
                <a:gd name="connsiteY7" fmla="*/ 669886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72128 w 1459555"/>
                <a:gd name="connsiteY8" fmla="*/ 396291 h 924985"/>
                <a:gd name="connsiteX9" fmla="*/ 1459555 w 1459555"/>
                <a:gd name="connsiteY9" fmla="*/ 395769 h 924985"/>
                <a:gd name="connsiteX0" fmla="*/ 0 w 1459555"/>
                <a:gd name="connsiteY0" fmla="*/ 447437 h 924985"/>
                <a:gd name="connsiteX1" fmla="*/ 296257 w 1459555"/>
                <a:gd name="connsiteY1" fmla="*/ 451263 h 924985"/>
                <a:gd name="connsiteX2" fmla="*/ 399176 w 1459555"/>
                <a:gd name="connsiteY2" fmla="*/ 193041 h 924985"/>
                <a:gd name="connsiteX3" fmla="*/ 540458 w 1459555"/>
                <a:gd name="connsiteY3" fmla="*/ 721922 h 924985"/>
                <a:gd name="connsiteX4" fmla="*/ 728948 w 1459555"/>
                <a:gd name="connsiteY4" fmla="*/ 0 h 924985"/>
                <a:gd name="connsiteX5" fmla="*/ 918493 w 1459555"/>
                <a:gd name="connsiteY5" fmla="*/ 924985 h 924985"/>
                <a:gd name="connsiteX6" fmla="*/ 1078907 w 1459555"/>
                <a:gd name="connsiteY6" fmla="*/ 191689 h 924985"/>
                <a:gd name="connsiteX7" fmla="*/ 1130674 w 1459555"/>
                <a:gd name="connsiteY7" fmla="*/ 645014 h 924985"/>
                <a:gd name="connsiteX8" fmla="*/ 1197000 w 1459555"/>
                <a:gd name="connsiteY8" fmla="*/ 396291 h 924985"/>
                <a:gd name="connsiteX9" fmla="*/ 1459555 w 1459555"/>
                <a:gd name="connsiteY9" fmla="*/ 395769 h 924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59555" h="924985">
                  <a:moveTo>
                    <a:pt x="0" y="447437"/>
                  </a:moveTo>
                  <a:lnTo>
                    <a:pt x="296257" y="451263"/>
                  </a:lnTo>
                  <a:lnTo>
                    <a:pt x="399176" y="193041"/>
                  </a:lnTo>
                  <a:lnTo>
                    <a:pt x="540458" y="721922"/>
                  </a:lnTo>
                  <a:lnTo>
                    <a:pt x="728948" y="0"/>
                  </a:lnTo>
                  <a:lnTo>
                    <a:pt x="918493" y="924985"/>
                  </a:lnTo>
                  <a:lnTo>
                    <a:pt x="1078907" y="191689"/>
                  </a:lnTo>
                  <a:lnTo>
                    <a:pt x="1130674" y="645014"/>
                  </a:lnTo>
                  <a:lnTo>
                    <a:pt x="1197000" y="396291"/>
                  </a:lnTo>
                  <a:lnTo>
                    <a:pt x="1459555" y="395769"/>
                  </a:lnTo>
                </a:path>
              </a:pathLst>
            </a:custGeom>
            <a:grpFill/>
            <a:ln w="920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cs typeface="B Nazanin" panose="00000400000000000000" pitchFamily="2" charset="-78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2D3E229-77FE-4A9C-A95C-C40106C52969}"/>
              </a:ext>
            </a:extLst>
          </p:cNvPr>
          <p:cNvSpPr txBox="1"/>
          <p:nvPr/>
        </p:nvSpPr>
        <p:spPr>
          <a:xfrm>
            <a:off x="7215884" y="4503461"/>
            <a:ext cx="4114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  <a:defRPr/>
            </a:pPr>
            <a:r>
              <a:rPr lang="fa-I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نشان دهيد محصول يا خدمت شما چه ارزشي را </a:t>
            </a:r>
            <a:r>
              <a:rPr lang="fa-I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به مشتريان </a:t>
            </a:r>
            <a:r>
              <a:rPr lang="fa-I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يا مخاطبان ارائه مي دهد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همچنين تصريح كنيد محصول يا خدمت شما در كجاي بازار يا جامعه مخاطبان قرار مي‌گيرد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1923113-E336-4874-B2E5-C711F6031714}"/>
              </a:ext>
            </a:extLst>
          </p:cNvPr>
          <p:cNvSpPr txBox="1"/>
          <p:nvPr/>
        </p:nvSpPr>
        <p:spPr>
          <a:xfrm>
            <a:off x="7215884" y="3445379"/>
            <a:ext cx="4114728" cy="732893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 algn="ctr" rtl="1">
              <a:lnSpc>
                <a:spcPts val="4900"/>
              </a:lnSpc>
            </a:pPr>
            <a:r>
              <a:rPr lang="fa-IR" altLang="ko-KR" sz="4400" b="1" dirty="0">
                <a:solidFill>
                  <a:schemeClr val="accent3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 را وارد کنید</a:t>
            </a:r>
            <a:endParaRPr lang="ko-KR" altLang="en-US" sz="4400" b="1" dirty="0">
              <a:solidFill>
                <a:schemeClr val="accent3"/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CD64262F-EED6-4D0F-AEF1-9DBEF0F0F195}"/>
              </a:ext>
            </a:extLst>
          </p:cNvPr>
          <p:cNvCxnSpPr/>
          <p:nvPr/>
        </p:nvCxnSpPr>
        <p:spPr>
          <a:xfrm flipV="1">
            <a:off x="7215882" y="4284399"/>
            <a:ext cx="4068000" cy="9181"/>
          </a:xfrm>
          <a:prstGeom prst="line">
            <a:avLst/>
          </a:prstGeom>
          <a:ln w="22225" cap="rnd">
            <a:solidFill>
              <a:srgbClr val="BEBF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1C179D45-DE28-4930-9D5B-BB97F5D88C63}"/>
              </a:ext>
            </a:extLst>
          </p:cNvPr>
          <p:cNvSpPr/>
          <p:nvPr/>
        </p:nvSpPr>
        <p:spPr>
          <a:xfrm>
            <a:off x="6271898" y="2447381"/>
            <a:ext cx="720000" cy="72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D5C6DE89-7540-401B-8FFD-0B1F00EDF555}"/>
              </a:ext>
            </a:extLst>
          </p:cNvPr>
          <p:cNvSpPr/>
          <p:nvPr/>
        </p:nvSpPr>
        <p:spPr>
          <a:xfrm>
            <a:off x="4729838" y="4857230"/>
            <a:ext cx="720000" cy="720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xmlns="" id="{B14C2CC9-7E78-4A8D-9DB6-025B47A87FE4}"/>
              </a:ext>
            </a:extLst>
          </p:cNvPr>
          <p:cNvSpPr/>
          <p:nvPr/>
        </p:nvSpPr>
        <p:spPr>
          <a:xfrm>
            <a:off x="6491107" y="2608882"/>
            <a:ext cx="281590" cy="397007"/>
          </a:xfrm>
          <a:custGeom>
            <a:avLst/>
            <a:gdLst/>
            <a:ahLst/>
            <a:cxnLst/>
            <a:rect l="l" t="t" r="r" b="b"/>
            <a:pathLst>
              <a:path w="2808312" h="3959361">
                <a:moveTo>
                  <a:pt x="1738109" y="1502623"/>
                </a:moveTo>
                <a:cubicBezTo>
                  <a:pt x="1698494" y="1505955"/>
                  <a:pt x="1662802" y="1532425"/>
                  <a:pt x="1649662" y="1572585"/>
                </a:cubicBezTo>
                <a:lnTo>
                  <a:pt x="1336420" y="2529999"/>
                </a:lnTo>
                <a:lnTo>
                  <a:pt x="1170819" y="1967482"/>
                </a:lnTo>
                <a:cubicBezTo>
                  <a:pt x="1169810" y="1964053"/>
                  <a:pt x="1168637" y="1960718"/>
                  <a:pt x="1165857" y="1958078"/>
                </a:cubicBezTo>
                <a:cubicBezTo>
                  <a:pt x="1162466" y="1917013"/>
                  <a:pt x="1133587" y="1880907"/>
                  <a:pt x="1091436" y="1869613"/>
                </a:cubicBezTo>
                <a:cubicBezTo>
                  <a:pt x="1037014" y="1855031"/>
                  <a:pt x="981075" y="1887327"/>
                  <a:pt x="966493" y="1941749"/>
                </a:cubicBezTo>
                <a:lnTo>
                  <a:pt x="813486" y="2512780"/>
                </a:lnTo>
                <a:lnTo>
                  <a:pt x="510833" y="2512781"/>
                </a:lnTo>
                <a:cubicBezTo>
                  <a:pt x="454492" y="2512781"/>
                  <a:pt x="408818" y="2558454"/>
                  <a:pt x="408818" y="2614795"/>
                </a:cubicBezTo>
                <a:cubicBezTo>
                  <a:pt x="408818" y="2671137"/>
                  <a:pt x="454492" y="2716811"/>
                  <a:pt x="510833" y="2716811"/>
                </a:cubicBezTo>
                <a:lnTo>
                  <a:pt x="844268" y="2716810"/>
                </a:lnTo>
                <a:cubicBezTo>
                  <a:pt x="869730" y="2716810"/>
                  <a:pt x="893013" y="2707482"/>
                  <a:pt x="910119" y="2691168"/>
                </a:cubicBezTo>
                <a:cubicBezTo>
                  <a:pt x="950467" y="2686878"/>
                  <a:pt x="985744" y="2658215"/>
                  <a:pt x="996885" y="2616640"/>
                </a:cubicBezTo>
                <a:lnTo>
                  <a:pt x="1069480" y="2345710"/>
                </a:lnTo>
                <a:lnTo>
                  <a:pt x="1221708" y="2862804"/>
                </a:lnTo>
                <a:cubicBezTo>
                  <a:pt x="1237619" y="2916852"/>
                  <a:pt x="1294332" y="2947769"/>
                  <a:pt x="1348381" y="2931857"/>
                </a:cubicBezTo>
                <a:cubicBezTo>
                  <a:pt x="1377289" y="2923346"/>
                  <a:pt x="1399580" y="2903162"/>
                  <a:pt x="1410808" y="2877564"/>
                </a:cubicBezTo>
                <a:cubicBezTo>
                  <a:pt x="1431400" y="2866427"/>
                  <a:pt x="1447266" y="2847340"/>
                  <a:pt x="1455104" y="2823380"/>
                </a:cubicBezTo>
                <a:lnTo>
                  <a:pt x="1737413" y="1960519"/>
                </a:lnTo>
                <a:lnTo>
                  <a:pt x="1896950" y="2555918"/>
                </a:lnTo>
                <a:cubicBezTo>
                  <a:pt x="1898423" y="2561416"/>
                  <a:pt x="1900318" y="2566688"/>
                  <a:pt x="1904388" y="2570895"/>
                </a:cubicBezTo>
                <a:lnTo>
                  <a:pt x="1902338" y="2581051"/>
                </a:lnTo>
                <a:cubicBezTo>
                  <a:pt x="1902338" y="2637392"/>
                  <a:pt x="1948013" y="2683065"/>
                  <a:pt x="2004353" y="2683065"/>
                </a:cubicBezTo>
                <a:lnTo>
                  <a:pt x="2360148" y="2683065"/>
                </a:lnTo>
                <a:cubicBezTo>
                  <a:pt x="2416490" y="2683066"/>
                  <a:pt x="2462164" y="2637391"/>
                  <a:pt x="2462164" y="2581050"/>
                </a:cubicBezTo>
                <a:cubicBezTo>
                  <a:pt x="2462163" y="2524710"/>
                  <a:pt x="2416489" y="2479036"/>
                  <a:pt x="2360148" y="2479036"/>
                </a:cubicBezTo>
                <a:lnTo>
                  <a:pt x="2087576" y="2479036"/>
                </a:lnTo>
                <a:lnTo>
                  <a:pt x="1853652" y="1606016"/>
                </a:lnTo>
                <a:cubicBezTo>
                  <a:pt x="1852530" y="1601831"/>
                  <a:pt x="1851164" y="1597776"/>
                  <a:pt x="1847944" y="1594527"/>
                </a:cubicBezTo>
                <a:cubicBezTo>
                  <a:pt x="1844394" y="1555407"/>
                  <a:pt x="1818065" y="1520347"/>
                  <a:pt x="1778342" y="1507351"/>
                </a:cubicBezTo>
                <a:cubicBezTo>
                  <a:pt x="1764955" y="1502970"/>
                  <a:pt x="1751315" y="1501511"/>
                  <a:pt x="1738109" y="1502623"/>
                </a:cubicBezTo>
                <a:close/>
                <a:moveTo>
                  <a:pt x="526301" y="856060"/>
                </a:moveTo>
                <a:lnTo>
                  <a:pt x="2300267" y="856060"/>
                </a:lnTo>
                <a:cubicBezTo>
                  <a:pt x="2414458" y="856060"/>
                  <a:pt x="2507029" y="948631"/>
                  <a:pt x="2507029" y="1062822"/>
                </a:cubicBezTo>
                <a:lnTo>
                  <a:pt x="2507029" y="3433376"/>
                </a:lnTo>
                <a:cubicBezTo>
                  <a:pt x="2507029" y="3547567"/>
                  <a:pt x="2414458" y="3640138"/>
                  <a:pt x="2300267" y="3640138"/>
                </a:cubicBezTo>
                <a:lnTo>
                  <a:pt x="526301" y="3640138"/>
                </a:lnTo>
                <a:cubicBezTo>
                  <a:pt x="412110" y="3640138"/>
                  <a:pt x="319539" y="3547567"/>
                  <a:pt x="319539" y="3433376"/>
                </a:cubicBezTo>
                <a:lnTo>
                  <a:pt x="319539" y="1062822"/>
                </a:lnTo>
                <a:cubicBezTo>
                  <a:pt x="319539" y="948631"/>
                  <a:pt x="412110" y="856060"/>
                  <a:pt x="526301" y="856060"/>
                </a:cubicBezTo>
                <a:close/>
                <a:moveTo>
                  <a:pt x="449756" y="735931"/>
                </a:moveTo>
                <a:cubicBezTo>
                  <a:pt x="325711" y="735931"/>
                  <a:pt x="225152" y="836490"/>
                  <a:pt x="225152" y="960535"/>
                </a:cubicBezTo>
                <a:lnTo>
                  <a:pt x="225152" y="3535663"/>
                </a:lnTo>
                <a:cubicBezTo>
                  <a:pt x="225152" y="3659708"/>
                  <a:pt x="325711" y="3760267"/>
                  <a:pt x="449756" y="3760267"/>
                </a:cubicBezTo>
                <a:lnTo>
                  <a:pt x="2376812" y="3760267"/>
                </a:lnTo>
                <a:cubicBezTo>
                  <a:pt x="2500857" y="3760267"/>
                  <a:pt x="2601416" y="3659708"/>
                  <a:pt x="2601416" y="3535663"/>
                </a:cubicBezTo>
                <a:lnTo>
                  <a:pt x="2601416" y="960535"/>
                </a:lnTo>
                <a:cubicBezTo>
                  <a:pt x="2601416" y="836490"/>
                  <a:pt x="2500857" y="735931"/>
                  <a:pt x="2376812" y="735931"/>
                </a:cubicBezTo>
                <a:close/>
                <a:moveTo>
                  <a:pt x="1318649" y="0"/>
                </a:moveTo>
                <a:lnTo>
                  <a:pt x="1489663" y="0"/>
                </a:lnTo>
                <a:cubicBezTo>
                  <a:pt x="1561746" y="0"/>
                  <a:pt x="1620180" y="58434"/>
                  <a:pt x="1620180" y="130517"/>
                </a:cubicBezTo>
                <a:lnTo>
                  <a:pt x="1620180" y="344214"/>
                </a:lnTo>
                <a:lnTo>
                  <a:pt x="1795633" y="344214"/>
                </a:lnTo>
                <a:cubicBezTo>
                  <a:pt x="1809834" y="344214"/>
                  <a:pt x="1821347" y="355727"/>
                  <a:pt x="1821347" y="369928"/>
                </a:cubicBezTo>
                <a:lnTo>
                  <a:pt x="1821347" y="523106"/>
                </a:lnTo>
                <a:lnTo>
                  <a:pt x="1872208" y="523106"/>
                </a:lnTo>
                <a:lnTo>
                  <a:pt x="1872208" y="522399"/>
                </a:lnTo>
                <a:lnTo>
                  <a:pt x="2597408" y="522399"/>
                </a:lnTo>
                <a:cubicBezTo>
                  <a:pt x="2713887" y="522399"/>
                  <a:pt x="2808312" y="614377"/>
                  <a:pt x="2808312" y="727838"/>
                </a:cubicBezTo>
                <a:lnTo>
                  <a:pt x="2808312" y="3753922"/>
                </a:lnTo>
                <a:cubicBezTo>
                  <a:pt x="2808312" y="3867383"/>
                  <a:pt x="2713887" y="3959361"/>
                  <a:pt x="2597408" y="3959361"/>
                </a:cubicBezTo>
                <a:lnTo>
                  <a:pt x="210904" y="3959361"/>
                </a:lnTo>
                <a:cubicBezTo>
                  <a:pt x="94425" y="3959361"/>
                  <a:pt x="0" y="3867383"/>
                  <a:pt x="0" y="3753922"/>
                </a:cubicBezTo>
                <a:lnTo>
                  <a:pt x="0" y="727838"/>
                </a:lnTo>
                <a:cubicBezTo>
                  <a:pt x="0" y="614377"/>
                  <a:pt x="94425" y="522399"/>
                  <a:pt x="210904" y="522399"/>
                </a:cubicBezTo>
                <a:lnTo>
                  <a:pt x="936104" y="522399"/>
                </a:lnTo>
                <a:lnTo>
                  <a:pt x="936104" y="523106"/>
                </a:lnTo>
                <a:lnTo>
                  <a:pt x="986965" y="523106"/>
                </a:lnTo>
                <a:lnTo>
                  <a:pt x="986965" y="369928"/>
                </a:lnTo>
                <a:cubicBezTo>
                  <a:pt x="986965" y="355727"/>
                  <a:pt x="998478" y="344214"/>
                  <a:pt x="1012679" y="344214"/>
                </a:cubicBezTo>
                <a:lnTo>
                  <a:pt x="1188132" y="344214"/>
                </a:lnTo>
                <a:lnTo>
                  <a:pt x="1188132" y="130517"/>
                </a:lnTo>
                <a:cubicBezTo>
                  <a:pt x="1188132" y="58434"/>
                  <a:pt x="1246566" y="0"/>
                  <a:pt x="131864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0" name="Heart 3">
            <a:extLst>
              <a:ext uri="{FF2B5EF4-FFF2-40B4-BE49-F238E27FC236}">
                <a16:creationId xmlns:a16="http://schemas.microsoft.com/office/drawing/2014/main" xmlns="" id="{85BAC46E-5795-4EBA-92F9-F710E281007C}"/>
              </a:ext>
            </a:extLst>
          </p:cNvPr>
          <p:cNvSpPr/>
          <p:nvPr/>
        </p:nvSpPr>
        <p:spPr>
          <a:xfrm>
            <a:off x="4869870" y="5054742"/>
            <a:ext cx="439941" cy="398139"/>
          </a:xfrm>
          <a:custGeom>
            <a:avLst/>
            <a:gdLst/>
            <a:ahLst/>
            <a:cxnLst/>
            <a:rect l="l" t="t" r="r" b="b"/>
            <a:pathLst>
              <a:path w="3971393" h="3594045">
                <a:moveTo>
                  <a:pt x="2284446" y="942229"/>
                </a:moveTo>
                <a:cubicBezTo>
                  <a:pt x="2231718" y="946666"/>
                  <a:pt x="2184212" y="981897"/>
                  <a:pt x="2166723" y="1035351"/>
                </a:cubicBezTo>
                <a:lnTo>
                  <a:pt x="1818705" y="2099054"/>
                </a:lnTo>
                <a:lnTo>
                  <a:pt x="1630896" y="1461099"/>
                </a:lnTo>
                <a:cubicBezTo>
                  <a:pt x="1625536" y="1442893"/>
                  <a:pt x="1616698" y="1426659"/>
                  <a:pt x="1605222" y="1412988"/>
                </a:cubicBezTo>
                <a:cubicBezTo>
                  <a:pt x="1592838" y="1372092"/>
                  <a:pt x="1559535" y="1339590"/>
                  <a:pt x="1515200" y="1327710"/>
                </a:cubicBezTo>
                <a:cubicBezTo>
                  <a:pt x="1442764" y="1308302"/>
                  <a:pt x="1368310" y="1351289"/>
                  <a:pt x="1348901" y="1423723"/>
                </a:cubicBezTo>
                <a:lnTo>
                  <a:pt x="1175574" y="2070589"/>
                </a:lnTo>
                <a:lnTo>
                  <a:pt x="887391" y="2070589"/>
                </a:lnTo>
                <a:cubicBezTo>
                  <a:pt x="812401" y="2070589"/>
                  <a:pt x="751610" y="2131382"/>
                  <a:pt x="751610" y="2206372"/>
                </a:cubicBezTo>
                <a:cubicBezTo>
                  <a:pt x="751609" y="2281361"/>
                  <a:pt x="812402" y="2342153"/>
                  <a:pt x="887391" y="2342154"/>
                </a:cubicBezTo>
                <a:lnTo>
                  <a:pt x="1266160" y="2342154"/>
                </a:lnTo>
                <a:cubicBezTo>
                  <a:pt x="1309243" y="2342153"/>
                  <a:pt x="1347639" y="2322088"/>
                  <a:pt x="1370869" y="2289485"/>
                </a:cubicBezTo>
                <a:cubicBezTo>
                  <a:pt x="1392914" y="2274134"/>
                  <a:pt x="1408463" y="2250677"/>
                  <a:pt x="1415910" y="2222885"/>
                </a:cubicBezTo>
                <a:lnTo>
                  <a:pt x="1490320" y="1945186"/>
                </a:lnTo>
                <a:lnTo>
                  <a:pt x="1661817" y="2527729"/>
                </a:lnTo>
                <a:cubicBezTo>
                  <a:pt x="1680716" y="2591927"/>
                  <a:pt x="1742866" y="2631605"/>
                  <a:pt x="1806849" y="2621696"/>
                </a:cubicBezTo>
                <a:cubicBezTo>
                  <a:pt x="1873057" y="2637495"/>
                  <a:pt x="1940784" y="2599243"/>
                  <a:pt x="1962449" y="2533025"/>
                </a:cubicBezTo>
                <a:lnTo>
                  <a:pt x="2291633" y="1526890"/>
                </a:lnTo>
                <a:lnTo>
                  <a:pt x="2478124" y="2222886"/>
                </a:lnTo>
                <a:cubicBezTo>
                  <a:pt x="2491725" y="2273643"/>
                  <a:pt x="2532355" y="2309941"/>
                  <a:pt x="2580723" y="2318869"/>
                </a:cubicBezTo>
                <a:cubicBezTo>
                  <a:pt x="2600453" y="2334375"/>
                  <a:pt x="2625460" y="2342152"/>
                  <a:pt x="2652283" y="2342153"/>
                </a:cubicBezTo>
                <a:lnTo>
                  <a:pt x="3058108" y="2342153"/>
                </a:lnTo>
                <a:cubicBezTo>
                  <a:pt x="3133099" y="2342153"/>
                  <a:pt x="3193891" y="2281360"/>
                  <a:pt x="3193891" y="2206371"/>
                </a:cubicBezTo>
                <a:cubicBezTo>
                  <a:pt x="3193890" y="2131381"/>
                  <a:pt x="3133099" y="2070589"/>
                  <a:pt x="3058108" y="2070588"/>
                </a:cubicBezTo>
                <a:lnTo>
                  <a:pt x="2718460" y="2070589"/>
                </a:lnTo>
                <a:lnTo>
                  <a:pt x="2455970" y="1090961"/>
                </a:lnTo>
                <a:cubicBezTo>
                  <a:pt x="2449895" y="1068289"/>
                  <a:pt x="2438427" y="1048501"/>
                  <a:pt x="2421928" y="1033927"/>
                </a:cubicBezTo>
                <a:cubicBezTo>
                  <a:pt x="2410672" y="994460"/>
                  <a:pt x="2379946" y="962248"/>
                  <a:pt x="2337996" y="948523"/>
                </a:cubicBezTo>
                <a:cubicBezTo>
                  <a:pt x="2320178" y="942693"/>
                  <a:pt x="2302022" y="940751"/>
                  <a:pt x="2284446" y="942229"/>
                </a:cubicBezTo>
                <a:close/>
                <a:moveTo>
                  <a:pt x="941190" y="119"/>
                </a:moveTo>
                <a:cubicBezTo>
                  <a:pt x="1335246" y="6449"/>
                  <a:pt x="1754682" y="267656"/>
                  <a:pt x="1985697" y="864700"/>
                </a:cubicBezTo>
                <a:cubicBezTo>
                  <a:pt x="2807082" y="-1258124"/>
                  <a:pt x="6010484" y="864700"/>
                  <a:pt x="1985697" y="3594045"/>
                </a:cubicBezTo>
                <a:cubicBezTo>
                  <a:pt x="-907119" y="1632328"/>
                  <a:pt x="-65842" y="-16059"/>
                  <a:pt x="941190" y="1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D15F5E90-1C8A-4A43-80AC-3571F60E3379}"/>
              </a:ext>
            </a:extLst>
          </p:cNvPr>
          <p:cNvSpPr/>
          <p:nvPr/>
        </p:nvSpPr>
        <p:spPr>
          <a:xfrm>
            <a:off x="4912368" y="2781952"/>
            <a:ext cx="720000" cy="72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B5745BCF-8A75-4692-B0FA-CFFCB81F5D5C}"/>
              </a:ext>
            </a:extLst>
          </p:cNvPr>
          <p:cNvSpPr/>
          <p:nvPr/>
        </p:nvSpPr>
        <p:spPr>
          <a:xfrm>
            <a:off x="4334498" y="3781365"/>
            <a:ext cx="720000" cy="72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3" name="Oval 12287">
            <a:extLst>
              <a:ext uri="{FF2B5EF4-FFF2-40B4-BE49-F238E27FC236}">
                <a16:creationId xmlns:a16="http://schemas.microsoft.com/office/drawing/2014/main" xmlns="" id="{45E0FBDB-3BED-4BFA-B780-6EFC4372C071}"/>
              </a:ext>
            </a:extLst>
          </p:cNvPr>
          <p:cNvSpPr/>
          <p:nvPr/>
        </p:nvSpPr>
        <p:spPr>
          <a:xfrm>
            <a:off x="5074698" y="2945010"/>
            <a:ext cx="395341" cy="393891"/>
          </a:xfrm>
          <a:custGeom>
            <a:avLst/>
            <a:gdLst/>
            <a:ahLst/>
            <a:cxnLst/>
            <a:rect l="l" t="t" r="r" b="b"/>
            <a:pathLst>
              <a:path w="3960440" h="3945921">
                <a:moveTo>
                  <a:pt x="1598844" y="0"/>
                </a:moveTo>
                <a:cubicBezTo>
                  <a:pt x="1857342" y="0"/>
                  <a:pt x="2066896" y="209554"/>
                  <a:pt x="2066896" y="468052"/>
                </a:cubicBezTo>
                <a:cubicBezTo>
                  <a:pt x="2066896" y="646802"/>
                  <a:pt x="1966694" y="802149"/>
                  <a:pt x="1818364" y="879058"/>
                </a:cubicBezTo>
                <a:lnTo>
                  <a:pt x="1965948" y="1429850"/>
                </a:lnTo>
                <a:cubicBezTo>
                  <a:pt x="2234183" y="1439289"/>
                  <a:pt x="2449559" y="1654793"/>
                  <a:pt x="2458766" y="1923094"/>
                </a:cubicBezTo>
                <a:lnTo>
                  <a:pt x="3052787" y="2082261"/>
                </a:lnTo>
                <a:cubicBezTo>
                  <a:pt x="3115207" y="1899813"/>
                  <a:pt x="3288586" y="1769556"/>
                  <a:pt x="3492388" y="1769556"/>
                </a:cubicBezTo>
                <a:cubicBezTo>
                  <a:pt x="3750886" y="1769556"/>
                  <a:pt x="3960440" y="1979110"/>
                  <a:pt x="3960440" y="2237608"/>
                </a:cubicBezTo>
                <a:cubicBezTo>
                  <a:pt x="3960440" y="2496106"/>
                  <a:pt x="3750886" y="2705660"/>
                  <a:pt x="3492388" y="2705660"/>
                </a:cubicBezTo>
                <a:cubicBezTo>
                  <a:pt x="3255123" y="2705660"/>
                  <a:pt x="3059091" y="2529117"/>
                  <a:pt x="3030620" y="2299941"/>
                </a:cubicBezTo>
                <a:lnTo>
                  <a:pt x="2422827" y="2137084"/>
                </a:lnTo>
                <a:cubicBezTo>
                  <a:pt x="2374914" y="2257246"/>
                  <a:pt x="2282973" y="2354960"/>
                  <a:pt x="2166800" y="2410258"/>
                </a:cubicBezTo>
                <a:lnTo>
                  <a:pt x="2329067" y="3015847"/>
                </a:lnTo>
                <a:cubicBezTo>
                  <a:pt x="2559464" y="3043136"/>
                  <a:pt x="2737303" y="3239734"/>
                  <a:pt x="2737303" y="3477869"/>
                </a:cubicBezTo>
                <a:cubicBezTo>
                  <a:pt x="2737303" y="3736367"/>
                  <a:pt x="2527749" y="3945921"/>
                  <a:pt x="2269251" y="3945921"/>
                </a:cubicBezTo>
                <a:cubicBezTo>
                  <a:pt x="2010753" y="3945921"/>
                  <a:pt x="1801199" y="3736367"/>
                  <a:pt x="1801199" y="3477869"/>
                </a:cubicBezTo>
                <a:cubicBezTo>
                  <a:pt x="1801199" y="3274904"/>
                  <a:pt x="1930388" y="3102113"/>
                  <a:pt x="2111643" y="3038969"/>
                </a:cubicBezTo>
                <a:lnTo>
                  <a:pt x="1956503" y="2459980"/>
                </a:lnTo>
                <a:cubicBezTo>
                  <a:pt x="1952432" y="2460875"/>
                  <a:pt x="1948330" y="2460923"/>
                  <a:pt x="1944216" y="2460923"/>
                </a:cubicBezTo>
                <a:cubicBezTo>
                  <a:pt x="1742647" y="2460923"/>
                  <a:pt x="1568040" y="2345487"/>
                  <a:pt x="1484865" y="2176122"/>
                </a:cubicBezTo>
                <a:lnTo>
                  <a:pt x="930415" y="2324686"/>
                </a:lnTo>
                <a:cubicBezTo>
                  <a:pt x="904712" y="2556716"/>
                  <a:pt x="707355" y="2736304"/>
                  <a:pt x="468052" y="2736304"/>
                </a:cubicBezTo>
                <a:cubicBezTo>
                  <a:pt x="209554" y="2736304"/>
                  <a:pt x="0" y="2526750"/>
                  <a:pt x="0" y="2268252"/>
                </a:cubicBezTo>
                <a:cubicBezTo>
                  <a:pt x="0" y="2009754"/>
                  <a:pt x="209554" y="1800200"/>
                  <a:pt x="468052" y="1800200"/>
                </a:cubicBezTo>
                <a:cubicBezTo>
                  <a:pt x="669892" y="1800200"/>
                  <a:pt x="841893" y="1927961"/>
                  <a:pt x="906009" y="2107606"/>
                </a:cubicBezTo>
                <a:lnTo>
                  <a:pt x="1429897" y="1967231"/>
                </a:lnTo>
                <a:cubicBezTo>
                  <a:pt x="1427753" y="1959679"/>
                  <a:pt x="1427584" y="1952005"/>
                  <a:pt x="1427584" y="1944291"/>
                </a:cubicBezTo>
                <a:cubicBezTo>
                  <a:pt x="1427584" y="1727054"/>
                  <a:pt x="1561663" y="1541133"/>
                  <a:pt x="1751891" y="1465536"/>
                </a:cubicBezTo>
                <a:lnTo>
                  <a:pt x="1609736" y="935006"/>
                </a:lnTo>
                <a:cubicBezTo>
                  <a:pt x="1606130" y="936062"/>
                  <a:pt x="1602492" y="936104"/>
                  <a:pt x="1598844" y="936104"/>
                </a:cubicBezTo>
                <a:cubicBezTo>
                  <a:pt x="1340346" y="936104"/>
                  <a:pt x="1130792" y="726550"/>
                  <a:pt x="1130792" y="468052"/>
                </a:cubicBezTo>
                <a:cubicBezTo>
                  <a:pt x="1130792" y="209554"/>
                  <a:pt x="1340346" y="0"/>
                  <a:pt x="15988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xmlns="" id="{B46F6B44-0B9E-4B23-823B-878ADB20979B}"/>
              </a:ext>
            </a:extLst>
          </p:cNvPr>
          <p:cNvSpPr/>
          <p:nvPr/>
        </p:nvSpPr>
        <p:spPr>
          <a:xfrm>
            <a:off x="4472203" y="3919070"/>
            <a:ext cx="444595" cy="444595"/>
          </a:xfrm>
          <a:custGeom>
            <a:avLst/>
            <a:gdLst/>
            <a:ahLst/>
            <a:cxnLst/>
            <a:rect l="l" t="t" r="r" b="b"/>
            <a:pathLst>
              <a:path w="3816424" h="3816424">
                <a:moveTo>
                  <a:pt x="2203186" y="2279595"/>
                </a:moveTo>
                <a:lnTo>
                  <a:pt x="2808192" y="3090048"/>
                </a:lnTo>
                <a:cubicBezTo>
                  <a:pt x="2335386" y="3450334"/>
                  <a:pt x="1671399" y="3501280"/>
                  <a:pt x="1136700" y="3171034"/>
                </a:cubicBezTo>
                <a:lnTo>
                  <a:pt x="1672341" y="2318238"/>
                </a:lnTo>
                <a:cubicBezTo>
                  <a:pt x="1741351" y="2359418"/>
                  <a:pt x="1822171" y="2381777"/>
                  <a:pt x="1908212" y="2381777"/>
                </a:cubicBezTo>
                <a:cubicBezTo>
                  <a:pt x="2019680" y="2381777"/>
                  <a:pt x="2122383" y="2344251"/>
                  <a:pt x="2203186" y="2279595"/>
                </a:cubicBezTo>
                <a:close/>
                <a:moveTo>
                  <a:pt x="1908212" y="1559425"/>
                </a:moveTo>
                <a:lnTo>
                  <a:pt x="1980325" y="1567601"/>
                </a:lnTo>
                <a:lnTo>
                  <a:pt x="1993606" y="1571724"/>
                </a:lnTo>
                <a:cubicBezTo>
                  <a:pt x="2013982" y="1576081"/>
                  <a:pt x="2033279" y="1583438"/>
                  <a:pt x="2051568" y="1592606"/>
                </a:cubicBezTo>
                <a:cubicBezTo>
                  <a:pt x="2161269" y="1643381"/>
                  <a:pt x="2238178" y="1752249"/>
                  <a:pt x="2242946" y="1879728"/>
                </a:cubicBezTo>
                <a:lnTo>
                  <a:pt x="2244564" y="1895777"/>
                </a:lnTo>
                <a:lnTo>
                  <a:pt x="2235941" y="1969331"/>
                </a:lnTo>
                <a:lnTo>
                  <a:pt x="2229295" y="1990738"/>
                </a:lnTo>
                <a:lnTo>
                  <a:pt x="2212064" y="2037880"/>
                </a:lnTo>
                <a:lnTo>
                  <a:pt x="2201144" y="2057998"/>
                </a:lnTo>
                <a:lnTo>
                  <a:pt x="2172872" y="2101104"/>
                </a:lnTo>
                <a:lnTo>
                  <a:pt x="2162191" y="2114050"/>
                </a:lnTo>
                <a:lnTo>
                  <a:pt x="2113970" y="2160082"/>
                </a:lnTo>
                <a:cubicBezTo>
                  <a:pt x="2057823" y="2205648"/>
                  <a:pt x="1986110" y="2232129"/>
                  <a:pt x="1908212" y="2232129"/>
                </a:cubicBezTo>
                <a:cubicBezTo>
                  <a:pt x="1851319" y="2232129"/>
                  <a:pt x="1797724" y="2218004"/>
                  <a:pt x="1751478" y="2191687"/>
                </a:cubicBezTo>
                <a:lnTo>
                  <a:pt x="1683784" y="2144677"/>
                </a:lnTo>
                <a:lnTo>
                  <a:pt x="1679431" y="2141086"/>
                </a:lnTo>
                <a:lnTo>
                  <a:pt x="1625925" y="2077610"/>
                </a:lnTo>
                <a:lnTo>
                  <a:pt x="1622829" y="2071906"/>
                </a:lnTo>
                <a:lnTo>
                  <a:pt x="1591352" y="2004343"/>
                </a:lnTo>
                <a:lnTo>
                  <a:pt x="1586740" y="1989486"/>
                </a:lnTo>
                <a:cubicBezTo>
                  <a:pt x="1578347" y="1963748"/>
                  <a:pt x="1573981" y="1936424"/>
                  <a:pt x="1573114" y="1908212"/>
                </a:cubicBezTo>
                <a:lnTo>
                  <a:pt x="1571860" y="1895777"/>
                </a:lnTo>
                <a:cubicBezTo>
                  <a:pt x="1571860" y="1754345"/>
                  <a:pt x="1659153" y="1633301"/>
                  <a:pt x="1783001" y="1584084"/>
                </a:cubicBezTo>
                <a:lnTo>
                  <a:pt x="1842294" y="1566070"/>
                </a:lnTo>
                <a:close/>
                <a:moveTo>
                  <a:pt x="1379953" y="541019"/>
                </a:moveTo>
                <a:lnTo>
                  <a:pt x="1729168" y="1444825"/>
                </a:lnTo>
                <a:cubicBezTo>
                  <a:pt x="1549201" y="1515335"/>
                  <a:pt x="1422212" y="1690726"/>
                  <a:pt x="1422212" y="1895777"/>
                </a:cubicBezTo>
                <a:cubicBezTo>
                  <a:pt x="1422212" y="1899944"/>
                  <a:pt x="1422265" y="1904098"/>
                  <a:pt x="1423466" y="1908212"/>
                </a:cubicBezTo>
                <a:lnTo>
                  <a:pt x="425946" y="1908212"/>
                </a:lnTo>
                <a:cubicBezTo>
                  <a:pt x="430668" y="1282139"/>
                  <a:pt x="825479" y="748981"/>
                  <a:pt x="1379953" y="541019"/>
                </a:cubicBezTo>
                <a:close/>
                <a:moveTo>
                  <a:pt x="2470889" y="507356"/>
                </a:moveTo>
                <a:cubicBezTo>
                  <a:pt x="3027464" y="716106"/>
                  <a:pt x="3423770" y="1251284"/>
                  <a:pt x="3428510" y="1879728"/>
                </a:cubicBezTo>
                <a:lnTo>
                  <a:pt x="2392594" y="1879728"/>
                </a:lnTo>
                <a:cubicBezTo>
                  <a:pt x="2387735" y="1688621"/>
                  <a:pt x="2271236" y="1525440"/>
                  <a:pt x="2105708" y="1452487"/>
                </a:cubicBezTo>
                <a:close/>
                <a:moveTo>
                  <a:pt x="1908212" y="190783"/>
                </a:moveTo>
                <a:cubicBezTo>
                  <a:pt x="959702" y="190783"/>
                  <a:pt x="190783" y="959702"/>
                  <a:pt x="190783" y="1908212"/>
                </a:cubicBezTo>
                <a:cubicBezTo>
                  <a:pt x="190783" y="2856722"/>
                  <a:pt x="959702" y="3625641"/>
                  <a:pt x="1908212" y="3625641"/>
                </a:cubicBezTo>
                <a:cubicBezTo>
                  <a:pt x="2856722" y="3625641"/>
                  <a:pt x="3625641" y="2856722"/>
                  <a:pt x="3625641" y="1908212"/>
                </a:cubicBezTo>
                <a:cubicBezTo>
                  <a:pt x="3625641" y="959702"/>
                  <a:pt x="2856722" y="190783"/>
                  <a:pt x="1908212" y="190783"/>
                </a:cubicBezTo>
                <a:close/>
                <a:moveTo>
                  <a:pt x="1908212" y="0"/>
                </a:moveTo>
                <a:cubicBezTo>
                  <a:pt x="2962088" y="0"/>
                  <a:pt x="3816424" y="854336"/>
                  <a:pt x="3816424" y="1908212"/>
                </a:cubicBezTo>
                <a:cubicBezTo>
                  <a:pt x="3816424" y="2962088"/>
                  <a:pt x="2962088" y="3816424"/>
                  <a:pt x="1908212" y="3816424"/>
                </a:cubicBezTo>
                <a:cubicBezTo>
                  <a:pt x="854336" y="3816424"/>
                  <a:pt x="0" y="2962088"/>
                  <a:pt x="0" y="1908212"/>
                </a:cubicBezTo>
                <a:cubicBezTo>
                  <a:pt x="0" y="854336"/>
                  <a:pt x="854336" y="0"/>
                  <a:pt x="19082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227695A6-9F56-49C5-AD03-C8FA4C4571E0}"/>
              </a:ext>
            </a:extLst>
          </p:cNvPr>
          <p:cNvSpPr txBox="1"/>
          <p:nvPr/>
        </p:nvSpPr>
        <p:spPr>
          <a:xfrm>
            <a:off x="3053918" y="2052132"/>
            <a:ext cx="319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62A7F96-9B7D-4E5B-A58C-61C67DBB69CB}"/>
              </a:ext>
            </a:extLst>
          </p:cNvPr>
          <p:cNvSpPr txBox="1"/>
          <p:nvPr/>
        </p:nvSpPr>
        <p:spPr>
          <a:xfrm>
            <a:off x="1602307" y="2886886"/>
            <a:ext cx="319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33A70DE-0E00-4C1C-8CF5-1AC4FA4AA7A6}"/>
              </a:ext>
            </a:extLst>
          </p:cNvPr>
          <p:cNvSpPr txBox="1"/>
          <p:nvPr/>
        </p:nvSpPr>
        <p:spPr>
          <a:xfrm>
            <a:off x="1057260" y="3934960"/>
            <a:ext cx="319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F2CD3F4-56BA-4822-A574-EE84B17823B4}"/>
              </a:ext>
            </a:extLst>
          </p:cNvPr>
          <p:cNvSpPr txBox="1"/>
          <p:nvPr/>
        </p:nvSpPr>
        <p:spPr>
          <a:xfrm>
            <a:off x="1403115" y="5014587"/>
            <a:ext cx="319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29" name="L-Shape 28">
            <a:extLst>
              <a:ext uri="{FF2B5EF4-FFF2-40B4-BE49-F238E27FC236}">
                <a16:creationId xmlns:a16="http://schemas.microsoft.com/office/drawing/2014/main" xmlns="" id="{6B4E2CE7-0135-426D-B831-A1BB58BADB7F}"/>
              </a:ext>
            </a:extLst>
          </p:cNvPr>
          <p:cNvSpPr/>
          <p:nvPr/>
        </p:nvSpPr>
        <p:spPr>
          <a:xfrm rot="11157538">
            <a:off x="7414943" y="1790176"/>
            <a:ext cx="324344" cy="324797"/>
          </a:xfrm>
          <a:prstGeom prst="corner">
            <a:avLst>
              <a:gd name="adj1" fmla="val 17993"/>
              <a:gd name="adj2" fmla="val 2009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396000" rIns="360000" bIns="288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383087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0C455B2A-3D1B-4F98-ACA5-C72C064015F6}"/>
              </a:ext>
            </a:extLst>
          </p:cNvPr>
          <p:cNvGrpSpPr/>
          <p:nvPr/>
        </p:nvGrpSpPr>
        <p:grpSpPr>
          <a:xfrm>
            <a:off x="5961569" y="371963"/>
            <a:ext cx="4797245" cy="1814628"/>
            <a:chOff x="6665542" y="2349552"/>
            <a:chExt cx="4797245" cy="18146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5CF5BDA4-10C7-46A6-AC30-523A3FC438AC}"/>
                </a:ext>
              </a:extLst>
            </p:cNvPr>
            <p:cNvSpPr txBox="1"/>
            <p:nvPr/>
          </p:nvSpPr>
          <p:spPr>
            <a:xfrm>
              <a:off x="6665542" y="234955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/>
              <a:r>
                <a:rPr lang="fa-IR" altLang="ko-KR" sz="4800" b="1" dirty="0" smtClean="0">
                  <a:latin typeface="Vazir" panose="020B0603030804020204" pitchFamily="34" charset="-78"/>
                  <a:cs typeface="B Titr" panose="00000700000000000000" pitchFamily="2" charset="-78"/>
                </a:rPr>
                <a:t>محصول</a:t>
              </a:r>
              <a:endParaRPr lang="ko-KR" altLang="en-US" sz="4800" b="1" dirty="0">
                <a:latin typeface="Vazir" panose="020B0603030804020204" pitchFamily="34" charset="-78"/>
                <a:cs typeface="B Titr" panose="00000700000000000000" pitchFamily="2" charset="-78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C062103B-F514-4BE9-B5B2-C13878D2FE7C}"/>
                </a:ext>
              </a:extLst>
            </p:cNvPr>
            <p:cNvSpPr txBox="1"/>
            <p:nvPr/>
          </p:nvSpPr>
          <p:spPr>
            <a:xfrm>
              <a:off x="6685691" y="3240850"/>
              <a:ext cx="4777096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rtl="1">
                <a:lnSpc>
                  <a:spcPct val="150000"/>
                </a:lnSpc>
              </a:pPr>
              <a:r>
                <a:rPr lang="en-US" altLang="ko-KR" dirty="0">
                  <a:latin typeface="Vazir" panose="020B0603030804020204" pitchFamily="34" charset="-78"/>
                  <a:cs typeface="B Nazanin" panose="00000400000000000000" pitchFamily="2" charset="-78"/>
                </a:rPr>
                <a:t>MVP </a:t>
              </a:r>
              <a:r>
                <a:rPr lang="fa-IR" altLang="ko-KR" dirty="0">
                  <a:latin typeface="Vazir" panose="020B0603030804020204" pitchFamily="34" charset="-78"/>
                  <a:cs typeface="B Nazanin" panose="00000400000000000000" pitchFamily="2" charset="-78"/>
                </a:rPr>
                <a:t>یا حداقل محصول پذیرفتنی خود را در این اسلاید نمایش دهید.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972CA546-26CB-4748-BB75-1BE0C05A0E63}"/>
              </a:ext>
            </a:extLst>
          </p:cNvPr>
          <p:cNvGrpSpPr/>
          <p:nvPr/>
        </p:nvGrpSpPr>
        <p:grpSpPr>
          <a:xfrm>
            <a:off x="94685" y="1063372"/>
            <a:ext cx="5291973" cy="5220252"/>
            <a:chOff x="1451352" y="1152611"/>
            <a:chExt cx="5291973" cy="522025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F310E25E-4CF7-468B-8ECC-98F17C6A6A11}"/>
                </a:ext>
              </a:extLst>
            </p:cNvPr>
            <p:cNvGrpSpPr/>
            <p:nvPr/>
          </p:nvGrpSpPr>
          <p:grpSpPr>
            <a:xfrm>
              <a:off x="3789886" y="3443782"/>
              <a:ext cx="743513" cy="2513363"/>
              <a:chOff x="5714547" y="3290776"/>
              <a:chExt cx="743513" cy="3591643"/>
            </a:xfrm>
          </p:grpSpPr>
          <p:sp>
            <p:nvSpPr>
              <p:cNvPr id="46" name="Trapezoid 11">
                <a:extLst>
                  <a:ext uri="{FF2B5EF4-FFF2-40B4-BE49-F238E27FC236}">
                    <a16:creationId xmlns:a16="http://schemas.microsoft.com/office/drawing/2014/main" xmlns="" id="{3B52ADBA-D2D0-4942-8095-A4D3319ECF75}"/>
                  </a:ext>
                </a:extLst>
              </p:cNvPr>
              <p:cNvSpPr/>
              <p:nvPr/>
            </p:nvSpPr>
            <p:spPr>
              <a:xfrm>
                <a:off x="5714547" y="3290776"/>
                <a:ext cx="743513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cs typeface="B Nazanin" panose="00000400000000000000" pitchFamily="2" charset="-78"/>
                </a:endParaRPr>
              </a:p>
            </p:txBody>
          </p:sp>
          <p:sp>
            <p:nvSpPr>
              <p:cNvPr id="47" name="Trapezoid 11">
                <a:extLst>
                  <a:ext uri="{FF2B5EF4-FFF2-40B4-BE49-F238E27FC236}">
                    <a16:creationId xmlns:a16="http://schemas.microsoft.com/office/drawing/2014/main" xmlns="" id="{E0867637-56EE-4781-9946-CF2CBD4A29F2}"/>
                  </a:ext>
                </a:extLst>
              </p:cNvPr>
              <p:cNvSpPr/>
              <p:nvPr/>
            </p:nvSpPr>
            <p:spPr>
              <a:xfrm>
                <a:off x="5845404" y="3290776"/>
                <a:ext cx="479555" cy="3591643"/>
              </a:xfrm>
              <a:custGeom>
                <a:avLst/>
                <a:gdLst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  <a:gd name="connsiteX0" fmla="*/ 0 w 743513"/>
                  <a:gd name="connsiteY0" fmla="*/ 3591643 h 3591643"/>
                  <a:gd name="connsiteX1" fmla="*/ 216615 w 743513"/>
                  <a:gd name="connsiteY1" fmla="*/ 0 h 3591643"/>
                  <a:gd name="connsiteX2" fmla="*/ 526898 w 743513"/>
                  <a:gd name="connsiteY2" fmla="*/ 0 h 3591643"/>
                  <a:gd name="connsiteX3" fmla="*/ 743513 w 743513"/>
                  <a:gd name="connsiteY3" fmla="*/ 3591643 h 3591643"/>
                  <a:gd name="connsiteX4" fmla="*/ 0 w 743513"/>
                  <a:gd name="connsiteY4" fmla="*/ 3591643 h 35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3513" h="3591643">
                    <a:moveTo>
                      <a:pt x="0" y="3591643"/>
                    </a:moveTo>
                    <a:cubicBezTo>
                      <a:pt x="100780" y="2946879"/>
                      <a:pt x="230135" y="1349614"/>
                      <a:pt x="216615" y="0"/>
                    </a:cubicBezTo>
                    <a:lnTo>
                      <a:pt x="526898" y="0"/>
                    </a:lnTo>
                    <a:cubicBezTo>
                      <a:pt x="541953" y="1349614"/>
                      <a:pt x="661783" y="2899254"/>
                      <a:pt x="743513" y="3591643"/>
                    </a:cubicBezTo>
                    <a:lnTo>
                      <a:pt x="0" y="3591643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cs typeface="B Nazanin" panose="00000400000000000000" pitchFamily="2" charset="-78"/>
                </a:endParaRP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C2A2176A-4015-4836-A538-DC19780A36EC}"/>
                </a:ext>
              </a:extLst>
            </p:cNvPr>
            <p:cNvGrpSpPr/>
            <p:nvPr/>
          </p:nvGrpSpPr>
          <p:grpSpPr>
            <a:xfrm>
              <a:off x="3558735" y="1152611"/>
              <a:ext cx="1210387" cy="2802321"/>
              <a:chOff x="5331153" y="575008"/>
              <a:chExt cx="1507917" cy="349117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xmlns="" id="{BA1296A0-F80B-4C64-8B0D-FF887BD78953}"/>
                  </a:ext>
                </a:extLst>
              </p:cNvPr>
              <p:cNvGrpSpPr/>
              <p:nvPr/>
            </p:nvGrpSpPr>
            <p:grpSpPr>
              <a:xfrm>
                <a:off x="6404987" y="3268551"/>
                <a:ext cx="207521" cy="447013"/>
                <a:chOff x="5282863" y="4265998"/>
                <a:chExt cx="524099" cy="1110552"/>
              </a:xfrm>
            </p:grpSpPr>
            <p:sp>
              <p:nvSpPr>
                <p:cNvPr id="43" name="Graphic 2">
                  <a:extLst>
                    <a:ext uri="{FF2B5EF4-FFF2-40B4-BE49-F238E27FC236}">
                      <a16:creationId xmlns:a16="http://schemas.microsoft.com/office/drawing/2014/main" xmlns="" id="{4758C297-F36F-436F-8FC6-C134DDA00808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4" name="Graphic 2">
                  <a:extLst>
                    <a:ext uri="{FF2B5EF4-FFF2-40B4-BE49-F238E27FC236}">
                      <a16:creationId xmlns:a16="http://schemas.microsoft.com/office/drawing/2014/main" xmlns="" id="{6C6D7596-88E5-4312-B7C7-3D9A5AC33F9C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5" name="Graphic 2">
                  <a:extLst>
                    <a:ext uri="{FF2B5EF4-FFF2-40B4-BE49-F238E27FC236}">
                      <a16:creationId xmlns:a16="http://schemas.microsoft.com/office/drawing/2014/main" xmlns="" id="{0381DEA7-ED37-42C0-A320-E868ADB5D991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xmlns="" id="{A4A0611D-269B-4771-BF91-58BD4995A398}"/>
                  </a:ext>
                </a:extLst>
              </p:cNvPr>
              <p:cNvGrpSpPr/>
              <p:nvPr/>
            </p:nvGrpSpPr>
            <p:grpSpPr>
              <a:xfrm>
                <a:off x="5561202" y="3274206"/>
                <a:ext cx="207521" cy="447013"/>
                <a:chOff x="5282863" y="4265998"/>
                <a:chExt cx="524099" cy="1110552"/>
              </a:xfrm>
            </p:grpSpPr>
            <p:sp>
              <p:nvSpPr>
                <p:cNvPr id="40" name="Graphic 2">
                  <a:extLst>
                    <a:ext uri="{FF2B5EF4-FFF2-40B4-BE49-F238E27FC236}">
                      <a16:creationId xmlns:a16="http://schemas.microsoft.com/office/drawing/2014/main" xmlns="" id="{3126B998-FE33-483E-923B-89D745A0C3A9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1" name="Graphic 2">
                  <a:extLst>
                    <a:ext uri="{FF2B5EF4-FFF2-40B4-BE49-F238E27FC236}">
                      <a16:creationId xmlns:a16="http://schemas.microsoft.com/office/drawing/2014/main" xmlns="" id="{2D35A86B-4577-4910-8D4B-A0B130718CCC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42" name="Graphic 2">
                  <a:extLst>
                    <a:ext uri="{FF2B5EF4-FFF2-40B4-BE49-F238E27FC236}">
                      <a16:creationId xmlns:a16="http://schemas.microsoft.com/office/drawing/2014/main" xmlns="" id="{E58A36B4-4CC3-4A9D-88C6-36506B93785A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xmlns="" id="{11929820-9C57-48D5-BB53-46A2D7F210E5}"/>
                  </a:ext>
                </a:extLst>
              </p:cNvPr>
              <p:cNvGrpSpPr/>
              <p:nvPr/>
            </p:nvGrpSpPr>
            <p:grpSpPr>
              <a:xfrm>
                <a:off x="5903929" y="3247764"/>
                <a:ext cx="351612" cy="818414"/>
                <a:chOff x="5282863" y="4265998"/>
                <a:chExt cx="524099" cy="1110552"/>
              </a:xfrm>
            </p:grpSpPr>
            <p:sp>
              <p:nvSpPr>
                <p:cNvPr id="37" name="Graphic 2">
                  <a:extLst>
                    <a:ext uri="{FF2B5EF4-FFF2-40B4-BE49-F238E27FC236}">
                      <a16:creationId xmlns:a16="http://schemas.microsoft.com/office/drawing/2014/main" xmlns="" id="{24BA457A-DC9F-443A-8ACE-7F26C9B332C0}"/>
                    </a:ext>
                  </a:extLst>
                </p:cNvPr>
                <p:cNvSpPr/>
                <p:nvPr/>
              </p:nvSpPr>
              <p:spPr>
                <a:xfrm>
                  <a:off x="5282863" y="4265998"/>
                  <a:ext cx="524099" cy="1110552"/>
                </a:xfrm>
                <a:custGeom>
                  <a:avLst/>
                  <a:gdLst>
                    <a:gd name="connsiteX0" fmla="*/ 747722 w 778877"/>
                    <a:gd name="connsiteY0" fmla="*/ 0 h 1110552"/>
                    <a:gd name="connsiteX1" fmla="*/ 680583 w 778877"/>
                    <a:gd name="connsiteY1" fmla="*/ 25833 h 1110552"/>
                    <a:gd name="connsiteX2" fmla="*/ 133417 w 778877"/>
                    <a:gd name="connsiteY2" fmla="*/ 28630 h 1110552"/>
                    <a:gd name="connsiteX3" fmla="*/ 31704 w 778877"/>
                    <a:gd name="connsiteY3" fmla="*/ 131 h 1110552"/>
                    <a:gd name="connsiteX4" fmla="*/ 1675 w 778877"/>
                    <a:gd name="connsiteY4" fmla="*/ 179911 h 1110552"/>
                    <a:gd name="connsiteX5" fmla="*/ 47920 w 778877"/>
                    <a:gd name="connsiteY5" fmla="*/ 503105 h 1110552"/>
                    <a:gd name="connsiteX6" fmla="*/ 379375 w 778877"/>
                    <a:gd name="connsiteY6" fmla="*/ 1102461 h 1110552"/>
                    <a:gd name="connsiteX7" fmla="*/ 400881 w 778877"/>
                    <a:gd name="connsiteY7" fmla="*/ 1100756 h 1110552"/>
                    <a:gd name="connsiteX8" fmla="*/ 536295 w 778877"/>
                    <a:gd name="connsiteY8" fmla="*/ 903054 h 1110552"/>
                    <a:gd name="connsiteX9" fmla="*/ 749907 w 778877"/>
                    <a:gd name="connsiteY9" fmla="*/ 440687 h 1110552"/>
                    <a:gd name="connsiteX10" fmla="*/ 747722 w 778877"/>
                    <a:gd name="connsiteY10" fmla="*/ 0 h 11105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8877" h="1110552">
                      <a:moveTo>
                        <a:pt x="747722" y="0"/>
                      </a:moveTo>
                      <a:cubicBezTo>
                        <a:pt x="717824" y="14381"/>
                        <a:pt x="680670" y="25527"/>
                        <a:pt x="680583" y="25833"/>
                      </a:cubicBezTo>
                      <a:cubicBezTo>
                        <a:pt x="640675" y="31996"/>
                        <a:pt x="204053" y="28761"/>
                        <a:pt x="133417" y="28630"/>
                      </a:cubicBezTo>
                      <a:cubicBezTo>
                        <a:pt x="95914" y="28630"/>
                        <a:pt x="69513" y="17353"/>
                        <a:pt x="31704" y="131"/>
                      </a:cubicBezTo>
                      <a:cubicBezTo>
                        <a:pt x="12427" y="58528"/>
                        <a:pt x="5740" y="119111"/>
                        <a:pt x="1675" y="179911"/>
                      </a:cubicBezTo>
                      <a:cubicBezTo>
                        <a:pt x="-5800" y="290761"/>
                        <a:pt x="12121" y="398244"/>
                        <a:pt x="47920" y="503105"/>
                      </a:cubicBezTo>
                      <a:cubicBezTo>
                        <a:pt x="122883" y="722531"/>
                        <a:pt x="242431" y="917260"/>
                        <a:pt x="379375" y="1102461"/>
                      </a:cubicBezTo>
                      <a:cubicBezTo>
                        <a:pt x="389210" y="1115792"/>
                        <a:pt x="393275" y="1110809"/>
                        <a:pt x="400881" y="1100756"/>
                      </a:cubicBezTo>
                      <a:cubicBezTo>
                        <a:pt x="448962" y="1036852"/>
                        <a:pt x="494202" y="971024"/>
                        <a:pt x="536295" y="903054"/>
                      </a:cubicBezTo>
                      <a:cubicBezTo>
                        <a:pt x="626295" y="757630"/>
                        <a:pt x="704055" y="606611"/>
                        <a:pt x="749907" y="440687"/>
                      </a:cubicBezTo>
                      <a:cubicBezTo>
                        <a:pt x="790470" y="293515"/>
                        <a:pt x="787236" y="146735"/>
                        <a:pt x="747722" y="0"/>
                      </a:cubicBezTo>
                      <a:close/>
                    </a:path>
                  </a:pathLst>
                </a:custGeom>
                <a:solidFill>
                  <a:srgbClr val="FFCD07"/>
                </a:solidFill>
                <a:ln w="4369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8" name="Graphic 2">
                  <a:extLst>
                    <a:ext uri="{FF2B5EF4-FFF2-40B4-BE49-F238E27FC236}">
                      <a16:creationId xmlns:a16="http://schemas.microsoft.com/office/drawing/2014/main" xmlns="" id="{29FED324-2BCE-481F-8C8E-C63881DDF262}"/>
                    </a:ext>
                  </a:extLst>
                </p:cNvPr>
                <p:cNvSpPr/>
                <p:nvPr/>
              </p:nvSpPr>
              <p:spPr>
                <a:xfrm>
                  <a:off x="5343217" y="4291044"/>
                  <a:ext cx="403391" cy="766285"/>
                </a:xfrm>
                <a:custGeom>
                  <a:avLst/>
                  <a:gdLst>
                    <a:gd name="connsiteX0" fmla="*/ 469623 w 599490"/>
                    <a:gd name="connsiteY0" fmla="*/ 4502 h 766285"/>
                    <a:gd name="connsiteX1" fmla="*/ 592055 w 599490"/>
                    <a:gd name="connsiteY1" fmla="*/ 481 h 766285"/>
                    <a:gd name="connsiteX2" fmla="*/ 597781 w 599490"/>
                    <a:gd name="connsiteY2" fmla="*/ 132049 h 766285"/>
                    <a:gd name="connsiteX3" fmla="*/ 566135 w 599490"/>
                    <a:gd name="connsiteY3" fmla="*/ 288969 h 766285"/>
                    <a:gd name="connsiteX4" fmla="*/ 523211 w 599490"/>
                    <a:gd name="connsiteY4" fmla="*/ 402790 h 766285"/>
                    <a:gd name="connsiteX5" fmla="*/ 315806 w 599490"/>
                    <a:gd name="connsiteY5" fmla="*/ 751948 h 766285"/>
                    <a:gd name="connsiteX6" fmla="*/ 282324 w 599490"/>
                    <a:gd name="connsiteY6" fmla="*/ 752036 h 766285"/>
                    <a:gd name="connsiteX7" fmla="*/ 89737 w 599490"/>
                    <a:gd name="connsiteY7" fmla="*/ 436797 h 766285"/>
                    <a:gd name="connsiteX8" fmla="*/ 2797 w 599490"/>
                    <a:gd name="connsiteY8" fmla="*/ 166886 h 766285"/>
                    <a:gd name="connsiteX9" fmla="*/ 1923 w 599490"/>
                    <a:gd name="connsiteY9" fmla="*/ 0 h 766285"/>
                    <a:gd name="connsiteX10" fmla="*/ 469623 w 599490"/>
                    <a:gd name="connsiteY10" fmla="*/ 4502 h 7662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99490" h="766285">
                      <a:moveTo>
                        <a:pt x="469623" y="4502"/>
                      </a:moveTo>
                      <a:cubicBezTo>
                        <a:pt x="510404" y="1530"/>
                        <a:pt x="551448" y="7212"/>
                        <a:pt x="592055" y="481"/>
                      </a:cubicBezTo>
                      <a:cubicBezTo>
                        <a:pt x="596776" y="44191"/>
                        <a:pt x="602371" y="87377"/>
                        <a:pt x="597781" y="132049"/>
                      </a:cubicBezTo>
                      <a:cubicBezTo>
                        <a:pt x="592274" y="185681"/>
                        <a:pt x="582177" y="237740"/>
                        <a:pt x="566135" y="288969"/>
                      </a:cubicBezTo>
                      <a:cubicBezTo>
                        <a:pt x="553984" y="327740"/>
                        <a:pt x="539952" y="365768"/>
                        <a:pt x="523211" y="402790"/>
                      </a:cubicBezTo>
                      <a:cubicBezTo>
                        <a:pt x="467087" y="526884"/>
                        <a:pt x="395709" y="641929"/>
                        <a:pt x="315806" y="751948"/>
                      </a:cubicBezTo>
                      <a:cubicBezTo>
                        <a:pt x="301994" y="771006"/>
                        <a:pt x="296311" y="771093"/>
                        <a:pt x="282324" y="752036"/>
                      </a:cubicBezTo>
                      <a:cubicBezTo>
                        <a:pt x="209197" y="652376"/>
                        <a:pt x="143107" y="548433"/>
                        <a:pt x="89737" y="436797"/>
                      </a:cubicBezTo>
                      <a:cubicBezTo>
                        <a:pt x="48605" y="350819"/>
                        <a:pt x="15648" y="261781"/>
                        <a:pt x="2797" y="166886"/>
                      </a:cubicBezTo>
                      <a:cubicBezTo>
                        <a:pt x="-2886" y="124793"/>
                        <a:pt x="1835" y="13113"/>
                        <a:pt x="1923" y="0"/>
                      </a:cubicBezTo>
                      <a:cubicBezTo>
                        <a:pt x="43972" y="6994"/>
                        <a:pt x="426437" y="44"/>
                        <a:pt x="469623" y="4502"/>
                      </a:cubicBezTo>
                      <a:close/>
                    </a:path>
                  </a:pathLst>
                </a:custGeom>
                <a:solidFill>
                  <a:srgbClr val="F6AF1B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9" name="Graphic 2">
                  <a:extLst>
                    <a:ext uri="{FF2B5EF4-FFF2-40B4-BE49-F238E27FC236}">
                      <a16:creationId xmlns:a16="http://schemas.microsoft.com/office/drawing/2014/main" xmlns="" id="{F1B80448-FC98-42BB-AF88-36FC3467A05B}"/>
                    </a:ext>
                  </a:extLst>
                </p:cNvPr>
                <p:cNvSpPr/>
                <p:nvPr/>
              </p:nvSpPr>
              <p:spPr>
                <a:xfrm>
                  <a:off x="5428981" y="4292966"/>
                  <a:ext cx="231862" cy="548288"/>
                </a:xfrm>
                <a:custGeom>
                  <a:avLst/>
                  <a:gdLst>
                    <a:gd name="connsiteX0" fmla="*/ 334003 w 344576"/>
                    <a:gd name="connsiteY0" fmla="*/ 242943 h 548288"/>
                    <a:gd name="connsiteX1" fmla="*/ 177651 w 344576"/>
                    <a:gd name="connsiteY1" fmla="*/ 539736 h 548288"/>
                    <a:gd name="connsiteX2" fmla="*/ 156495 w 344576"/>
                    <a:gd name="connsiteY2" fmla="*/ 539299 h 548288"/>
                    <a:gd name="connsiteX3" fmla="*/ 11071 w 344576"/>
                    <a:gd name="connsiteY3" fmla="*/ 235556 h 548288"/>
                    <a:gd name="connsiteX4" fmla="*/ 21212 w 344576"/>
                    <a:gd name="connsiteY4" fmla="*/ 701 h 548288"/>
                    <a:gd name="connsiteX5" fmla="*/ 316038 w 344576"/>
                    <a:gd name="connsiteY5" fmla="*/ 963 h 548288"/>
                    <a:gd name="connsiteX6" fmla="*/ 334003 w 344576"/>
                    <a:gd name="connsiteY6" fmla="*/ 242943 h 5482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44576" h="548288">
                      <a:moveTo>
                        <a:pt x="334003" y="242943"/>
                      </a:moveTo>
                      <a:cubicBezTo>
                        <a:pt x="308957" y="346056"/>
                        <a:pt x="228573" y="468095"/>
                        <a:pt x="177651" y="539736"/>
                      </a:cubicBezTo>
                      <a:cubicBezTo>
                        <a:pt x="168647" y="552412"/>
                        <a:pt x="164232" y="549920"/>
                        <a:pt x="156495" y="539299"/>
                      </a:cubicBezTo>
                      <a:cubicBezTo>
                        <a:pt x="84941" y="440820"/>
                        <a:pt x="42237" y="354536"/>
                        <a:pt x="11071" y="235556"/>
                      </a:cubicBezTo>
                      <a:cubicBezTo>
                        <a:pt x="-7812" y="163478"/>
                        <a:pt x="-1299" y="72211"/>
                        <a:pt x="21212" y="701"/>
                      </a:cubicBezTo>
                      <a:cubicBezTo>
                        <a:pt x="67632" y="2799"/>
                        <a:pt x="278272" y="-1922"/>
                        <a:pt x="316038" y="963"/>
                      </a:cubicBezTo>
                      <a:cubicBezTo>
                        <a:pt x="326222" y="28981"/>
                        <a:pt x="362196" y="161642"/>
                        <a:pt x="334003" y="242943"/>
                      </a:cubicBezTo>
                      <a:close/>
                    </a:path>
                  </a:pathLst>
                </a:custGeom>
                <a:solidFill>
                  <a:srgbClr val="F38821"/>
                </a:solidFill>
                <a:ln w="4369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xmlns="" id="{7C7191C8-ADC2-40A2-A89A-C2C50875D6E5}"/>
                  </a:ext>
                </a:extLst>
              </p:cNvPr>
              <p:cNvGrpSpPr/>
              <p:nvPr/>
            </p:nvGrpSpPr>
            <p:grpSpPr>
              <a:xfrm>
                <a:off x="5331153" y="575008"/>
                <a:ext cx="1507917" cy="2723755"/>
                <a:chOff x="5350725" y="913710"/>
                <a:chExt cx="1507917" cy="2723755"/>
              </a:xfrm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xmlns="" id="{F152472C-5499-4EFE-A543-75D75C5BA45C}"/>
                    </a:ext>
                  </a:extLst>
                </p:cNvPr>
                <p:cNvSpPr/>
                <p:nvPr/>
              </p:nvSpPr>
              <p:spPr>
                <a:xfrm>
                  <a:off x="5763669" y="1171705"/>
                  <a:ext cx="680698" cy="2272550"/>
                </a:xfrm>
                <a:custGeom>
                  <a:avLst/>
                  <a:gdLst>
                    <a:gd name="connsiteX0" fmla="*/ 542062 w 680698"/>
                    <a:gd name="connsiteY0" fmla="*/ 0 h 2272550"/>
                    <a:gd name="connsiteX1" fmla="*/ 605998 w 680698"/>
                    <a:gd name="connsiteY1" fmla="*/ 121363 h 2272550"/>
                    <a:gd name="connsiteX2" fmla="*/ 666313 w 680698"/>
                    <a:gd name="connsiteY2" fmla="*/ 264359 h 2272550"/>
                    <a:gd name="connsiteX3" fmla="*/ 679843 w 680698"/>
                    <a:gd name="connsiteY3" fmla="*/ 345113 h 2272550"/>
                    <a:gd name="connsiteX4" fmla="*/ 680026 w 680698"/>
                    <a:gd name="connsiteY4" fmla="*/ 508514 h 2272550"/>
                    <a:gd name="connsiteX5" fmla="*/ 680698 w 680698"/>
                    <a:gd name="connsiteY5" fmla="*/ 519510 h 2272550"/>
                    <a:gd name="connsiteX6" fmla="*/ 680698 w 680698"/>
                    <a:gd name="connsiteY6" fmla="*/ 2173318 h 2272550"/>
                    <a:gd name="connsiteX7" fmla="*/ 581466 w 680698"/>
                    <a:gd name="connsiteY7" fmla="*/ 2272550 h 2272550"/>
                    <a:gd name="connsiteX8" fmla="*/ 99232 w 680698"/>
                    <a:gd name="connsiteY8" fmla="*/ 2272550 h 2272550"/>
                    <a:gd name="connsiteX9" fmla="*/ 0 w 680698"/>
                    <a:gd name="connsiteY9" fmla="*/ 2173318 h 2272550"/>
                    <a:gd name="connsiteX10" fmla="*/ 0 w 680698"/>
                    <a:gd name="connsiteY10" fmla="*/ 519540 h 2272550"/>
                    <a:gd name="connsiteX11" fmla="*/ 1619 w 680698"/>
                    <a:gd name="connsiteY11" fmla="*/ 501887 h 2272550"/>
                    <a:gd name="connsiteX12" fmla="*/ 764 w 680698"/>
                    <a:gd name="connsiteY12" fmla="*/ 394011 h 2272550"/>
                    <a:gd name="connsiteX13" fmla="*/ 42851 w 680698"/>
                    <a:gd name="connsiteY13" fmla="*/ 187636 h 2272550"/>
                    <a:gd name="connsiteX14" fmla="*/ 97513 w 680698"/>
                    <a:gd name="connsiteY14" fmla="*/ 70669 h 2272550"/>
                    <a:gd name="connsiteX15" fmla="*/ 136692 w 680698"/>
                    <a:gd name="connsiteY15" fmla="*/ 1421 h 2272550"/>
                    <a:gd name="connsiteX16" fmla="*/ 332331 w 680698"/>
                    <a:gd name="connsiteY16" fmla="*/ 21143 h 2272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80698" h="2272550">
                      <a:moveTo>
                        <a:pt x="542062" y="0"/>
                      </a:moveTo>
                      <a:lnTo>
                        <a:pt x="605998" y="121363"/>
                      </a:lnTo>
                      <a:cubicBezTo>
                        <a:pt x="628022" y="167906"/>
                        <a:pt x="648132" y="215567"/>
                        <a:pt x="666313" y="264359"/>
                      </a:cubicBezTo>
                      <a:cubicBezTo>
                        <a:pt x="676117" y="290656"/>
                        <a:pt x="679782" y="317502"/>
                        <a:pt x="679843" y="345113"/>
                      </a:cubicBezTo>
                      <a:cubicBezTo>
                        <a:pt x="679996" y="399600"/>
                        <a:pt x="680026" y="454057"/>
                        <a:pt x="680026" y="508514"/>
                      </a:cubicBezTo>
                      <a:cubicBezTo>
                        <a:pt x="680454" y="512118"/>
                        <a:pt x="680668" y="515784"/>
                        <a:pt x="680698" y="519510"/>
                      </a:cubicBezTo>
                      <a:lnTo>
                        <a:pt x="680698" y="2173318"/>
                      </a:lnTo>
                      <a:cubicBezTo>
                        <a:pt x="680698" y="2227897"/>
                        <a:pt x="636046" y="2272550"/>
                        <a:pt x="581466" y="2272550"/>
                      </a:cubicBezTo>
                      <a:lnTo>
                        <a:pt x="99232" y="2272550"/>
                      </a:lnTo>
                      <a:cubicBezTo>
                        <a:pt x="44653" y="2272550"/>
                        <a:pt x="0" y="2227897"/>
                        <a:pt x="0" y="2173318"/>
                      </a:cubicBezTo>
                      <a:lnTo>
                        <a:pt x="0" y="519540"/>
                      </a:lnTo>
                      <a:cubicBezTo>
                        <a:pt x="0" y="513493"/>
                        <a:pt x="581" y="507629"/>
                        <a:pt x="1619" y="501887"/>
                      </a:cubicBezTo>
                      <a:cubicBezTo>
                        <a:pt x="2108" y="465877"/>
                        <a:pt x="3116" y="429837"/>
                        <a:pt x="764" y="394011"/>
                      </a:cubicBezTo>
                      <a:cubicBezTo>
                        <a:pt x="-4062" y="320923"/>
                        <a:pt x="14997" y="254066"/>
                        <a:pt x="42851" y="187636"/>
                      </a:cubicBezTo>
                      <a:cubicBezTo>
                        <a:pt x="59589" y="147717"/>
                        <a:pt x="77841" y="108751"/>
                        <a:pt x="97513" y="70669"/>
                      </a:cubicBezTo>
                      <a:lnTo>
                        <a:pt x="136692" y="1421"/>
                      </a:lnTo>
                      <a:lnTo>
                        <a:pt x="332331" y="21143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28000">
                      <a:schemeClr val="bg1">
                        <a:lumMod val="75000"/>
                      </a:schemeClr>
                    </a:gs>
                    <a:gs pos="97345">
                      <a:schemeClr val="bg1">
                        <a:lumMod val="8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xmlns="" id="{D930B9E8-EDA8-4728-8B62-EF872984CEAB}"/>
                    </a:ext>
                  </a:extLst>
                </p:cNvPr>
                <p:cNvSpPr/>
                <p:nvPr/>
              </p:nvSpPr>
              <p:spPr>
                <a:xfrm>
                  <a:off x="6414314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7" name="Freeform: Shape 16">
                  <a:extLst>
                    <a:ext uri="{FF2B5EF4-FFF2-40B4-BE49-F238E27FC236}">
                      <a16:creationId xmlns:a16="http://schemas.microsoft.com/office/drawing/2014/main" xmlns="" id="{317E751E-EDF0-48A5-944B-DC66ED924183}"/>
                    </a:ext>
                  </a:extLst>
                </p:cNvPr>
                <p:cNvSpPr/>
                <p:nvPr/>
              </p:nvSpPr>
              <p:spPr>
                <a:xfrm>
                  <a:off x="5575895" y="3468688"/>
                  <a:ext cx="218347" cy="168777"/>
                </a:xfrm>
                <a:custGeom>
                  <a:avLst/>
                  <a:gdLst>
                    <a:gd name="connsiteX0" fmla="*/ 305949 w 322314"/>
                    <a:gd name="connsiteY0" fmla="*/ 249141 h 249141"/>
                    <a:gd name="connsiteX1" fmla="*/ 16411 w 322314"/>
                    <a:gd name="connsiteY1" fmla="*/ 249141 h 249141"/>
                    <a:gd name="connsiteX2" fmla="*/ 0 w 322314"/>
                    <a:gd name="connsiteY2" fmla="*/ 232730 h 249141"/>
                    <a:gd name="connsiteX3" fmla="*/ 0 w 322314"/>
                    <a:gd name="connsiteY3" fmla="*/ 0 h 249141"/>
                    <a:gd name="connsiteX4" fmla="*/ 322315 w 322314"/>
                    <a:gd name="connsiteY4" fmla="*/ 0 h 249141"/>
                    <a:gd name="connsiteX5" fmla="*/ 322315 w 322314"/>
                    <a:gd name="connsiteY5" fmla="*/ 232730 h 249141"/>
                    <a:gd name="connsiteX6" fmla="*/ 305949 w 322314"/>
                    <a:gd name="connsiteY6" fmla="*/ 249141 h 2491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22314" h="249141">
                      <a:moveTo>
                        <a:pt x="305949" y="249141"/>
                      </a:moveTo>
                      <a:lnTo>
                        <a:pt x="16411" y="249141"/>
                      </a:lnTo>
                      <a:cubicBezTo>
                        <a:pt x="7394" y="249141"/>
                        <a:pt x="0" y="241747"/>
                        <a:pt x="0" y="232730"/>
                      </a:cubicBezTo>
                      <a:lnTo>
                        <a:pt x="0" y="0"/>
                      </a:lnTo>
                      <a:lnTo>
                        <a:pt x="322315" y="0"/>
                      </a:lnTo>
                      <a:lnTo>
                        <a:pt x="322315" y="232730"/>
                      </a:lnTo>
                      <a:cubicBezTo>
                        <a:pt x="322315" y="241792"/>
                        <a:pt x="314966" y="249141"/>
                        <a:pt x="305949" y="24914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xmlns="" id="{F9E257A8-F103-45A7-9C59-9955F5076460}"/>
                    </a:ext>
                  </a:extLst>
                </p:cNvPr>
                <p:cNvSpPr/>
                <p:nvPr/>
              </p:nvSpPr>
              <p:spPr>
                <a:xfrm>
                  <a:off x="5575493" y="1588828"/>
                  <a:ext cx="219748" cy="1855441"/>
                </a:xfrm>
                <a:custGeom>
                  <a:avLst/>
                  <a:gdLst>
                    <a:gd name="connsiteX0" fmla="*/ 323630 w 324382"/>
                    <a:gd name="connsiteY0" fmla="*/ 524984 h 2738918"/>
                    <a:gd name="connsiteX1" fmla="*/ 321601 w 324382"/>
                    <a:gd name="connsiteY1" fmla="*/ 478682 h 2738918"/>
                    <a:gd name="connsiteX2" fmla="*/ 315334 w 324382"/>
                    <a:gd name="connsiteY2" fmla="*/ 415968 h 2738918"/>
                    <a:gd name="connsiteX3" fmla="*/ 179041 w 324382"/>
                    <a:gd name="connsiteY3" fmla="*/ 25530 h 2738918"/>
                    <a:gd name="connsiteX4" fmla="*/ 161773 w 324382"/>
                    <a:gd name="connsiteY4" fmla="*/ 11 h 2738918"/>
                    <a:gd name="connsiteX5" fmla="*/ 128275 w 324382"/>
                    <a:gd name="connsiteY5" fmla="*/ 51138 h 2738918"/>
                    <a:gd name="connsiteX6" fmla="*/ 93379 w 324382"/>
                    <a:gd name="connsiteY6" fmla="*/ 125213 h 2738918"/>
                    <a:gd name="connsiteX7" fmla="*/ 8438 w 324382"/>
                    <a:gd name="connsiteY7" fmla="*/ 435670 h 2738918"/>
                    <a:gd name="connsiteX8" fmla="*/ 549 w 324382"/>
                    <a:gd name="connsiteY8" fmla="*/ 984403 h 2738918"/>
                    <a:gd name="connsiteX9" fmla="*/ 549 w 324382"/>
                    <a:gd name="connsiteY9" fmla="*/ 1547383 h 2738918"/>
                    <a:gd name="connsiteX10" fmla="*/ 503 w 324382"/>
                    <a:gd name="connsiteY10" fmla="*/ 2110362 h 2738918"/>
                    <a:gd name="connsiteX11" fmla="*/ 368 w 324382"/>
                    <a:gd name="connsiteY11" fmla="*/ 2645164 h 2738918"/>
                    <a:gd name="connsiteX12" fmla="*/ 549 w 324382"/>
                    <a:gd name="connsiteY12" fmla="*/ 2722936 h 2738918"/>
                    <a:gd name="connsiteX13" fmla="*/ 21468 w 324382"/>
                    <a:gd name="connsiteY13" fmla="*/ 2738671 h 2738918"/>
                    <a:gd name="connsiteX14" fmla="*/ 302079 w 324382"/>
                    <a:gd name="connsiteY14" fmla="*/ 2738626 h 2738918"/>
                    <a:gd name="connsiteX15" fmla="*/ 322683 w 324382"/>
                    <a:gd name="connsiteY15" fmla="*/ 2720997 h 2738918"/>
                    <a:gd name="connsiteX16" fmla="*/ 322683 w 324382"/>
                    <a:gd name="connsiteY16" fmla="*/ 2158198 h 2738918"/>
                    <a:gd name="connsiteX17" fmla="*/ 322683 w 324382"/>
                    <a:gd name="connsiteY17" fmla="*/ 1595399 h 2738918"/>
                    <a:gd name="connsiteX18" fmla="*/ 322683 w 324382"/>
                    <a:gd name="connsiteY18" fmla="*/ 1032599 h 2738918"/>
                    <a:gd name="connsiteX19" fmla="*/ 322683 w 324382"/>
                    <a:gd name="connsiteY19" fmla="*/ 751222 h 2738918"/>
                    <a:gd name="connsiteX20" fmla="*/ 323630 w 324382"/>
                    <a:gd name="connsiteY20" fmla="*/ 524984 h 2738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24382" h="2738918">
                      <a:moveTo>
                        <a:pt x="323630" y="524984"/>
                      </a:moveTo>
                      <a:cubicBezTo>
                        <a:pt x="323179" y="509520"/>
                        <a:pt x="322548" y="494056"/>
                        <a:pt x="321601" y="478682"/>
                      </a:cubicBezTo>
                      <a:cubicBezTo>
                        <a:pt x="320338" y="457717"/>
                        <a:pt x="318355" y="436752"/>
                        <a:pt x="315334" y="415968"/>
                      </a:cubicBezTo>
                      <a:cubicBezTo>
                        <a:pt x="295722" y="281163"/>
                        <a:pt x="237562" y="147711"/>
                        <a:pt x="179041" y="25530"/>
                      </a:cubicBezTo>
                      <a:cubicBezTo>
                        <a:pt x="175254" y="17640"/>
                        <a:pt x="171286" y="643"/>
                        <a:pt x="161773" y="11"/>
                      </a:cubicBezTo>
                      <a:cubicBezTo>
                        <a:pt x="148879" y="-800"/>
                        <a:pt x="132829" y="42121"/>
                        <a:pt x="128275" y="51138"/>
                      </a:cubicBezTo>
                      <a:cubicBezTo>
                        <a:pt x="115967" y="75484"/>
                        <a:pt x="104335" y="100191"/>
                        <a:pt x="93379" y="125213"/>
                      </a:cubicBezTo>
                      <a:cubicBezTo>
                        <a:pt x="49556" y="225483"/>
                        <a:pt x="16328" y="326429"/>
                        <a:pt x="8438" y="435670"/>
                      </a:cubicBezTo>
                      <a:cubicBezTo>
                        <a:pt x="-3103" y="595137"/>
                        <a:pt x="549" y="802259"/>
                        <a:pt x="549" y="984403"/>
                      </a:cubicBezTo>
                      <a:cubicBezTo>
                        <a:pt x="549" y="1172048"/>
                        <a:pt x="549" y="1359693"/>
                        <a:pt x="549" y="1547383"/>
                      </a:cubicBezTo>
                      <a:cubicBezTo>
                        <a:pt x="549" y="1735073"/>
                        <a:pt x="503" y="1922672"/>
                        <a:pt x="503" y="2110362"/>
                      </a:cubicBezTo>
                      <a:cubicBezTo>
                        <a:pt x="458" y="2288630"/>
                        <a:pt x="413" y="2466897"/>
                        <a:pt x="368" y="2645164"/>
                      </a:cubicBezTo>
                      <a:cubicBezTo>
                        <a:pt x="368" y="2671088"/>
                        <a:pt x="3479" y="2697012"/>
                        <a:pt x="549" y="2722936"/>
                      </a:cubicBezTo>
                      <a:cubicBezTo>
                        <a:pt x="6635" y="2739843"/>
                        <a:pt x="14164" y="2738671"/>
                        <a:pt x="21468" y="2738671"/>
                      </a:cubicBezTo>
                      <a:cubicBezTo>
                        <a:pt x="115020" y="2738986"/>
                        <a:pt x="208527" y="2739031"/>
                        <a:pt x="302079" y="2738626"/>
                      </a:cubicBezTo>
                      <a:cubicBezTo>
                        <a:pt x="309383" y="2738580"/>
                        <a:pt x="317002" y="2740158"/>
                        <a:pt x="322683" y="2720997"/>
                      </a:cubicBezTo>
                      <a:cubicBezTo>
                        <a:pt x="322683" y="2533397"/>
                        <a:pt x="322683" y="2345798"/>
                        <a:pt x="322683" y="2158198"/>
                      </a:cubicBezTo>
                      <a:cubicBezTo>
                        <a:pt x="322683" y="1970598"/>
                        <a:pt x="322683" y="1782998"/>
                        <a:pt x="322683" y="1595399"/>
                      </a:cubicBezTo>
                      <a:cubicBezTo>
                        <a:pt x="322683" y="1407799"/>
                        <a:pt x="322683" y="1220199"/>
                        <a:pt x="322683" y="1032599"/>
                      </a:cubicBezTo>
                      <a:cubicBezTo>
                        <a:pt x="322683" y="938822"/>
                        <a:pt x="322683" y="844999"/>
                        <a:pt x="322683" y="751222"/>
                      </a:cubicBezTo>
                      <a:cubicBezTo>
                        <a:pt x="322728" y="676020"/>
                        <a:pt x="325749" y="600277"/>
                        <a:pt x="323630" y="52498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8141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xmlns="" id="{546632FA-6D8A-48C0-BFDB-B47D72FE3223}"/>
                    </a:ext>
                  </a:extLst>
                </p:cNvPr>
                <p:cNvSpPr/>
                <p:nvPr/>
              </p:nvSpPr>
              <p:spPr>
                <a:xfrm>
                  <a:off x="6412849" y="1592862"/>
                  <a:ext cx="220165" cy="1851376"/>
                </a:xfrm>
                <a:custGeom>
                  <a:avLst/>
                  <a:gdLst>
                    <a:gd name="connsiteX0" fmla="*/ 323845 w 324997"/>
                    <a:gd name="connsiteY0" fmla="*/ 2658640 h 2732918"/>
                    <a:gd name="connsiteX1" fmla="*/ 323665 w 324997"/>
                    <a:gd name="connsiteY1" fmla="*/ 2098231 h 2732918"/>
                    <a:gd name="connsiteX2" fmla="*/ 323575 w 324997"/>
                    <a:gd name="connsiteY2" fmla="*/ 1535025 h 2732918"/>
                    <a:gd name="connsiteX3" fmla="*/ 323394 w 324997"/>
                    <a:gd name="connsiteY3" fmla="*/ 977636 h 2732918"/>
                    <a:gd name="connsiteX4" fmla="*/ 323980 w 324997"/>
                    <a:gd name="connsiteY4" fmla="*/ 697296 h 2732918"/>
                    <a:gd name="connsiteX5" fmla="*/ 317308 w 324997"/>
                    <a:gd name="connsiteY5" fmla="*/ 436974 h 2732918"/>
                    <a:gd name="connsiteX6" fmla="*/ 176416 w 324997"/>
                    <a:gd name="connsiteY6" fmla="*/ 11685 h 2732918"/>
                    <a:gd name="connsiteX7" fmla="*/ 133675 w 324997"/>
                    <a:gd name="connsiteY7" fmla="*/ 36031 h 2732918"/>
                    <a:gd name="connsiteX8" fmla="*/ 93054 w 324997"/>
                    <a:gd name="connsiteY8" fmla="*/ 116147 h 2732918"/>
                    <a:gd name="connsiteX9" fmla="*/ 4822 w 324997"/>
                    <a:gd name="connsiteY9" fmla="*/ 437515 h 2732918"/>
                    <a:gd name="connsiteX10" fmla="*/ 944 w 324997"/>
                    <a:gd name="connsiteY10" fmla="*/ 673626 h 2732918"/>
                    <a:gd name="connsiteX11" fmla="*/ 854 w 324997"/>
                    <a:gd name="connsiteY11" fmla="*/ 688234 h 2732918"/>
                    <a:gd name="connsiteX12" fmla="*/ 854 w 324997"/>
                    <a:gd name="connsiteY12" fmla="*/ 2378977 h 2732918"/>
                    <a:gd name="connsiteX13" fmla="*/ 1305 w 324997"/>
                    <a:gd name="connsiteY13" fmla="*/ 2715087 h 2732918"/>
                    <a:gd name="connsiteX14" fmla="*/ 21954 w 324997"/>
                    <a:gd name="connsiteY14" fmla="*/ 2732625 h 2732918"/>
                    <a:gd name="connsiteX15" fmla="*/ 302745 w 324997"/>
                    <a:gd name="connsiteY15" fmla="*/ 2732671 h 2732918"/>
                    <a:gd name="connsiteX16" fmla="*/ 323665 w 324997"/>
                    <a:gd name="connsiteY16" fmla="*/ 2716620 h 2732918"/>
                    <a:gd name="connsiteX17" fmla="*/ 323845 w 324997"/>
                    <a:gd name="connsiteY17" fmla="*/ 2658640 h 2732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24997" h="2732918">
                      <a:moveTo>
                        <a:pt x="323845" y="2658640"/>
                      </a:moveTo>
                      <a:cubicBezTo>
                        <a:pt x="323845" y="2471852"/>
                        <a:pt x="323710" y="2285064"/>
                        <a:pt x="323665" y="2098231"/>
                      </a:cubicBezTo>
                      <a:cubicBezTo>
                        <a:pt x="323620" y="1910495"/>
                        <a:pt x="323575" y="1722761"/>
                        <a:pt x="323575" y="1535025"/>
                      </a:cubicBezTo>
                      <a:cubicBezTo>
                        <a:pt x="323530" y="1349229"/>
                        <a:pt x="322989" y="1163388"/>
                        <a:pt x="323394" y="977636"/>
                      </a:cubicBezTo>
                      <a:cubicBezTo>
                        <a:pt x="323575" y="884175"/>
                        <a:pt x="323800" y="790713"/>
                        <a:pt x="323980" y="697296"/>
                      </a:cubicBezTo>
                      <a:cubicBezTo>
                        <a:pt x="324161" y="610552"/>
                        <a:pt x="328624" y="523132"/>
                        <a:pt x="317308" y="436974"/>
                      </a:cubicBezTo>
                      <a:cubicBezTo>
                        <a:pt x="297651" y="287516"/>
                        <a:pt x="238544" y="147842"/>
                        <a:pt x="176416" y="11685"/>
                      </a:cubicBezTo>
                      <a:cubicBezTo>
                        <a:pt x="161899" y="-20055"/>
                        <a:pt x="142467" y="21333"/>
                        <a:pt x="133675" y="36031"/>
                      </a:cubicBezTo>
                      <a:cubicBezTo>
                        <a:pt x="118301" y="61774"/>
                        <a:pt x="104956" y="88645"/>
                        <a:pt x="93054" y="116147"/>
                      </a:cubicBezTo>
                      <a:cubicBezTo>
                        <a:pt x="49727" y="216191"/>
                        <a:pt x="13974" y="328499"/>
                        <a:pt x="4822" y="437515"/>
                      </a:cubicBezTo>
                      <a:cubicBezTo>
                        <a:pt x="-1761" y="516099"/>
                        <a:pt x="-2" y="594863"/>
                        <a:pt x="944" y="673626"/>
                      </a:cubicBezTo>
                      <a:cubicBezTo>
                        <a:pt x="899" y="678496"/>
                        <a:pt x="854" y="683365"/>
                        <a:pt x="854" y="688234"/>
                      </a:cubicBezTo>
                      <a:cubicBezTo>
                        <a:pt x="854" y="1251800"/>
                        <a:pt x="809" y="1815411"/>
                        <a:pt x="854" y="2378977"/>
                      </a:cubicBezTo>
                      <a:cubicBezTo>
                        <a:pt x="854" y="2491013"/>
                        <a:pt x="1170" y="2603050"/>
                        <a:pt x="1305" y="2715087"/>
                      </a:cubicBezTo>
                      <a:cubicBezTo>
                        <a:pt x="7076" y="2733843"/>
                        <a:pt x="14650" y="2732625"/>
                        <a:pt x="21954" y="2732625"/>
                      </a:cubicBezTo>
                      <a:cubicBezTo>
                        <a:pt x="115551" y="2733031"/>
                        <a:pt x="209148" y="2732986"/>
                        <a:pt x="302745" y="2732671"/>
                      </a:cubicBezTo>
                      <a:cubicBezTo>
                        <a:pt x="310094" y="2732625"/>
                        <a:pt x="317623" y="2733617"/>
                        <a:pt x="323665" y="2716620"/>
                      </a:cubicBezTo>
                      <a:cubicBezTo>
                        <a:pt x="320509" y="2697324"/>
                        <a:pt x="323890" y="2677982"/>
                        <a:pt x="323845" y="265864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8745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xmlns="" id="{D650EB3E-458C-48EC-B52F-00CC19645D9C}"/>
                    </a:ext>
                  </a:extLst>
                </p:cNvPr>
                <p:cNvSpPr/>
                <p:nvPr/>
              </p:nvSpPr>
              <p:spPr>
                <a:xfrm>
                  <a:off x="5350725" y="2339690"/>
                  <a:ext cx="576651" cy="1136810"/>
                </a:xfrm>
                <a:custGeom>
                  <a:avLst/>
                  <a:gdLst>
                    <a:gd name="connsiteX0" fmla="*/ 850370 w 851226"/>
                    <a:gd name="connsiteY0" fmla="*/ 0 h 1678107"/>
                    <a:gd name="connsiteX1" fmla="*/ 850866 w 851226"/>
                    <a:gd name="connsiteY1" fmla="*/ 1662474 h 1678107"/>
                    <a:gd name="connsiteX2" fmla="*/ 851227 w 851226"/>
                    <a:gd name="connsiteY2" fmla="*/ 1675098 h 1678107"/>
                    <a:gd name="connsiteX3" fmla="*/ 834771 w 851226"/>
                    <a:gd name="connsiteY3" fmla="*/ 1677533 h 1678107"/>
                    <a:gd name="connsiteX4" fmla="*/ 47988 w 851226"/>
                    <a:gd name="connsiteY4" fmla="*/ 1678028 h 1678107"/>
                    <a:gd name="connsiteX5" fmla="*/ 24724 w 851226"/>
                    <a:gd name="connsiteY5" fmla="*/ 1662700 h 1678107"/>
                    <a:gd name="connsiteX6" fmla="*/ 30359 w 851226"/>
                    <a:gd name="connsiteY6" fmla="*/ 1434388 h 1678107"/>
                    <a:gd name="connsiteX7" fmla="*/ 174362 w 851226"/>
                    <a:gd name="connsiteY7" fmla="*/ 1245480 h 1678107"/>
                    <a:gd name="connsiteX8" fmla="*/ 367823 w 851226"/>
                    <a:gd name="connsiteY8" fmla="*/ 1060090 h 1678107"/>
                    <a:gd name="connsiteX9" fmla="*/ 607406 w 851226"/>
                    <a:gd name="connsiteY9" fmla="*/ 766765 h 1678107"/>
                    <a:gd name="connsiteX10" fmla="*/ 711823 w 851226"/>
                    <a:gd name="connsiteY10" fmla="*/ 494676 h 1678107"/>
                    <a:gd name="connsiteX11" fmla="*/ 768270 w 851226"/>
                    <a:gd name="connsiteY11" fmla="*/ 231152 h 1678107"/>
                    <a:gd name="connsiteX12" fmla="*/ 845050 w 851226"/>
                    <a:gd name="connsiteY12" fmla="*/ 7665 h 1678107"/>
                    <a:gd name="connsiteX13" fmla="*/ 850370 w 851226"/>
                    <a:gd name="connsiteY13" fmla="*/ 0 h 1678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1226" h="1678107">
                      <a:moveTo>
                        <a:pt x="850370" y="0"/>
                      </a:moveTo>
                      <a:cubicBezTo>
                        <a:pt x="850505" y="6853"/>
                        <a:pt x="850821" y="1115139"/>
                        <a:pt x="850866" y="1662474"/>
                      </a:cubicBezTo>
                      <a:cubicBezTo>
                        <a:pt x="850866" y="1666667"/>
                        <a:pt x="851092" y="1670905"/>
                        <a:pt x="851227" y="1675098"/>
                      </a:cubicBezTo>
                      <a:cubicBezTo>
                        <a:pt x="846358" y="1679922"/>
                        <a:pt x="840271" y="1677487"/>
                        <a:pt x="834771" y="1677533"/>
                      </a:cubicBezTo>
                      <a:cubicBezTo>
                        <a:pt x="774852" y="1677848"/>
                        <a:pt x="141765" y="1677352"/>
                        <a:pt x="47988" y="1678028"/>
                      </a:cubicBezTo>
                      <a:cubicBezTo>
                        <a:pt x="35184" y="1678119"/>
                        <a:pt x="29863" y="1673610"/>
                        <a:pt x="24724" y="1662700"/>
                      </a:cubicBezTo>
                      <a:cubicBezTo>
                        <a:pt x="-11615" y="1585469"/>
                        <a:pt x="-6340" y="1509500"/>
                        <a:pt x="30359" y="1434388"/>
                      </a:cubicBezTo>
                      <a:cubicBezTo>
                        <a:pt x="65796" y="1361891"/>
                        <a:pt x="119177" y="1303009"/>
                        <a:pt x="174362" y="1245480"/>
                      </a:cubicBezTo>
                      <a:cubicBezTo>
                        <a:pt x="224046" y="1193723"/>
                        <a:pt x="358219" y="1068836"/>
                        <a:pt x="367823" y="1060090"/>
                      </a:cubicBezTo>
                      <a:cubicBezTo>
                        <a:pt x="462141" y="974112"/>
                        <a:pt x="543475" y="877494"/>
                        <a:pt x="607406" y="766765"/>
                      </a:cubicBezTo>
                      <a:cubicBezTo>
                        <a:pt x="641400" y="715323"/>
                        <a:pt x="697576" y="556172"/>
                        <a:pt x="711823" y="494676"/>
                      </a:cubicBezTo>
                      <a:cubicBezTo>
                        <a:pt x="732066" y="407165"/>
                        <a:pt x="746088" y="318302"/>
                        <a:pt x="768270" y="231152"/>
                      </a:cubicBezTo>
                      <a:cubicBezTo>
                        <a:pt x="787792" y="154507"/>
                        <a:pt x="813310" y="80026"/>
                        <a:pt x="845050" y="7665"/>
                      </a:cubicBezTo>
                      <a:cubicBezTo>
                        <a:pt x="846313" y="4869"/>
                        <a:pt x="848612" y="2525"/>
                        <a:pt x="85037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xmlns="" id="{52F40AEB-5607-4BAD-A294-438CEB50A52B}"/>
                    </a:ext>
                  </a:extLst>
                </p:cNvPr>
                <p:cNvSpPr/>
                <p:nvPr/>
              </p:nvSpPr>
              <p:spPr>
                <a:xfrm>
                  <a:off x="6277789" y="2339720"/>
                  <a:ext cx="580853" cy="1136799"/>
                </a:xfrm>
                <a:custGeom>
                  <a:avLst/>
                  <a:gdLst>
                    <a:gd name="connsiteX0" fmla="*/ 4825 w 857429"/>
                    <a:gd name="connsiteY0" fmla="*/ 0 h 1678091"/>
                    <a:gd name="connsiteX1" fmla="*/ 45491 w 857429"/>
                    <a:gd name="connsiteY1" fmla="*/ 95310 h 1678091"/>
                    <a:gd name="connsiteX2" fmla="*/ 121280 w 857429"/>
                    <a:gd name="connsiteY2" fmla="*/ 387824 h 1678091"/>
                    <a:gd name="connsiteX3" fmla="*/ 197248 w 857429"/>
                    <a:gd name="connsiteY3" fmla="*/ 670328 h 1678091"/>
                    <a:gd name="connsiteX4" fmla="*/ 354866 w 857429"/>
                    <a:gd name="connsiteY4" fmla="*/ 920461 h 1678091"/>
                    <a:gd name="connsiteX5" fmla="*/ 464965 w 857429"/>
                    <a:gd name="connsiteY5" fmla="*/ 1040207 h 1678091"/>
                    <a:gd name="connsiteX6" fmla="*/ 612213 w 857429"/>
                    <a:gd name="connsiteY6" fmla="*/ 1177717 h 1678091"/>
                    <a:gd name="connsiteX7" fmla="*/ 775151 w 857429"/>
                    <a:gd name="connsiteY7" fmla="*/ 1353640 h 1678091"/>
                    <a:gd name="connsiteX8" fmla="*/ 853284 w 857429"/>
                    <a:gd name="connsiteY8" fmla="*/ 1523882 h 1678091"/>
                    <a:gd name="connsiteX9" fmla="*/ 855178 w 857429"/>
                    <a:gd name="connsiteY9" fmla="*/ 1586370 h 1678091"/>
                    <a:gd name="connsiteX10" fmla="*/ 829524 w 857429"/>
                    <a:gd name="connsiteY10" fmla="*/ 1665314 h 1678091"/>
                    <a:gd name="connsiteX11" fmla="*/ 809191 w 857429"/>
                    <a:gd name="connsiteY11" fmla="*/ 1677848 h 1678091"/>
                    <a:gd name="connsiteX12" fmla="*/ 4058 w 857429"/>
                    <a:gd name="connsiteY12" fmla="*/ 1675008 h 1678091"/>
                    <a:gd name="connsiteX13" fmla="*/ 4825 w 857429"/>
                    <a:gd name="connsiteY13" fmla="*/ 0 h 16780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857429" h="1678091">
                      <a:moveTo>
                        <a:pt x="4825" y="0"/>
                      </a:moveTo>
                      <a:cubicBezTo>
                        <a:pt x="22723" y="29892"/>
                        <a:pt x="33499" y="62939"/>
                        <a:pt x="45491" y="95310"/>
                      </a:cubicBezTo>
                      <a:cubicBezTo>
                        <a:pt x="80658" y="190215"/>
                        <a:pt x="102118" y="288771"/>
                        <a:pt x="121280" y="387824"/>
                      </a:cubicBezTo>
                      <a:cubicBezTo>
                        <a:pt x="139855" y="483810"/>
                        <a:pt x="159783" y="579436"/>
                        <a:pt x="197248" y="670328"/>
                      </a:cubicBezTo>
                      <a:cubicBezTo>
                        <a:pt x="220873" y="728758"/>
                        <a:pt x="295264" y="849361"/>
                        <a:pt x="354866" y="920461"/>
                      </a:cubicBezTo>
                      <a:cubicBezTo>
                        <a:pt x="389717" y="962029"/>
                        <a:pt x="426237" y="1002110"/>
                        <a:pt x="464965" y="1040207"/>
                      </a:cubicBezTo>
                      <a:cubicBezTo>
                        <a:pt x="477363" y="1052425"/>
                        <a:pt x="580293" y="1147240"/>
                        <a:pt x="612213" y="1177717"/>
                      </a:cubicBezTo>
                      <a:cubicBezTo>
                        <a:pt x="670148" y="1232947"/>
                        <a:pt x="727226" y="1289123"/>
                        <a:pt x="775151" y="1353640"/>
                      </a:cubicBezTo>
                      <a:cubicBezTo>
                        <a:pt x="813158" y="1404857"/>
                        <a:pt x="843771" y="1459545"/>
                        <a:pt x="853284" y="1523882"/>
                      </a:cubicBezTo>
                      <a:cubicBezTo>
                        <a:pt x="853419" y="1524739"/>
                        <a:pt x="861129" y="1561708"/>
                        <a:pt x="855178" y="1586370"/>
                      </a:cubicBezTo>
                      <a:cubicBezTo>
                        <a:pt x="847513" y="1612970"/>
                        <a:pt x="841878" y="1640157"/>
                        <a:pt x="829524" y="1665314"/>
                      </a:cubicBezTo>
                      <a:cubicBezTo>
                        <a:pt x="824925" y="1674692"/>
                        <a:pt x="819741" y="1677893"/>
                        <a:pt x="809191" y="1677848"/>
                      </a:cubicBezTo>
                      <a:cubicBezTo>
                        <a:pt x="713835" y="1677487"/>
                        <a:pt x="8972" y="1679787"/>
                        <a:pt x="4058" y="1675008"/>
                      </a:cubicBezTo>
                      <a:cubicBezTo>
                        <a:pt x="406" y="1670815"/>
                        <a:pt x="-3201" y="8341"/>
                        <a:pt x="4825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28000">
                      <a:schemeClr val="accent6">
                        <a:lumMod val="75000"/>
                      </a:schemeClr>
                    </a:gs>
                    <a:gs pos="97345">
                      <a:schemeClr val="accent6">
                        <a:lumMod val="60000"/>
                        <a:lumOff val="40000"/>
                      </a:schemeClr>
                    </a:gs>
                    <a:gs pos="70000">
                      <a:schemeClr val="accent6">
                        <a:lumMod val="20000"/>
                        <a:lumOff val="8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xmlns="" id="{89EB80F7-B510-4790-9819-FB32F8CF52B5}"/>
                    </a:ext>
                  </a:extLst>
                </p:cNvPr>
                <p:cNvSpPr/>
                <p:nvPr/>
              </p:nvSpPr>
              <p:spPr>
                <a:xfrm>
                  <a:off x="6412954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3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3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3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xmlns="" id="{744D0BFC-E688-4273-A1CA-E27A7F0742FE}"/>
                    </a:ext>
                  </a:extLst>
                </p:cNvPr>
                <p:cNvSpPr/>
                <p:nvPr/>
              </p:nvSpPr>
              <p:spPr>
                <a:xfrm>
                  <a:off x="5928051" y="3474614"/>
                  <a:ext cx="351611" cy="146390"/>
                </a:xfrm>
                <a:custGeom>
                  <a:avLst/>
                  <a:gdLst>
                    <a:gd name="connsiteX0" fmla="*/ 53333 w 519032"/>
                    <a:gd name="connsiteY0" fmla="*/ 0 h 216094"/>
                    <a:gd name="connsiteX1" fmla="*/ 465728 w 519032"/>
                    <a:gd name="connsiteY1" fmla="*/ 180 h 216094"/>
                    <a:gd name="connsiteX2" fmla="*/ 517756 w 519032"/>
                    <a:gd name="connsiteY2" fmla="*/ 201711 h 216094"/>
                    <a:gd name="connsiteX3" fmla="*/ 506079 w 519032"/>
                    <a:gd name="connsiteY3" fmla="*/ 216094 h 216094"/>
                    <a:gd name="connsiteX4" fmla="*/ 13478 w 519032"/>
                    <a:gd name="connsiteY4" fmla="*/ 216094 h 216094"/>
                    <a:gd name="connsiteX5" fmla="*/ 1485 w 519032"/>
                    <a:gd name="connsiteY5" fmla="*/ 200629 h 216094"/>
                    <a:gd name="connsiteX6" fmla="*/ 53333 w 519032"/>
                    <a:gd name="connsiteY6" fmla="*/ 0 h 216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19032" h="216094">
                      <a:moveTo>
                        <a:pt x="53333" y="0"/>
                      </a:moveTo>
                      <a:cubicBezTo>
                        <a:pt x="190798" y="45"/>
                        <a:pt x="328263" y="135"/>
                        <a:pt x="465728" y="180"/>
                      </a:cubicBezTo>
                      <a:cubicBezTo>
                        <a:pt x="482950" y="67403"/>
                        <a:pt x="499812" y="134715"/>
                        <a:pt x="517756" y="201711"/>
                      </a:cubicBezTo>
                      <a:cubicBezTo>
                        <a:pt x="521183" y="214606"/>
                        <a:pt x="517846" y="216094"/>
                        <a:pt x="506079" y="216094"/>
                      </a:cubicBezTo>
                      <a:cubicBezTo>
                        <a:pt x="341879" y="215778"/>
                        <a:pt x="177678" y="215733"/>
                        <a:pt x="13478" y="216094"/>
                      </a:cubicBezTo>
                      <a:cubicBezTo>
                        <a:pt x="583" y="216139"/>
                        <a:pt x="-2167" y="213930"/>
                        <a:pt x="1485" y="200629"/>
                      </a:cubicBezTo>
                      <a:cubicBezTo>
                        <a:pt x="17580" y="141342"/>
                        <a:pt x="47517" y="6402"/>
                        <a:pt x="53333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28000">
                      <a:schemeClr val="tx1">
                        <a:lumMod val="75000"/>
                        <a:lumOff val="25000"/>
                      </a:schemeClr>
                    </a:gs>
                    <a:gs pos="97345">
                      <a:schemeClr val="bg1">
                        <a:lumMod val="75000"/>
                      </a:schemeClr>
                    </a:gs>
                    <a:gs pos="70000">
                      <a:schemeClr val="bg1">
                        <a:lumMod val="95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xmlns="" id="{735BBC67-62D0-4D2A-B8A2-8117F571318A}"/>
                    </a:ext>
                  </a:extLst>
                </p:cNvPr>
                <p:cNvSpPr/>
                <p:nvPr/>
              </p:nvSpPr>
              <p:spPr>
                <a:xfrm>
                  <a:off x="5574536" y="3549412"/>
                  <a:ext cx="219736" cy="48569"/>
                </a:xfrm>
                <a:custGeom>
                  <a:avLst/>
                  <a:gdLst>
                    <a:gd name="connsiteX0" fmla="*/ 2863 w 324365"/>
                    <a:gd name="connsiteY0" fmla="*/ 3427 h 71696"/>
                    <a:gd name="connsiteX1" fmla="*/ 299344 w 324365"/>
                    <a:gd name="connsiteY1" fmla="*/ 2930 h 71696"/>
                    <a:gd name="connsiteX2" fmla="*/ 324366 w 324365"/>
                    <a:gd name="connsiteY2" fmla="*/ 0 h 71696"/>
                    <a:gd name="connsiteX3" fmla="*/ 324186 w 324365"/>
                    <a:gd name="connsiteY3" fmla="*/ 66906 h 71696"/>
                    <a:gd name="connsiteX4" fmla="*/ 303086 w 324365"/>
                    <a:gd name="connsiteY4" fmla="*/ 71595 h 71696"/>
                    <a:gd name="connsiteX5" fmla="*/ 21122 w 324365"/>
                    <a:gd name="connsiteY5" fmla="*/ 71595 h 71696"/>
                    <a:gd name="connsiteX6" fmla="*/ 113 w 324365"/>
                    <a:gd name="connsiteY6" fmla="*/ 66636 h 71696"/>
                    <a:gd name="connsiteX7" fmla="*/ 22 w 324365"/>
                    <a:gd name="connsiteY7" fmla="*/ 20108 h 71696"/>
                    <a:gd name="connsiteX8" fmla="*/ 2863 w 324365"/>
                    <a:gd name="connsiteY8" fmla="*/ 3427 h 7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24365" h="71696">
                      <a:moveTo>
                        <a:pt x="2863" y="3427"/>
                      </a:moveTo>
                      <a:cubicBezTo>
                        <a:pt x="101690" y="3246"/>
                        <a:pt x="200517" y="3021"/>
                        <a:pt x="299344" y="2930"/>
                      </a:cubicBezTo>
                      <a:cubicBezTo>
                        <a:pt x="307820" y="2930"/>
                        <a:pt x="316251" y="2886"/>
                        <a:pt x="324366" y="0"/>
                      </a:cubicBezTo>
                      <a:cubicBezTo>
                        <a:pt x="324321" y="22317"/>
                        <a:pt x="324231" y="44634"/>
                        <a:pt x="324186" y="66906"/>
                      </a:cubicBezTo>
                      <a:cubicBezTo>
                        <a:pt x="318054" y="72362"/>
                        <a:pt x="310389" y="71595"/>
                        <a:pt x="303086" y="71595"/>
                      </a:cubicBezTo>
                      <a:cubicBezTo>
                        <a:pt x="209083" y="71731"/>
                        <a:pt x="115125" y="71731"/>
                        <a:pt x="21122" y="71595"/>
                      </a:cubicBezTo>
                      <a:cubicBezTo>
                        <a:pt x="13774" y="71595"/>
                        <a:pt x="6199" y="72091"/>
                        <a:pt x="113" y="66636"/>
                      </a:cubicBezTo>
                      <a:cubicBezTo>
                        <a:pt x="113" y="51127"/>
                        <a:pt x="158" y="35617"/>
                        <a:pt x="22" y="20108"/>
                      </a:cubicBezTo>
                      <a:cubicBezTo>
                        <a:pt x="-68" y="14337"/>
                        <a:pt x="-23" y="8656"/>
                        <a:pt x="2863" y="3427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tx1">
                        <a:lumMod val="95000"/>
                        <a:lumOff val="5000"/>
                      </a:schemeClr>
                    </a:gs>
                    <a:gs pos="35000">
                      <a:schemeClr val="tx1">
                        <a:lumMod val="65000"/>
                        <a:lumOff val="35000"/>
                      </a:schemeClr>
                    </a:gs>
                    <a:gs pos="81410">
                      <a:schemeClr val="bg1">
                        <a:lumMod val="75000"/>
                      </a:schemeClr>
                    </a:gs>
                    <a:gs pos="100000">
                      <a:schemeClr val="tx1">
                        <a:lumMod val="50000"/>
                        <a:lumOff val="50000"/>
                      </a:schemeClr>
                    </a:gs>
                  </a:gsLst>
                  <a:lin ang="10800000" scaled="1"/>
                </a:gra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xmlns="" id="{7B12811B-ED7E-43D8-AE44-83BB0BFA72AF}"/>
                    </a:ext>
                  </a:extLst>
                </p:cNvPr>
                <p:cNvGrpSpPr/>
                <p:nvPr/>
              </p:nvGrpSpPr>
              <p:grpSpPr>
                <a:xfrm>
                  <a:off x="5575416" y="2099749"/>
                  <a:ext cx="1056756" cy="650063"/>
                  <a:chOff x="5575416" y="2099749"/>
                  <a:chExt cx="1056756" cy="650063"/>
                </a:xfrm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xmlns="" id="{F560E430-F2E8-42AA-8AF9-A10D7B941D06}"/>
                      </a:ext>
                    </a:extLst>
                  </p:cNvPr>
                  <p:cNvSpPr/>
                  <p:nvPr/>
                </p:nvSpPr>
                <p:spPr>
                  <a:xfrm>
                    <a:off x="5575865" y="2099779"/>
                    <a:ext cx="218256" cy="43003"/>
                  </a:xfrm>
                  <a:custGeom>
                    <a:avLst/>
                    <a:gdLst>
                      <a:gd name="connsiteX0" fmla="*/ 322179 w 322179"/>
                      <a:gd name="connsiteY0" fmla="*/ 63480 h 63479"/>
                      <a:gd name="connsiteX1" fmla="*/ 225 w 322179"/>
                      <a:gd name="connsiteY1" fmla="*/ 63119 h 63479"/>
                      <a:gd name="connsiteX2" fmla="*/ 0 w 322179"/>
                      <a:gd name="connsiteY2" fmla="*/ 271 h 63479"/>
                      <a:gd name="connsiteX3" fmla="*/ 322179 w 322179"/>
                      <a:gd name="connsiteY3" fmla="*/ 0 h 63479"/>
                      <a:gd name="connsiteX4" fmla="*/ 322179 w 322179"/>
                      <a:gd name="connsiteY4" fmla="*/ 6348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179" h="63479">
                        <a:moveTo>
                          <a:pt x="322179" y="63480"/>
                        </a:moveTo>
                        <a:cubicBezTo>
                          <a:pt x="214876" y="63345"/>
                          <a:pt x="107528" y="63255"/>
                          <a:pt x="225" y="63119"/>
                        </a:cubicBezTo>
                        <a:cubicBezTo>
                          <a:pt x="135" y="42155"/>
                          <a:pt x="45" y="21235"/>
                          <a:pt x="0" y="271"/>
                        </a:cubicBezTo>
                        <a:cubicBezTo>
                          <a:pt x="107393" y="180"/>
                          <a:pt x="214786" y="90"/>
                          <a:pt x="322179" y="0"/>
                        </a:cubicBezTo>
                        <a:cubicBezTo>
                          <a:pt x="322179" y="21145"/>
                          <a:pt x="322179" y="42335"/>
                          <a:pt x="322179" y="6348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2" name="Freeform: Shape 31">
                    <a:extLst>
                      <a:ext uri="{FF2B5EF4-FFF2-40B4-BE49-F238E27FC236}">
                        <a16:creationId xmlns:a16="http://schemas.microsoft.com/office/drawing/2014/main" xmlns="" id="{AD3B24B6-0435-425A-B6E2-97552F26AE8A}"/>
                      </a:ext>
                    </a:extLst>
                  </p:cNvPr>
                  <p:cNvSpPr/>
                  <p:nvPr/>
                </p:nvSpPr>
                <p:spPr>
                  <a:xfrm>
                    <a:off x="5575416" y="2213488"/>
                    <a:ext cx="218703" cy="43308"/>
                  </a:xfrm>
                  <a:custGeom>
                    <a:avLst/>
                    <a:gdLst>
                      <a:gd name="connsiteX0" fmla="*/ 752 w 322840"/>
                      <a:gd name="connsiteY0" fmla="*/ 406 h 63930"/>
                      <a:gd name="connsiteX1" fmla="*/ 322841 w 322840"/>
                      <a:gd name="connsiteY1" fmla="*/ 0 h 63930"/>
                      <a:gd name="connsiteX2" fmla="*/ 322841 w 322840"/>
                      <a:gd name="connsiteY2" fmla="*/ 63435 h 63930"/>
                      <a:gd name="connsiteX3" fmla="*/ 3727 w 322840"/>
                      <a:gd name="connsiteY3" fmla="*/ 63931 h 63930"/>
                      <a:gd name="connsiteX4" fmla="*/ 752 w 322840"/>
                      <a:gd name="connsiteY4" fmla="*/ 406 h 6393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840" h="63930">
                        <a:moveTo>
                          <a:pt x="752" y="406"/>
                        </a:moveTo>
                        <a:cubicBezTo>
                          <a:pt x="108100" y="271"/>
                          <a:pt x="215493" y="135"/>
                          <a:pt x="322841" y="0"/>
                        </a:cubicBezTo>
                        <a:cubicBezTo>
                          <a:pt x="322841" y="21145"/>
                          <a:pt x="322841" y="42290"/>
                          <a:pt x="322841" y="63435"/>
                        </a:cubicBezTo>
                        <a:cubicBezTo>
                          <a:pt x="216485" y="63615"/>
                          <a:pt x="110084" y="63796"/>
                          <a:pt x="3727" y="63931"/>
                        </a:cubicBezTo>
                        <a:cubicBezTo>
                          <a:pt x="-3306" y="43056"/>
                          <a:pt x="2014" y="21596"/>
                          <a:pt x="752" y="406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3" name="Freeform: Shape 32">
                    <a:extLst>
                      <a:ext uri="{FF2B5EF4-FFF2-40B4-BE49-F238E27FC236}">
                        <a16:creationId xmlns:a16="http://schemas.microsoft.com/office/drawing/2014/main" xmlns="" id="{507624D2-D8D9-4113-ABD3-92DD719A09ED}"/>
                      </a:ext>
                    </a:extLst>
                  </p:cNvPr>
                  <p:cNvSpPr/>
                  <p:nvPr/>
                </p:nvSpPr>
                <p:spPr>
                  <a:xfrm>
                    <a:off x="5575834" y="2706299"/>
                    <a:ext cx="218286" cy="43513"/>
                  </a:xfrm>
                  <a:custGeom>
                    <a:avLst/>
                    <a:gdLst>
                      <a:gd name="connsiteX0" fmla="*/ 322224 w 322224"/>
                      <a:gd name="connsiteY0" fmla="*/ 63781 h 64232"/>
                      <a:gd name="connsiteX1" fmla="*/ 3111 w 322224"/>
                      <a:gd name="connsiteY1" fmla="*/ 64232 h 64232"/>
                      <a:gd name="connsiteX2" fmla="*/ 0 w 322224"/>
                      <a:gd name="connsiteY2" fmla="*/ 707 h 64232"/>
                      <a:gd name="connsiteX3" fmla="*/ 219475 w 322224"/>
                      <a:gd name="connsiteY3" fmla="*/ 31 h 64232"/>
                      <a:gd name="connsiteX4" fmla="*/ 322134 w 322224"/>
                      <a:gd name="connsiteY4" fmla="*/ 76 h 64232"/>
                      <a:gd name="connsiteX5" fmla="*/ 322224 w 322224"/>
                      <a:gd name="connsiteY5" fmla="*/ 63781 h 64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22224" h="64232">
                        <a:moveTo>
                          <a:pt x="322224" y="63781"/>
                        </a:moveTo>
                        <a:cubicBezTo>
                          <a:pt x="215868" y="63917"/>
                          <a:pt x="109512" y="64097"/>
                          <a:pt x="3111" y="64232"/>
                        </a:cubicBezTo>
                        <a:cubicBezTo>
                          <a:pt x="-631" y="40022"/>
                          <a:pt x="1488" y="21897"/>
                          <a:pt x="0" y="707"/>
                        </a:cubicBezTo>
                        <a:cubicBezTo>
                          <a:pt x="73173" y="482"/>
                          <a:pt x="146302" y="211"/>
                          <a:pt x="219475" y="31"/>
                        </a:cubicBezTo>
                        <a:cubicBezTo>
                          <a:pt x="253695" y="-59"/>
                          <a:pt x="287915" y="76"/>
                          <a:pt x="322134" y="76"/>
                        </a:cubicBezTo>
                        <a:cubicBezTo>
                          <a:pt x="322179" y="21356"/>
                          <a:pt x="322224" y="42591"/>
                          <a:pt x="322224" y="6378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4" name="Freeform: Shape 33">
                    <a:extLst>
                      <a:ext uri="{FF2B5EF4-FFF2-40B4-BE49-F238E27FC236}">
                        <a16:creationId xmlns:a16="http://schemas.microsoft.com/office/drawing/2014/main" xmlns="" id="{7A60B7FD-7AFA-407F-8730-17E0A24DDA01}"/>
                      </a:ext>
                    </a:extLst>
                  </p:cNvPr>
                  <p:cNvSpPr/>
                  <p:nvPr/>
                </p:nvSpPr>
                <p:spPr>
                  <a:xfrm>
                    <a:off x="6413672" y="2099749"/>
                    <a:ext cx="218438" cy="43004"/>
                  </a:xfrm>
                  <a:custGeom>
                    <a:avLst/>
                    <a:gdLst>
                      <a:gd name="connsiteX0" fmla="*/ 322270 w 322449"/>
                      <a:gd name="connsiteY0" fmla="*/ 63210 h 63480"/>
                      <a:gd name="connsiteX1" fmla="*/ 0 w 322449"/>
                      <a:gd name="connsiteY1" fmla="*/ 63480 h 63480"/>
                      <a:gd name="connsiteX2" fmla="*/ 135 w 322449"/>
                      <a:gd name="connsiteY2" fmla="*/ 0 h 63480"/>
                      <a:gd name="connsiteX3" fmla="*/ 322450 w 322449"/>
                      <a:gd name="connsiteY3" fmla="*/ 451 h 63480"/>
                      <a:gd name="connsiteX4" fmla="*/ 322270 w 322449"/>
                      <a:gd name="connsiteY4" fmla="*/ 63210 h 634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449" h="63480">
                        <a:moveTo>
                          <a:pt x="322270" y="63210"/>
                        </a:moveTo>
                        <a:cubicBezTo>
                          <a:pt x="214831" y="63300"/>
                          <a:pt x="107438" y="63390"/>
                          <a:pt x="0" y="63480"/>
                        </a:cubicBezTo>
                        <a:cubicBezTo>
                          <a:pt x="45" y="42335"/>
                          <a:pt x="90" y="21145"/>
                          <a:pt x="135" y="0"/>
                        </a:cubicBezTo>
                        <a:cubicBezTo>
                          <a:pt x="107574" y="135"/>
                          <a:pt x="215012" y="271"/>
                          <a:pt x="322450" y="451"/>
                        </a:cubicBezTo>
                        <a:cubicBezTo>
                          <a:pt x="322405" y="21371"/>
                          <a:pt x="322315" y="42290"/>
                          <a:pt x="322270" y="6321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5" name="Freeform: Shape 34">
                    <a:extLst>
                      <a:ext uri="{FF2B5EF4-FFF2-40B4-BE49-F238E27FC236}">
                        <a16:creationId xmlns:a16="http://schemas.microsoft.com/office/drawing/2014/main" xmlns="" id="{A4B2982C-A697-4C55-A24A-70BC1D927E4A}"/>
                      </a:ext>
                    </a:extLst>
                  </p:cNvPr>
                  <p:cNvSpPr/>
                  <p:nvPr/>
                </p:nvSpPr>
                <p:spPr>
                  <a:xfrm>
                    <a:off x="6413703" y="2213488"/>
                    <a:ext cx="218377" cy="43003"/>
                  </a:xfrm>
                  <a:custGeom>
                    <a:avLst/>
                    <a:gdLst>
                      <a:gd name="connsiteX0" fmla="*/ 45 w 322359"/>
                      <a:gd name="connsiteY0" fmla="*/ 0 h 63479"/>
                      <a:gd name="connsiteX1" fmla="*/ 322360 w 322359"/>
                      <a:gd name="connsiteY1" fmla="*/ 406 h 63479"/>
                      <a:gd name="connsiteX2" fmla="*/ 322270 w 322359"/>
                      <a:gd name="connsiteY2" fmla="*/ 63164 h 63479"/>
                      <a:gd name="connsiteX3" fmla="*/ 0 w 322359"/>
                      <a:gd name="connsiteY3" fmla="*/ 63480 h 63479"/>
                      <a:gd name="connsiteX4" fmla="*/ 45 w 322359"/>
                      <a:gd name="connsiteY4" fmla="*/ 0 h 634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359" h="63479">
                        <a:moveTo>
                          <a:pt x="45" y="0"/>
                        </a:moveTo>
                        <a:cubicBezTo>
                          <a:pt x="107483" y="135"/>
                          <a:pt x="214922" y="271"/>
                          <a:pt x="322360" y="406"/>
                        </a:cubicBezTo>
                        <a:cubicBezTo>
                          <a:pt x="322315" y="21325"/>
                          <a:pt x="322270" y="42245"/>
                          <a:pt x="322270" y="63164"/>
                        </a:cubicBezTo>
                        <a:cubicBezTo>
                          <a:pt x="214831" y="63255"/>
                          <a:pt x="107438" y="63390"/>
                          <a:pt x="0" y="63480"/>
                        </a:cubicBezTo>
                        <a:cubicBezTo>
                          <a:pt x="0" y="42290"/>
                          <a:pt x="45" y="21145"/>
                          <a:pt x="45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  <p:sp>
                <p:nvSpPr>
                  <p:cNvPr id="36" name="Freeform: Shape 35">
                    <a:extLst>
                      <a:ext uri="{FF2B5EF4-FFF2-40B4-BE49-F238E27FC236}">
                        <a16:creationId xmlns:a16="http://schemas.microsoft.com/office/drawing/2014/main" xmlns="" id="{F96210A0-EC69-4BEF-B57D-2EC4654BDF0A}"/>
                      </a:ext>
                    </a:extLst>
                  </p:cNvPr>
                  <p:cNvSpPr/>
                  <p:nvPr/>
                </p:nvSpPr>
                <p:spPr>
                  <a:xfrm>
                    <a:off x="6413672" y="2706412"/>
                    <a:ext cx="218500" cy="43065"/>
                  </a:xfrm>
                  <a:custGeom>
                    <a:avLst/>
                    <a:gdLst>
                      <a:gd name="connsiteX0" fmla="*/ 322224 w 322540"/>
                      <a:gd name="connsiteY0" fmla="*/ 63345 h 63570"/>
                      <a:gd name="connsiteX1" fmla="*/ 0 w 322540"/>
                      <a:gd name="connsiteY1" fmla="*/ 63570 h 63570"/>
                      <a:gd name="connsiteX2" fmla="*/ 135 w 322540"/>
                      <a:gd name="connsiteY2" fmla="*/ 0 h 63570"/>
                      <a:gd name="connsiteX3" fmla="*/ 322540 w 322540"/>
                      <a:gd name="connsiteY3" fmla="*/ 496 h 63570"/>
                      <a:gd name="connsiteX4" fmla="*/ 322224 w 322540"/>
                      <a:gd name="connsiteY4" fmla="*/ 63345 h 6357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2540" h="63570">
                        <a:moveTo>
                          <a:pt x="322224" y="63345"/>
                        </a:moveTo>
                        <a:cubicBezTo>
                          <a:pt x="214831" y="63435"/>
                          <a:pt x="107393" y="63525"/>
                          <a:pt x="0" y="63570"/>
                        </a:cubicBezTo>
                        <a:cubicBezTo>
                          <a:pt x="45" y="42380"/>
                          <a:pt x="90" y="21190"/>
                          <a:pt x="135" y="0"/>
                        </a:cubicBezTo>
                        <a:cubicBezTo>
                          <a:pt x="107619" y="180"/>
                          <a:pt x="215057" y="316"/>
                          <a:pt x="322540" y="496"/>
                        </a:cubicBezTo>
                        <a:cubicBezTo>
                          <a:pt x="322405" y="21461"/>
                          <a:pt x="322315" y="42380"/>
                          <a:pt x="322224" y="63345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tx1">
                          <a:lumMod val="95000"/>
                          <a:lumOff val="5000"/>
                        </a:schemeClr>
                      </a:gs>
                      <a:gs pos="35000">
                        <a:schemeClr val="tx1">
                          <a:lumMod val="65000"/>
                          <a:lumOff val="35000"/>
                        </a:schemeClr>
                      </a:gs>
                      <a:gs pos="81410">
                        <a:schemeClr val="bg1">
                          <a:lumMod val="75000"/>
                        </a:schemeClr>
                      </a:gs>
                      <a:gs pos="100000">
                        <a:schemeClr val="tx1">
                          <a:lumMod val="50000"/>
                          <a:lumOff val="50000"/>
                        </a:schemeClr>
                      </a:gs>
                    </a:gsLst>
                    <a:lin ang="10800000" scaled="1"/>
                  </a:gradFill>
                  <a:ln w="4493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cs typeface="B Nazanin" panose="00000400000000000000" pitchFamily="2" charset="-78"/>
                    </a:endParaRPr>
                  </a:p>
                </p:txBody>
              </p:sp>
            </p:grpSp>
            <p:sp>
              <p:nvSpPr>
                <p:cNvPr id="26" name="Freeform: Shape 25">
                  <a:extLst>
                    <a:ext uri="{FF2B5EF4-FFF2-40B4-BE49-F238E27FC236}">
                      <a16:creationId xmlns:a16="http://schemas.microsoft.com/office/drawing/2014/main" xmlns="" id="{9FB08C35-A4EF-449D-92B4-C1EA48B3263B}"/>
                    </a:ext>
                  </a:extLst>
                </p:cNvPr>
                <p:cNvSpPr/>
                <p:nvPr/>
              </p:nvSpPr>
              <p:spPr>
                <a:xfrm>
                  <a:off x="6508323" y="3196189"/>
                  <a:ext cx="125071" cy="120489"/>
                </a:xfrm>
                <a:custGeom>
                  <a:avLst/>
                  <a:gdLst>
                    <a:gd name="connsiteX0" fmla="*/ 32552 w 184624"/>
                    <a:gd name="connsiteY0" fmla="*/ 175292 h 177861"/>
                    <a:gd name="connsiteX1" fmla="*/ 42876 w 184624"/>
                    <a:gd name="connsiteY1" fmla="*/ 123489 h 177861"/>
                    <a:gd name="connsiteX2" fmla="*/ 37150 w 184624"/>
                    <a:gd name="connsiteY2" fmla="*/ 103831 h 177861"/>
                    <a:gd name="connsiteX3" fmla="*/ 0 w 184624"/>
                    <a:gd name="connsiteY3" fmla="*/ 70063 h 177861"/>
                    <a:gd name="connsiteX4" fmla="*/ 2705 w 184624"/>
                    <a:gd name="connsiteY4" fmla="*/ 65058 h 177861"/>
                    <a:gd name="connsiteX5" fmla="*/ 51848 w 184624"/>
                    <a:gd name="connsiteY5" fmla="*/ 59377 h 177861"/>
                    <a:gd name="connsiteX6" fmla="*/ 68845 w 184624"/>
                    <a:gd name="connsiteY6" fmla="*/ 48241 h 177861"/>
                    <a:gd name="connsiteX7" fmla="*/ 93687 w 184624"/>
                    <a:gd name="connsiteY7" fmla="*/ 0 h 177861"/>
                    <a:gd name="connsiteX8" fmla="*/ 116410 w 184624"/>
                    <a:gd name="connsiteY8" fmla="*/ 48737 h 177861"/>
                    <a:gd name="connsiteX9" fmla="*/ 131063 w 184624"/>
                    <a:gd name="connsiteY9" fmla="*/ 60369 h 177861"/>
                    <a:gd name="connsiteX10" fmla="*/ 184624 w 184624"/>
                    <a:gd name="connsiteY10" fmla="*/ 69612 h 177861"/>
                    <a:gd name="connsiteX11" fmla="*/ 147789 w 184624"/>
                    <a:gd name="connsiteY11" fmla="*/ 104102 h 177861"/>
                    <a:gd name="connsiteX12" fmla="*/ 139719 w 184624"/>
                    <a:gd name="connsiteY12" fmla="*/ 128944 h 177861"/>
                    <a:gd name="connsiteX13" fmla="*/ 147203 w 184624"/>
                    <a:gd name="connsiteY13" fmla="*/ 177861 h 177861"/>
                    <a:gd name="connsiteX14" fmla="*/ 100585 w 184624"/>
                    <a:gd name="connsiteY14" fmla="*/ 151757 h 177861"/>
                    <a:gd name="connsiteX15" fmla="*/ 80207 w 184624"/>
                    <a:gd name="connsiteY15" fmla="*/ 151396 h 177861"/>
                    <a:gd name="connsiteX16" fmla="*/ 32552 w 184624"/>
                    <a:gd name="connsiteY16" fmla="*/ 175292 h 1778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84624" h="177861">
                      <a:moveTo>
                        <a:pt x="32552" y="175292"/>
                      </a:moveTo>
                      <a:cubicBezTo>
                        <a:pt x="36339" y="156175"/>
                        <a:pt x="39359" y="139764"/>
                        <a:pt x="42876" y="123489"/>
                      </a:cubicBezTo>
                      <a:cubicBezTo>
                        <a:pt x="44544" y="115689"/>
                        <a:pt x="43733" y="109467"/>
                        <a:pt x="37150" y="103831"/>
                      </a:cubicBezTo>
                      <a:cubicBezTo>
                        <a:pt x="24436" y="92966"/>
                        <a:pt x="12353" y="81379"/>
                        <a:pt x="0" y="70063"/>
                      </a:cubicBezTo>
                      <a:cubicBezTo>
                        <a:pt x="902" y="68395"/>
                        <a:pt x="1803" y="66726"/>
                        <a:pt x="2705" y="65058"/>
                      </a:cubicBezTo>
                      <a:cubicBezTo>
                        <a:pt x="19071" y="63074"/>
                        <a:pt x="35392" y="60595"/>
                        <a:pt x="51848" y="59377"/>
                      </a:cubicBezTo>
                      <a:cubicBezTo>
                        <a:pt x="60189" y="58746"/>
                        <a:pt x="65193" y="55861"/>
                        <a:pt x="68845" y="48241"/>
                      </a:cubicBezTo>
                      <a:cubicBezTo>
                        <a:pt x="76239" y="32777"/>
                        <a:pt x="84535" y="17674"/>
                        <a:pt x="93687" y="0"/>
                      </a:cubicBezTo>
                      <a:cubicBezTo>
                        <a:pt x="101983" y="17674"/>
                        <a:pt x="109512" y="33093"/>
                        <a:pt x="116410" y="48737"/>
                      </a:cubicBezTo>
                      <a:cubicBezTo>
                        <a:pt x="119386" y="55500"/>
                        <a:pt x="122812" y="59422"/>
                        <a:pt x="131063" y="60369"/>
                      </a:cubicBezTo>
                      <a:cubicBezTo>
                        <a:pt x="148150" y="62398"/>
                        <a:pt x="165012" y="66140"/>
                        <a:pt x="184624" y="69612"/>
                      </a:cubicBezTo>
                      <a:cubicBezTo>
                        <a:pt x="171369" y="82145"/>
                        <a:pt x="160143" y="93868"/>
                        <a:pt x="147789" y="104102"/>
                      </a:cubicBezTo>
                      <a:cubicBezTo>
                        <a:pt x="139223" y="111180"/>
                        <a:pt x="137645" y="118619"/>
                        <a:pt x="139719" y="128944"/>
                      </a:cubicBezTo>
                      <a:cubicBezTo>
                        <a:pt x="142830" y="144273"/>
                        <a:pt x="144543" y="159872"/>
                        <a:pt x="147203" y="177861"/>
                      </a:cubicBezTo>
                      <a:cubicBezTo>
                        <a:pt x="130296" y="168484"/>
                        <a:pt x="115193" y="160549"/>
                        <a:pt x="100585" y="151757"/>
                      </a:cubicBezTo>
                      <a:cubicBezTo>
                        <a:pt x="93417" y="147474"/>
                        <a:pt x="87465" y="147474"/>
                        <a:pt x="80207" y="151396"/>
                      </a:cubicBezTo>
                      <a:cubicBezTo>
                        <a:pt x="65419" y="159377"/>
                        <a:pt x="50270" y="166455"/>
                        <a:pt x="32552" y="17529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xmlns="" id="{1E5B9C8A-CD6B-4F08-B1F0-FED2912F5E91}"/>
                    </a:ext>
                  </a:extLst>
                </p:cNvPr>
                <p:cNvSpPr/>
                <p:nvPr/>
              </p:nvSpPr>
              <p:spPr>
                <a:xfrm>
                  <a:off x="6011967" y="2112695"/>
                  <a:ext cx="184610" cy="75196"/>
                </a:xfrm>
                <a:custGeom>
                  <a:avLst/>
                  <a:gdLst>
                    <a:gd name="connsiteX0" fmla="*/ 272514 w 272513"/>
                    <a:gd name="connsiteY0" fmla="*/ 46264 h 111001"/>
                    <a:gd name="connsiteX1" fmla="*/ 270034 w 272513"/>
                    <a:gd name="connsiteY1" fmla="*/ 52982 h 111001"/>
                    <a:gd name="connsiteX2" fmla="*/ 249385 w 272513"/>
                    <a:gd name="connsiteY2" fmla="*/ 102395 h 111001"/>
                    <a:gd name="connsiteX3" fmla="*/ 233605 w 272513"/>
                    <a:gd name="connsiteY3" fmla="*/ 109068 h 111001"/>
                    <a:gd name="connsiteX4" fmla="*/ 144111 w 272513"/>
                    <a:gd name="connsiteY4" fmla="*/ 85623 h 111001"/>
                    <a:gd name="connsiteX5" fmla="*/ 41948 w 272513"/>
                    <a:gd name="connsiteY5" fmla="*/ 108617 h 111001"/>
                    <a:gd name="connsiteX6" fmla="*/ 22922 w 272513"/>
                    <a:gd name="connsiteY6" fmla="*/ 100501 h 111001"/>
                    <a:gd name="connsiteX7" fmla="*/ 2768 w 272513"/>
                    <a:gd name="connsiteY7" fmla="*/ 56002 h 111001"/>
                    <a:gd name="connsiteX8" fmla="*/ 7638 w 272513"/>
                    <a:gd name="connsiteY8" fmla="*/ 37698 h 111001"/>
                    <a:gd name="connsiteX9" fmla="*/ 263001 w 272513"/>
                    <a:gd name="connsiteY9" fmla="*/ 38013 h 111001"/>
                    <a:gd name="connsiteX10" fmla="*/ 272514 w 272513"/>
                    <a:gd name="connsiteY10" fmla="*/ 46264 h 111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72513" h="111001">
                      <a:moveTo>
                        <a:pt x="272514" y="46264"/>
                      </a:moveTo>
                      <a:cubicBezTo>
                        <a:pt x="271477" y="49059"/>
                        <a:pt x="270846" y="51043"/>
                        <a:pt x="270034" y="52982"/>
                      </a:cubicBezTo>
                      <a:cubicBezTo>
                        <a:pt x="263091" y="69438"/>
                        <a:pt x="255517" y="85668"/>
                        <a:pt x="249385" y="102395"/>
                      </a:cubicBezTo>
                      <a:cubicBezTo>
                        <a:pt x="246049" y="111457"/>
                        <a:pt x="242622" y="112629"/>
                        <a:pt x="233605" y="109068"/>
                      </a:cubicBezTo>
                      <a:cubicBezTo>
                        <a:pt x="204796" y="97571"/>
                        <a:pt x="175580" y="87201"/>
                        <a:pt x="144111" y="85623"/>
                      </a:cubicBezTo>
                      <a:cubicBezTo>
                        <a:pt x="107907" y="83820"/>
                        <a:pt x="74499" y="94956"/>
                        <a:pt x="41948" y="108617"/>
                      </a:cubicBezTo>
                      <a:cubicBezTo>
                        <a:pt x="30812" y="113306"/>
                        <a:pt x="26934" y="111322"/>
                        <a:pt x="22922" y="100501"/>
                      </a:cubicBezTo>
                      <a:cubicBezTo>
                        <a:pt x="17331" y="85263"/>
                        <a:pt x="10117" y="70520"/>
                        <a:pt x="2768" y="56002"/>
                      </a:cubicBezTo>
                      <a:cubicBezTo>
                        <a:pt x="-1379" y="47752"/>
                        <a:pt x="-1695" y="43243"/>
                        <a:pt x="7638" y="37698"/>
                      </a:cubicBezTo>
                      <a:cubicBezTo>
                        <a:pt x="92984" y="-12888"/>
                        <a:pt x="177970" y="-12347"/>
                        <a:pt x="263001" y="38013"/>
                      </a:cubicBezTo>
                      <a:cubicBezTo>
                        <a:pt x="266698" y="40222"/>
                        <a:pt x="272243" y="41079"/>
                        <a:pt x="272514" y="46264"/>
                      </a:cubicBezTo>
                      <a:close/>
                    </a:path>
                  </a:pathLst>
                </a:custGeom>
                <a:solidFill>
                  <a:srgbClr val="273248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xmlns="" id="{52617D9E-DD85-486E-B9BE-9ACC95C10E28}"/>
                    </a:ext>
                  </a:extLst>
                </p:cNvPr>
                <p:cNvSpPr/>
                <p:nvPr/>
              </p:nvSpPr>
              <p:spPr>
                <a:xfrm>
                  <a:off x="5574521" y="3196250"/>
                  <a:ext cx="125498" cy="120337"/>
                </a:xfrm>
                <a:custGeom>
                  <a:avLst/>
                  <a:gdLst>
                    <a:gd name="connsiteX0" fmla="*/ 0 w 185255"/>
                    <a:gd name="connsiteY0" fmla="*/ 69521 h 177636"/>
                    <a:gd name="connsiteX1" fmla="*/ 54193 w 185255"/>
                    <a:gd name="connsiteY1" fmla="*/ 60189 h 177636"/>
                    <a:gd name="connsiteX2" fmla="*/ 67898 w 185255"/>
                    <a:gd name="connsiteY2" fmla="*/ 49639 h 177636"/>
                    <a:gd name="connsiteX3" fmla="*/ 90892 w 185255"/>
                    <a:gd name="connsiteY3" fmla="*/ 0 h 177636"/>
                    <a:gd name="connsiteX4" fmla="*/ 114787 w 185255"/>
                    <a:gd name="connsiteY4" fmla="*/ 45717 h 177636"/>
                    <a:gd name="connsiteX5" fmla="*/ 134985 w 185255"/>
                    <a:gd name="connsiteY5" fmla="*/ 59467 h 177636"/>
                    <a:gd name="connsiteX6" fmla="*/ 185255 w 185255"/>
                    <a:gd name="connsiteY6" fmla="*/ 65238 h 177636"/>
                    <a:gd name="connsiteX7" fmla="*/ 149458 w 185255"/>
                    <a:gd name="connsiteY7" fmla="*/ 101757 h 177636"/>
                    <a:gd name="connsiteX8" fmla="*/ 142379 w 185255"/>
                    <a:gd name="connsiteY8" fmla="*/ 125337 h 177636"/>
                    <a:gd name="connsiteX9" fmla="*/ 152208 w 185255"/>
                    <a:gd name="connsiteY9" fmla="*/ 175156 h 177636"/>
                    <a:gd name="connsiteX10" fmla="*/ 118394 w 185255"/>
                    <a:gd name="connsiteY10" fmla="*/ 157979 h 177636"/>
                    <a:gd name="connsiteX11" fmla="*/ 70017 w 185255"/>
                    <a:gd name="connsiteY11" fmla="*/ 159557 h 177636"/>
                    <a:gd name="connsiteX12" fmla="*/ 37781 w 185255"/>
                    <a:gd name="connsiteY12" fmla="*/ 177636 h 177636"/>
                    <a:gd name="connsiteX13" fmla="*/ 44860 w 185255"/>
                    <a:gd name="connsiteY13" fmla="*/ 129891 h 177636"/>
                    <a:gd name="connsiteX14" fmla="*/ 35482 w 185255"/>
                    <a:gd name="connsiteY14" fmla="*/ 102524 h 177636"/>
                    <a:gd name="connsiteX15" fmla="*/ 0 w 185255"/>
                    <a:gd name="connsiteY15" fmla="*/ 69521 h 177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5255" h="177636">
                      <a:moveTo>
                        <a:pt x="0" y="69521"/>
                      </a:moveTo>
                      <a:cubicBezTo>
                        <a:pt x="20063" y="65960"/>
                        <a:pt x="37060" y="62308"/>
                        <a:pt x="54193" y="60189"/>
                      </a:cubicBezTo>
                      <a:cubicBezTo>
                        <a:pt x="61722" y="59242"/>
                        <a:pt x="65103" y="55906"/>
                        <a:pt x="67898" y="49639"/>
                      </a:cubicBezTo>
                      <a:cubicBezTo>
                        <a:pt x="74887" y="33904"/>
                        <a:pt x="82326" y="18350"/>
                        <a:pt x="90892" y="0"/>
                      </a:cubicBezTo>
                      <a:cubicBezTo>
                        <a:pt x="99729" y="16682"/>
                        <a:pt x="108069" y="30838"/>
                        <a:pt x="114787" y="45717"/>
                      </a:cubicBezTo>
                      <a:cubicBezTo>
                        <a:pt x="119025" y="55139"/>
                        <a:pt x="124616" y="58972"/>
                        <a:pt x="134985" y="59467"/>
                      </a:cubicBezTo>
                      <a:cubicBezTo>
                        <a:pt x="150630" y="60234"/>
                        <a:pt x="166184" y="62939"/>
                        <a:pt x="185255" y="65238"/>
                      </a:cubicBezTo>
                      <a:cubicBezTo>
                        <a:pt x="171955" y="78944"/>
                        <a:pt x="161270" y="90937"/>
                        <a:pt x="149458" y="101757"/>
                      </a:cubicBezTo>
                      <a:cubicBezTo>
                        <a:pt x="141928" y="108655"/>
                        <a:pt x="139900" y="115508"/>
                        <a:pt x="142379" y="125337"/>
                      </a:cubicBezTo>
                      <a:cubicBezTo>
                        <a:pt x="146166" y="140531"/>
                        <a:pt x="148556" y="156085"/>
                        <a:pt x="152208" y="175156"/>
                      </a:cubicBezTo>
                      <a:cubicBezTo>
                        <a:pt x="139043" y="168574"/>
                        <a:pt x="127862" y="164561"/>
                        <a:pt x="118394" y="157979"/>
                      </a:cubicBezTo>
                      <a:cubicBezTo>
                        <a:pt x="101352" y="146121"/>
                        <a:pt x="86248" y="147474"/>
                        <a:pt x="70017" y="159557"/>
                      </a:cubicBezTo>
                      <a:cubicBezTo>
                        <a:pt x="60910" y="166320"/>
                        <a:pt x="50135" y="170828"/>
                        <a:pt x="37781" y="177636"/>
                      </a:cubicBezTo>
                      <a:cubicBezTo>
                        <a:pt x="40261" y="160323"/>
                        <a:pt x="41569" y="144859"/>
                        <a:pt x="44860" y="129891"/>
                      </a:cubicBezTo>
                      <a:cubicBezTo>
                        <a:pt x="47475" y="118123"/>
                        <a:pt x="44860" y="110143"/>
                        <a:pt x="35482" y="102524"/>
                      </a:cubicBezTo>
                      <a:cubicBezTo>
                        <a:pt x="23805" y="93056"/>
                        <a:pt x="13255" y="82010"/>
                        <a:pt x="0" y="695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449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xmlns="" id="{AE9EA074-EA08-4A0F-B806-97453DA6F9B5}"/>
                    </a:ext>
                  </a:extLst>
                </p:cNvPr>
                <p:cNvSpPr/>
                <p:nvPr/>
              </p:nvSpPr>
              <p:spPr>
                <a:xfrm>
                  <a:off x="5926763" y="1735188"/>
                  <a:ext cx="354304" cy="1739330"/>
                </a:xfrm>
                <a:custGeom>
                  <a:avLst/>
                  <a:gdLst>
                    <a:gd name="connsiteX0" fmla="*/ 522272 w 523007"/>
                    <a:gd name="connsiteY0" fmla="*/ 2567437 h 2567521"/>
                    <a:gd name="connsiteX1" fmla="*/ 906 w 523007"/>
                    <a:gd name="connsiteY1" fmla="*/ 2567437 h 2567521"/>
                    <a:gd name="connsiteX2" fmla="*/ 4 w 523007"/>
                    <a:gd name="connsiteY2" fmla="*/ 637607 h 2567521"/>
                    <a:gd name="connsiteX3" fmla="*/ 29490 w 523007"/>
                    <a:gd name="connsiteY3" fmla="*/ 498113 h 2567521"/>
                    <a:gd name="connsiteX4" fmla="*/ 212040 w 523007"/>
                    <a:gd name="connsiteY4" fmla="*/ 79993 h 2567521"/>
                    <a:gd name="connsiteX5" fmla="*/ 248108 w 523007"/>
                    <a:gd name="connsiteY5" fmla="*/ 13357 h 2567521"/>
                    <a:gd name="connsiteX6" fmla="*/ 275159 w 523007"/>
                    <a:gd name="connsiteY6" fmla="*/ 13627 h 2567521"/>
                    <a:gd name="connsiteX7" fmla="*/ 330163 w 523007"/>
                    <a:gd name="connsiteY7" fmla="*/ 125484 h 2567521"/>
                    <a:gd name="connsiteX8" fmla="*/ 498061 w 523007"/>
                    <a:gd name="connsiteY8" fmla="*/ 508708 h 2567521"/>
                    <a:gd name="connsiteX9" fmla="*/ 522993 w 523007"/>
                    <a:gd name="connsiteY9" fmla="*/ 628229 h 2567521"/>
                    <a:gd name="connsiteX10" fmla="*/ 522272 w 523007"/>
                    <a:gd name="connsiteY10" fmla="*/ 2567437 h 2567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3007" h="2567521">
                      <a:moveTo>
                        <a:pt x="522272" y="2567437"/>
                      </a:moveTo>
                      <a:cubicBezTo>
                        <a:pt x="504057" y="2567572"/>
                        <a:pt x="18985" y="2567527"/>
                        <a:pt x="906" y="2567437"/>
                      </a:cubicBezTo>
                      <a:cubicBezTo>
                        <a:pt x="1852" y="2520638"/>
                        <a:pt x="410" y="722503"/>
                        <a:pt x="4" y="637607"/>
                      </a:cubicBezTo>
                      <a:cubicBezTo>
                        <a:pt x="-222" y="588870"/>
                        <a:pt x="9337" y="542387"/>
                        <a:pt x="29490" y="498113"/>
                      </a:cubicBezTo>
                      <a:cubicBezTo>
                        <a:pt x="92474" y="359656"/>
                        <a:pt x="151040" y="219306"/>
                        <a:pt x="212040" y="79993"/>
                      </a:cubicBezTo>
                      <a:cubicBezTo>
                        <a:pt x="222184" y="56819"/>
                        <a:pt x="234718" y="34817"/>
                        <a:pt x="248108" y="13357"/>
                      </a:cubicBezTo>
                      <a:cubicBezTo>
                        <a:pt x="259199" y="-4407"/>
                        <a:pt x="263933" y="-4587"/>
                        <a:pt x="275159" y="13627"/>
                      </a:cubicBezTo>
                      <a:cubicBezTo>
                        <a:pt x="297026" y="49154"/>
                        <a:pt x="314023" y="87161"/>
                        <a:pt x="330163" y="125484"/>
                      </a:cubicBezTo>
                      <a:cubicBezTo>
                        <a:pt x="384356" y="254022"/>
                        <a:pt x="441298" y="381297"/>
                        <a:pt x="498061" y="508708"/>
                      </a:cubicBezTo>
                      <a:cubicBezTo>
                        <a:pt x="515103" y="546941"/>
                        <a:pt x="523399" y="586255"/>
                        <a:pt x="522993" y="628229"/>
                      </a:cubicBezTo>
                      <a:cubicBezTo>
                        <a:pt x="522181" y="716236"/>
                        <a:pt x="522362" y="2563740"/>
                        <a:pt x="522272" y="256743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73480">
                      <a:schemeClr val="accent3">
                        <a:lumMod val="40000"/>
                        <a:lumOff val="60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0800000" scaled="1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xmlns="" id="{BFAEB7FF-DC9A-4FA1-9C0E-DBED7D266019}"/>
                    </a:ext>
                  </a:extLst>
                </p:cNvPr>
                <p:cNvSpPr/>
                <p:nvPr/>
              </p:nvSpPr>
              <p:spPr>
                <a:xfrm>
                  <a:off x="5915520" y="913710"/>
                  <a:ext cx="376997" cy="279137"/>
                </a:xfrm>
                <a:custGeom>
                  <a:avLst/>
                  <a:gdLst>
                    <a:gd name="connsiteX0" fmla="*/ 197107 w 405271"/>
                    <a:gd name="connsiteY0" fmla="*/ 0 h 300072"/>
                    <a:gd name="connsiteX1" fmla="*/ 205689 w 405271"/>
                    <a:gd name="connsiteY1" fmla="*/ 0 h 300072"/>
                    <a:gd name="connsiteX2" fmla="*/ 218334 w 405271"/>
                    <a:gd name="connsiteY2" fmla="*/ 11301 h 300072"/>
                    <a:gd name="connsiteX3" fmla="*/ 395984 w 405271"/>
                    <a:gd name="connsiteY3" fmla="*/ 264008 h 300072"/>
                    <a:gd name="connsiteX4" fmla="*/ 405271 w 405271"/>
                    <a:gd name="connsiteY4" fmla="*/ 281638 h 300072"/>
                    <a:gd name="connsiteX5" fmla="*/ 222407 w 405271"/>
                    <a:gd name="connsiteY5" fmla="*/ 300072 h 300072"/>
                    <a:gd name="connsiteX6" fmla="*/ 0 w 405271"/>
                    <a:gd name="connsiteY6" fmla="*/ 277652 h 300072"/>
                    <a:gd name="connsiteX7" fmla="*/ 22470 w 405271"/>
                    <a:gd name="connsiteY7" fmla="*/ 237937 h 300072"/>
                    <a:gd name="connsiteX8" fmla="*/ 172032 w 405271"/>
                    <a:gd name="connsiteY8" fmla="*/ 28893 h 300072"/>
                    <a:gd name="connsiteX9" fmla="*/ 197107 w 405271"/>
                    <a:gd name="connsiteY9" fmla="*/ 0 h 3000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05271" h="300072">
                      <a:moveTo>
                        <a:pt x="197107" y="0"/>
                      </a:moveTo>
                      <a:cubicBezTo>
                        <a:pt x="199978" y="0"/>
                        <a:pt x="202818" y="0"/>
                        <a:pt x="205689" y="0"/>
                      </a:cubicBezTo>
                      <a:cubicBezTo>
                        <a:pt x="210332" y="3268"/>
                        <a:pt x="214608" y="6842"/>
                        <a:pt x="218334" y="11301"/>
                      </a:cubicBezTo>
                      <a:cubicBezTo>
                        <a:pt x="285054" y="91169"/>
                        <a:pt x="344314" y="175374"/>
                        <a:pt x="395984" y="264008"/>
                      </a:cubicBezTo>
                      <a:lnTo>
                        <a:pt x="405271" y="281638"/>
                      </a:lnTo>
                      <a:lnTo>
                        <a:pt x="222407" y="300072"/>
                      </a:lnTo>
                      <a:lnTo>
                        <a:pt x="0" y="277652"/>
                      </a:lnTo>
                      <a:lnTo>
                        <a:pt x="22470" y="237937"/>
                      </a:lnTo>
                      <a:cubicBezTo>
                        <a:pt x="67294" y="165173"/>
                        <a:pt x="117407" y="95674"/>
                        <a:pt x="172032" y="28893"/>
                      </a:cubicBezTo>
                      <a:cubicBezTo>
                        <a:pt x="180095" y="19028"/>
                        <a:pt x="188739" y="9621"/>
                        <a:pt x="197107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62000">
                      <a:schemeClr val="accent3">
                        <a:lumMod val="40000"/>
                        <a:lumOff val="60000"/>
                      </a:schemeClr>
                    </a:gs>
                    <a:gs pos="0">
                      <a:schemeClr val="accent3">
                        <a:lumMod val="50000"/>
                      </a:schemeClr>
                    </a:gs>
                    <a:gs pos="35000">
                      <a:schemeClr val="accent3">
                        <a:lumMod val="75000"/>
                      </a:schemeClr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12000000" scaled="0"/>
                  <a:tileRect/>
                </a:gradFill>
                <a:ln w="4493" cap="flat">
                  <a:noFill/>
                  <a:prstDash val="solid"/>
                  <a:miter/>
                </a:ln>
                <a:effectLst>
                  <a:outerShdw blurRad="63500" sx="102000" sy="102000" algn="ctr" rotWithShape="0">
                    <a:schemeClr val="accent4">
                      <a:lumMod val="50000"/>
                      <a:alpha val="40000"/>
                    </a:scheme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cs typeface="B Nazanin" panose="00000400000000000000" pitchFamily="2" charset="-78"/>
                  </a:endParaRPr>
                </a:p>
              </p:txBody>
            </p:sp>
          </p:grp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xmlns="" id="{8D586847-E8A9-434D-911F-1C7A5E722F07}"/>
                </a:ext>
              </a:extLst>
            </p:cNvPr>
            <p:cNvGrpSpPr/>
            <p:nvPr/>
          </p:nvGrpSpPr>
          <p:grpSpPr>
            <a:xfrm>
              <a:off x="1451352" y="4102855"/>
              <a:ext cx="5291973" cy="2270008"/>
              <a:chOff x="1451352" y="4102855"/>
              <a:chExt cx="5291973" cy="2270008"/>
            </a:xfrm>
          </p:grpSpPr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xmlns="" id="{40F94D30-0405-405E-A788-7994C0123D8A}"/>
                  </a:ext>
                </a:extLst>
              </p:cNvPr>
              <p:cNvSpPr/>
              <p:nvPr/>
            </p:nvSpPr>
            <p:spPr>
              <a:xfrm>
                <a:off x="4514680" y="5445235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xmlns="" id="{782A234A-B33F-4E70-9F14-4E34C825C0EB}"/>
                  </a:ext>
                </a:extLst>
              </p:cNvPr>
              <p:cNvSpPr/>
              <p:nvPr/>
            </p:nvSpPr>
            <p:spPr>
              <a:xfrm>
                <a:off x="4780440" y="5127138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D085FB07-E14F-47A3-8708-E11FD8DFB1DD}"/>
                  </a:ext>
                </a:extLst>
              </p:cNvPr>
              <p:cNvSpPr/>
              <p:nvPr/>
            </p:nvSpPr>
            <p:spPr>
              <a:xfrm>
                <a:off x="5176251" y="5444370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861B9CD6-8FAB-49B7-988C-D32A6466CB9F}"/>
                  </a:ext>
                </a:extLst>
              </p:cNvPr>
              <p:cNvSpPr/>
              <p:nvPr/>
            </p:nvSpPr>
            <p:spPr>
              <a:xfrm>
                <a:off x="5655807" y="5395567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DCEB6008-DC73-42A6-A314-5B56EE215B28}"/>
                  </a:ext>
                </a:extLst>
              </p:cNvPr>
              <p:cNvSpPr/>
              <p:nvPr/>
            </p:nvSpPr>
            <p:spPr>
              <a:xfrm>
                <a:off x="2683098" y="4905490"/>
                <a:ext cx="751408" cy="75140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xmlns="" id="{A6A6A7E7-0926-44FC-886A-AF5A0603B35B}"/>
                  </a:ext>
                </a:extLst>
              </p:cNvPr>
              <p:cNvSpPr/>
              <p:nvPr/>
            </p:nvSpPr>
            <p:spPr>
              <a:xfrm>
                <a:off x="3314394" y="4946151"/>
                <a:ext cx="548616" cy="54861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D3FF512C-06C5-49CF-A1B3-CCE2E8183481}"/>
                  </a:ext>
                </a:extLst>
              </p:cNvPr>
              <p:cNvSpPr/>
              <p:nvPr/>
            </p:nvSpPr>
            <p:spPr>
              <a:xfrm>
                <a:off x="3679829" y="517373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xmlns="" id="{FE7DDBCB-145C-4AD9-AD4C-8A2BC01F7E4F}"/>
                  </a:ext>
                </a:extLst>
              </p:cNvPr>
              <p:cNvSpPr/>
              <p:nvPr/>
            </p:nvSpPr>
            <p:spPr>
              <a:xfrm>
                <a:off x="4127774" y="4960942"/>
                <a:ext cx="769163" cy="76916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xmlns="" id="{F197F174-132D-4519-A8A1-947F5411D690}"/>
                  </a:ext>
                </a:extLst>
              </p:cNvPr>
              <p:cNvSpPr/>
              <p:nvPr/>
            </p:nvSpPr>
            <p:spPr>
              <a:xfrm>
                <a:off x="3688783" y="4539662"/>
                <a:ext cx="800222" cy="80022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02F77FE2-6E97-4B60-AC6F-CDD9E0D2D490}"/>
                  </a:ext>
                </a:extLst>
              </p:cNvPr>
              <p:cNvSpPr/>
              <p:nvPr/>
            </p:nvSpPr>
            <p:spPr>
              <a:xfrm>
                <a:off x="4642116" y="4739286"/>
                <a:ext cx="594928" cy="5949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2" name="Oval 1">
                <a:extLst>
                  <a:ext uri="{FF2B5EF4-FFF2-40B4-BE49-F238E27FC236}">
                    <a16:creationId xmlns:a16="http://schemas.microsoft.com/office/drawing/2014/main" xmlns="" id="{30F24C6E-5C90-4828-9CD0-D2F1E035BAA8}"/>
                  </a:ext>
                </a:extLst>
              </p:cNvPr>
              <p:cNvSpPr/>
              <p:nvPr/>
            </p:nvSpPr>
            <p:spPr>
              <a:xfrm>
                <a:off x="1896877" y="5484341"/>
                <a:ext cx="544632" cy="5446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xmlns="" id="{18934FF0-0CA5-42BB-845A-61D96B40E821}"/>
                  </a:ext>
                </a:extLst>
              </p:cNvPr>
              <p:cNvSpPr/>
              <p:nvPr/>
            </p:nvSpPr>
            <p:spPr>
              <a:xfrm>
                <a:off x="2238355" y="5267852"/>
                <a:ext cx="699580" cy="6995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xmlns="" id="{642055F1-D2F1-4B52-B5BF-7F40079A82F5}"/>
                  </a:ext>
                </a:extLst>
              </p:cNvPr>
              <p:cNvSpPr/>
              <p:nvPr/>
            </p:nvSpPr>
            <p:spPr>
              <a:xfrm>
                <a:off x="2624176" y="5484341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82259616-586D-486A-BA40-8A28499E3F75}"/>
                  </a:ext>
                </a:extLst>
              </p:cNvPr>
              <p:cNvSpPr/>
              <p:nvPr/>
            </p:nvSpPr>
            <p:spPr>
              <a:xfrm>
                <a:off x="3145883" y="5368468"/>
                <a:ext cx="643967" cy="643967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xmlns="" id="{2CD5EAE4-8D8A-4F7C-B227-5EB206DDFF0A}"/>
                  </a:ext>
                </a:extLst>
              </p:cNvPr>
              <p:cNvSpPr/>
              <p:nvPr/>
            </p:nvSpPr>
            <p:spPr>
              <a:xfrm>
                <a:off x="4033604" y="5535685"/>
                <a:ext cx="657571" cy="65757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xmlns="" id="{3CA36434-0E92-490E-AF39-345CCF12CF99}"/>
                  </a:ext>
                </a:extLst>
              </p:cNvPr>
              <p:cNvSpPr/>
              <p:nvPr/>
            </p:nvSpPr>
            <p:spPr>
              <a:xfrm>
                <a:off x="3645147" y="5719382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xmlns="" id="{F425CE6F-F347-4827-944D-D19AC9BF8538}"/>
                  </a:ext>
                </a:extLst>
              </p:cNvPr>
              <p:cNvSpPr/>
              <p:nvPr/>
            </p:nvSpPr>
            <p:spPr>
              <a:xfrm>
                <a:off x="4836414" y="5656523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xmlns="" id="{B27FC851-1697-4170-B6C1-101D7FACEAC8}"/>
                  </a:ext>
                </a:extLst>
              </p:cNvPr>
              <p:cNvSpPr/>
              <p:nvPr/>
            </p:nvSpPr>
            <p:spPr>
              <a:xfrm>
                <a:off x="5340662" y="4557194"/>
                <a:ext cx="479556" cy="4795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xmlns="" id="{A3440A85-22B8-4546-B85D-6BBBA68F6552}"/>
                  </a:ext>
                </a:extLst>
              </p:cNvPr>
              <p:cNvSpPr/>
              <p:nvPr/>
            </p:nvSpPr>
            <p:spPr>
              <a:xfrm>
                <a:off x="2618674" y="4525723"/>
                <a:ext cx="295274" cy="295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xmlns="" id="{1EAFF9B7-7404-47C6-9EF7-0D0551F8A69D}"/>
                  </a:ext>
                </a:extLst>
              </p:cNvPr>
              <p:cNvSpPr/>
              <p:nvPr/>
            </p:nvSpPr>
            <p:spPr>
              <a:xfrm>
                <a:off x="3476351" y="4102855"/>
                <a:ext cx="224828" cy="22482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xmlns="" id="{D0AD9FA1-D833-4A2B-A716-EF6E76498306}"/>
                  </a:ext>
                </a:extLst>
              </p:cNvPr>
              <p:cNvSpPr/>
              <p:nvPr/>
            </p:nvSpPr>
            <p:spPr>
              <a:xfrm>
                <a:off x="6134469" y="4717321"/>
                <a:ext cx="207353" cy="207353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xmlns="" id="{D40BD324-C0D4-4121-AE76-51723E3EADF0}"/>
                  </a:ext>
                </a:extLst>
              </p:cNvPr>
              <p:cNvSpPr/>
              <p:nvPr/>
            </p:nvSpPr>
            <p:spPr>
              <a:xfrm>
                <a:off x="6026370" y="5695203"/>
                <a:ext cx="410335" cy="410335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215900" dist="12700" dir="2700000" sy="-23000" kx="-800400" algn="bl" rotWithShape="0">
                  <a:schemeClr val="accent4">
                    <a:lumMod val="50000"/>
                    <a:alpha val="4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xmlns="" id="{3A91CF07-6A96-4964-8EFA-EDDD910BB0A9}"/>
                  </a:ext>
                </a:extLst>
              </p:cNvPr>
              <p:cNvSpPr/>
              <p:nvPr/>
            </p:nvSpPr>
            <p:spPr>
              <a:xfrm>
                <a:off x="1583076" y="5388048"/>
                <a:ext cx="295274" cy="29527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152400" dist="317500" dir="5400000" sx="90000" sy="-19000" rotWithShape="0">
                  <a:schemeClr val="accent4">
                    <a:lumMod val="50000"/>
                    <a:alpha val="1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xmlns="" id="{E624CEC0-4E85-4624-84F3-22D7F4A29CD8}"/>
                  </a:ext>
                </a:extLst>
              </p:cNvPr>
              <p:cNvSpPr/>
              <p:nvPr/>
            </p:nvSpPr>
            <p:spPr>
              <a:xfrm>
                <a:off x="1451352" y="5303746"/>
                <a:ext cx="231939" cy="231939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  <a:effectLst>
                <a:outerShdw blurRad="152400" dist="317500" dir="5400000" sx="90000" sy="-19000" rotWithShape="0">
                  <a:schemeClr val="accent4">
                    <a:lumMod val="50000"/>
                    <a:alpha val="15000"/>
                  </a:schemeClr>
                </a:outerShdw>
              </a:effectLst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xmlns="" id="{7BD46D34-703F-43D3-A614-EE5B03E7E147}"/>
                  </a:ext>
                </a:extLst>
              </p:cNvPr>
              <p:cNvSpPr/>
              <p:nvPr/>
            </p:nvSpPr>
            <p:spPr>
              <a:xfrm>
                <a:off x="1505787" y="4995533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xmlns="" id="{516BEF11-656B-4DF8-AA1C-39141E41AE89}"/>
                  </a:ext>
                </a:extLst>
              </p:cNvPr>
              <p:cNvSpPr/>
              <p:nvPr/>
            </p:nvSpPr>
            <p:spPr>
              <a:xfrm>
                <a:off x="6518399" y="5505179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xmlns="" id="{D0982324-D426-46E3-87EB-0D7C97E74E27}"/>
                  </a:ext>
                </a:extLst>
              </p:cNvPr>
              <p:cNvSpPr/>
              <p:nvPr/>
            </p:nvSpPr>
            <p:spPr>
              <a:xfrm>
                <a:off x="6559657" y="520840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xmlns="" id="{03ADAC47-CC68-4F80-93B1-BA3B9A0A8FAE}"/>
                  </a:ext>
                </a:extLst>
              </p:cNvPr>
              <p:cNvSpPr/>
              <p:nvPr/>
            </p:nvSpPr>
            <p:spPr>
              <a:xfrm>
                <a:off x="3317145" y="6088337"/>
                <a:ext cx="224926" cy="224926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xmlns="" id="{1580D7A9-D375-41AC-A330-226AA1999D46}"/>
                  </a:ext>
                </a:extLst>
              </p:cNvPr>
              <p:cNvSpPr/>
              <p:nvPr/>
            </p:nvSpPr>
            <p:spPr>
              <a:xfrm>
                <a:off x="3020327" y="6235749"/>
                <a:ext cx="137114" cy="1371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1"/>
                <a:tileRect/>
              </a:gradFill>
              <a:ln w="4030" cap="flat">
                <a:solidFill>
                  <a:schemeClr val="bg1">
                    <a:lumMod val="85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xmlns="" id="{D12D37A6-D8A8-4D54-A567-DC90E436B5E5}"/>
                  </a:ext>
                </a:extLst>
              </p:cNvPr>
              <p:cNvSpPr/>
              <p:nvPr/>
            </p:nvSpPr>
            <p:spPr>
              <a:xfrm>
                <a:off x="1896877" y="5290986"/>
                <a:ext cx="4539829" cy="931086"/>
              </a:xfrm>
              <a:custGeom>
                <a:avLst/>
                <a:gdLst>
                  <a:gd name="connsiteX0" fmla="*/ 691268 w 4539829"/>
                  <a:gd name="connsiteY0" fmla="*/ 0 h 931086"/>
                  <a:gd name="connsiteX1" fmla="*/ 1013570 w 4539829"/>
                  <a:gd name="connsiteY1" fmla="*/ 213636 h 931086"/>
                  <a:gd name="connsiteX2" fmla="*/ 1014847 w 4539829"/>
                  <a:gd name="connsiteY2" fmla="*/ 219961 h 931086"/>
                  <a:gd name="connsiteX3" fmla="*/ 1049283 w 4539829"/>
                  <a:gd name="connsiteY3" fmla="*/ 216489 h 931086"/>
                  <a:gd name="connsiteX4" fmla="*/ 1229307 w 4539829"/>
                  <a:gd name="connsiteY4" fmla="*/ 271479 h 931086"/>
                  <a:gd name="connsiteX5" fmla="*/ 1272347 w 4539829"/>
                  <a:gd name="connsiteY5" fmla="*/ 306990 h 931086"/>
                  <a:gd name="connsiteX6" fmla="*/ 1274309 w 4539829"/>
                  <a:gd name="connsiteY6" fmla="*/ 297269 h 931086"/>
                  <a:gd name="connsiteX7" fmla="*/ 1570990 w 4539829"/>
                  <a:gd name="connsiteY7" fmla="*/ 100616 h 931086"/>
                  <a:gd name="connsiteX8" fmla="*/ 1892974 w 4539829"/>
                  <a:gd name="connsiteY8" fmla="*/ 422600 h 931086"/>
                  <a:gd name="connsiteX9" fmla="*/ 1881928 w 4539829"/>
                  <a:gd name="connsiteY9" fmla="*/ 477314 h 931086"/>
                  <a:gd name="connsiteX10" fmla="*/ 1894715 w 4539829"/>
                  <a:gd name="connsiteY10" fmla="*/ 470373 h 931086"/>
                  <a:gd name="connsiteX11" fmla="*/ 1988048 w 4539829"/>
                  <a:gd name="connsiteY11" fmla="*/ 451530 h 931086"/>
                  <a:gd name="connsiteX12" fmla="*/ 2122110 w 4539829"/>
                  <a:gd name="connsiteY12" fmla="*/ 492481 h 931086"/>
                  <a:gd name="connsiteX13" fmla="*/ 2152662 w 4539829"/>
                  <a:gd name="connsiteY13" fmla="*/ 517688 h 931086"/>
                  <a:gd name="connsiteX14" fmla="*/ 2162564 w 4539829"/>
                  <a:gd name="connsiteY14" fmla="*/ 468641 h 931086"/>
                  <a:gd name="connsiteX15" fmla="*/ 2465513 w 4539829"/>
                  <a:gd name="connsiteY15" fmla="*/ 267833 h 931086"/>
                  <a:gd name="connsiteX16" fmla="*/ 2649340 w 4539829"/>
                  <a:gd name="connsiteY16" fmla="*/ 323985 h 931086"/>
                  <a:gd name="connsiteX17" fmla="*/ 2651368 w 4539829"/>
                  <a:gd name="connsiteY17" fmla="*/ 325658 h 931086"/>
                  <a:gd name="connsiteX18" fmla="*/ 2697563 w 4539829"/>
                  <a:gd name="connsiteY18" fmla="*/ 257143 h 931086"/>
                  <a:gd name="connsiteX19" fmla="*/ 2890119 w 4539829"/>
                  <a:gd name="connsiteY19" fmla="*/ 177383 h 931086"/>
                  <a:gd name="connsiteX20" fmla="*/ 3141035 w 4539829"/>
                  <a:gd name="connsiteY20" fmla="*/ 343702 h 931086"/>
                  <a:gd name="connsiteX21" fmla="*/ 3150697 w 4539829"/>
                  <a:gd name="connsiteY21" fmla="*/ 391556 h 931086"/>
                  <a:gd name="connsiteX22" fmla="*/ 3179315 w 4539829"/>
                  <a:gd name="connsiteY22" fmla="*/ 388671 h 931086"/>
                  <a:gd name="connsiteX23" fmla="*/ 3272648 w 4539829"/>
                  <a:gd name="connsiteY23" fmla="*/ 407514 h 931086"/>
                  <a:gd name="connsiteX24" fmla="*/ 3295265 w 4539829"/>
                  <a:gd name="connsiteY24" fmla="*/ 419791 h 931086"/>
                  <a:gd name="connsiteX25" fmla="*/ 3304677 w 4539829"/>
                  <a:gd name="connsiteY25" fmla="*/ 373171 h 931086"/>
                  <a:gd name="connsiteX26" fmla="*/ 3601358 w 4539829"/>
                  <a:gd name="connsiteY26" fmla="*/ 176518 h 931086"/>
                  <a:gd name="connsiteX27" fmla="*/ 3781383 w 4539829"/>
                  <a:gd name="connsiteY27" fmla="*/ 231508 h 931086"/>
                  <a:gd name="connsiteX28" fmla="*/ 3819477 w 4539829"/>
                  <a:gd name="connsiteY28" fmla="*/ 262939 h 931086"/>
                  <a:gd name="connsiteX29" fmla="*/ 3853237 w 4539829"/>
                  <a:gd name="connsiteY29" fmla="*/ 222022 h 931086"/>
                  <a:gd name="connsiteX30" fmla="*/ 4080914 w 4539829"/>
                  <a:gd name="connsiteY30" fmla="*/ 127715 h 931086"/>
                  <a:gd name="connsiteX31" fmla="*/ 4377595 w 4539829"/>
                  <a:gd name="connsiteY31" fmla="*/ 324368 h 931086"/>
                  <a:gd name="connsiteX32" fmla="*/ 4400780 w 4539829"/>
                  <a:gd name="connsiteY32" fmla="*/ 439209 h 931086"/>
                  <a:gd name="connsiteX33" fmla="*/ 4414522 w 4539829"/>
                  <a:gd name="connsiteY33" fmla="*/ 443474 h 931086"/>
                  <a:gd name="connsiteX34" fmla="*/ 4539829 w 4539829"/>
                  <a:gd name="connsiteY34" fmla="*/ 632519 h 931086"/>
                  <a:gd name="connsiteX35" fmla="*/ 4334661 w 4539829"/>
                  <a:gd name="connsiteY35" fmla="*/ 837687 h 931086"/>
                  <a:gd name="connsiteX36" fmla="*/ 4189586 w 4539829"/>
                  <a:gd name="connsiteY36" fmla="*/ 777595 h 931086"/>
                  <a:gd name="connsiteX37" fmla="*/ 4175066 w 4539829"/>
                  <a:gd name="connsiteY37" fmla="*/ 756059 h 931086"/>
                  <a:gd name="connsiteX38" fmla="*/ 4145805 w 4539829"/>
                  <a:gd name="connsiteY38" fmla="*/ 765142 h 931086"/>
                  <a:gd name="connsiteX39" fmla="*/ 4080914 w 4539829"/>
                  <a:gd name="connsiteY39" fmla="*/ 771683 h 931086"/>
                  <a:gd name="connsiteX40" fmla="*/ 3900890 w 4539829"/>
                  <a:gd name="connsiteY40" fmla="*/ 716693 h 931086"/>
                  <a:gd name="connsiteX41" fmla="*/ 3862795 w 4539829"/>
                  <a:gd name="connsiteY41" fmla="*/ 685262 h 931086"/>
                  <a:gd name="connsiteX42" fmla="*/ 3829035 w 4539829"/>
                  <a:gd name="connsiteY42" fmla="*/ 726179 h 931086"/>
                  <a:gd name="connsiteX43" fmla="*/ 3601358 w 4539829"/>
                  <a:gd name="connsiteY43" fmla="*/ 820486 h 931086"/>
                  <a:gd name="connsiteX44" fmla="*/ 3421334 w 4539829"/>
                  <a:gd name="connsiteY44" fmla="*/ 765496 h 931086"/>
                  <a:gd name="connsiteX45" fmla="*/ 3388848 w 4539829"/>
                  <a:gd name="connsiteY45" fmla="*/ 738693 h 931086"/>
                  <a:gd name="connsiteX46" fmla="*/ 3348864 w 4539829"/>
                  <a:gd name="connsiteY46" fmla="*/ 797998 h 931086"/>
                  <a:gd name="connsiteX47" fmla="*/ 3179315 w 4539829"/>
                  <a:gd name="connsiteY47" fmla="*/ 868227 h 931086"/>
                  <a:gd name="connsiteX48" fmla="*/ 2958380 w 4539829"/>
                  <a:gd name="connsiteY48" fmla="*/ 721782 h 931086"/>
                  <a:gd name="connsiteX49" fmla="*/ 2956584 w 4539829"/>
                  <a:gd name="connsiteY49" fmla="*/ 712887 h 931086"/>
                  <a:gd name="connsiteX50" fmla="*/ 2945000 w 4539829"/>
                  <a:gd name="connsiteY50" fmla="*/ 716483 h 931086"/>
                  <a:gd name="connsiteX51" fmla="*/ 2890119 w 4539829"/>
                  <a:gd name="connsiteY51" fmla="*/ 722015 h 931086"/>
                  <a:gd name="connsiteX52" fmla="*/ 2784122 w 4539829"/>
                  <a:gd name="connsiteY52" fmla="*/ 700615 h 931086"/>
                  <a:gd name="connsiteX53" fmla="*/ 2774372 w 4539829"/>
                  <a:gd name="connsiteY53" fmla="*/ 695323 h 931086"/>
                  <a:gd name="connsiteX54" fmla="*/ 2768462 w 4539829"/>
                  <a:gd name="connsiteY54" fmla="*/ 724597 h 931086"/>
                  <a:gd name="connsiteX55" fmla="*/ 2465513 w 4539829"/>
                  <a:gd name="connsiteY55" fmla="*/ 925405 h 931086"/>
                  <a:gd name="connsiteX56" fmla="*/ 2233026 w 4539829"/>
                  <a:gd name="connsiteY56" fmla="*/ 829106 h 931086"/>
                  <a:gd name="connsiteX57" fmla="*/ 2203297 w 4539829"/>
                  <a:gd name="connsiteY57" fmla="*/ 793074 h 931086"/>
                  <a:gd name="connsiteX58" fmla="*/ 2157597 w 4539829"/>
                  <a:gd name="connsiteY58" fmla="*/ 860857 h 931086"/>
                  <a:gd name="connsiteX59" fmla="*/ 1988048 w 4539829"/>
                  <a:gd name="connsiteY59" fmla="*/ 931086 h 931086"/>
                  <a:gd name="connsiteX60" fmla="*/ 1748270 w 4539829"/>
                  <a:gd name="connsiteY60" fmla="*/ 691308 h 931086"/>
                  <a:gd name="connsiteX61" fmla="*/ 1748321 w 4539829"/>
                  <a:gd name="connsiteY61" fmla="*/ 691057 h 931086"/>
                  <a:gd name="connsiteX62" fmla="*/ 1696321 w 4539829"/>
                  <a:gd name="connsiteY62" fmla="*/ 719281 h 931086"/>
                  <a:gd name="connsiteX63" fmla="*/ 1570990 w 4539829"/>
                  <a:gd name="connsiteY63" fmla="*/ 744584 h 931086"/>
                  <a:gd name="connsiteX64" fmla="*/ 1390966 w 4539829"/>
                  <a:gd name="connsiteY64" fmla="*/ 689594 h 931086"/>
                  <a:gd name="connsiteX65" fmla="*/ 1347926 w 4539829"/>
                  <a:gd name="connsiteY65" fmla="*/ 654084 h 931086"/>
                  <a:gd name="connsiteX66" fmla="*/ 1345964 w 4539829"/>
                  <a:gd name="connsiteY66" fmla="*/ 663804 h 931086"/>
                  <a:gd name="connsiteX67" fmla="*/ 1049283 w 4539829"/>
                  <a:gd name="connsiteY67" fmla="*/ 860457 h 931086"/>
                  <a:gd name="connsiteX68" fmla="*/ 782289 w 4539829"/>
                  <a:gd name="connsiteY68" fmla="*/ 718498 h 931086"/>
                  <a:gd name="connsiteX69" fmla="*/ 767241 w 4539829"/>
                  <a:gd name="connsiteY69" fmla="*/ 690773 h 931086"/>
                  <a:gd name="connsiteX70" fmla="*/ 761763 w 4539829"/>
                  <a:gd name="connsiteY70" fmla="*/ 692474 h 931086"/>
                  <a:gd name="connsiteX71" fmla="*/ 691268 w 4539829"/>
                  <a:gd name="connsiteY71" fmla="*/ 699580 h 931086"/>
                  <a:gd name="connsiteX72" fmla="*/ 495697 w 4539829"/>
                  <a:gd name="connsiteY72" fmla="*/ 639842 h 931086"/>
                  <a:gd name="connsiteX73" fmla="*/ 493878 w 4539829"/>
                  <a:gd name="connsiteY73" fmla="*/ 638341 h 931086"/>
                  <a:gd name="connsiteX74" fmla="*/ 464872 w 4539829"/>
                  <a:gd name="connsiteY74" fmla="*/ 681362 h 931086"/>
                  <a:gd name="connsiteX75" fmla="*/ 272316 w 4539829"/>
                  <a:gd name="connsiteY75" fmla="*/ 761121 h 931086"/>
                  <a:gd name="connsiteX76" fmla="*/ 0 w 4539829"/>
                  <a:gd name="connsiteY76" fmla="*/ 488805 h 931086"/>
                  <a:gd name="connsiteX77" fmla="*/ 272316 w 4539829"/>
                  <a:gd name="connsiteY77" fmla="*/ 216489 h 931086"/>
                  <a:gd name="connsiteX78" fmla="*/ 327197 w 4539829"/>
                  <a:gd name="connsiteY78" fmla="*/ 222022 h 931086"/>
                  <a:gd name="connsiteX79" fmla="*/ 364910 w 4539829"/>
                  <a:gd name="connsiteY79" fmla="*/ 233728 h 931086"/>
                  <a:gd name="connsiteX80" fmla="*/ 368966 w 4539829"/>
                  <a:gd name="connsiteY80" fmla="*/ 213636 h 931086"/>
                  <a:gd name="connsiteX81" fmla="*/ 691268 w 4539829"/>
                  <a:gd name="connsiteY81" fmla="*/ 0 h 93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4539829" h="931086">
                    <a:moveTo>
                      <a:pt x="691268" y="0"/>
                    </a:moveTo>
                    <a:cubicBezTo>
                      <a:pt x="836156" y="0"/>
                      <a:pt x="960469" y="88091"/>
                      <a:pt x="1013570" y="213636"/>
                    </a:cubicBezTo>
                    <a:lnTo>
                      <a:pt x="1014847" y="219961"/>
                    </a:lnTo>
                    <a:lnTo>
                      <a:pt x="1049283" y="216489"/>
                    </a:lnTo>
                    <a:cubicBezTo>
                      <a:pt x="1115968" y="216489"/>
                      <a:pt x="1177918" y="236761"/>
                      <a:pt x="1229307" y="271479"/>
                    </a:cubicBezTo>
                    <a:lnTo>
                      <a:pt x="1272347" y="306990"/>
                    </a:lnTo>
                    <a:lnTo>
                      <a:pt x="1274309" y="297269"/>
                    </a:lnTo>
                    <a:cubicBezTo>
                      <a:pt x="1323189" y="181705"/>
                      <a:pt x="1437620" y="100616"/>
                      <a:pt x="1570990" y="100616"/>
                    </a:cubicBezTo>
                    <a:cubicBezTo>
                      <a:pt x="1748817" y="100616"/>
                      <a:pt x="1892974" y="244773"/>
                      <a:pt x="1892974" y="422600"/>
                    </a:cubicBezTo>
                    <a:lnTo>
                      <a:pt x="1881928" y="477314"/>
                    </a:lnTo>
                    <a:lnTo>
                      <a:pt x="1894715" y="470373"/>
                    </a:lnTo>
                    <a:cubicBezTo>
                      <a:pt x="1923402" y="458240"/>
                      <a:pt x="1954941" y="451530"/>
                      <a:pt x="1988048" y="451530"/>
                    </a:cubicBezTo>
                    <a:cubicBezTo>
                      <a:pt x="2037708" y="451530"/>
                      <a:pt x="2083841" y="466627"/>
                      <a:pt x="2122110" y="492481"/>
                    </a:cubicBezTo>
                    <a:lnTo>
                      <a:pt x="2152662" y="517688"/>
                    </a:lnTo>
                    <a:lnTo>
                      <a:pt x="2162564" y="468641"/>
                    </a:lnTo>
                    <a:cubicBezTo>
                      <a:pt x="2212477" y="350635"/>
                      <a:pt x="2329325" y="267833"/>
                      <a:pt x="2465513" y="267833"/>
                    </a:cubicBezTo>
                    <a:cubicBezTo>
                      <a:pt x="2533606" y="267833"/>
                      <a:pt x="2596865" y="288534"/>
                      <a:pt x="2649340" y="323985"/>
                    </a:cubicBezTo>
                    <a:lnTo>
                      <a:pt x="2651368" y="325658"/>
                    </a:lnTo>
                    <a:lnTo>
                      <a:pt x="2697563" y="257143"/>
                    </a:lnTo>
                    <a:cubicBezTo>
                      <a:pt x="2746842" y="207863"/>
                      <a:pt x="2814921" y="177383"/>
                      <a:pt x="2890119" y="177383"/>
                    </a:cubicBezTo>
                    <a:cubicBezTo>
                      <a:pt x="3002916" y="177383"/>
                      <a:pt x="3099695" y="245963"/>
                      <a:pt x="3141035" y="343702"/>
                    </a:cubicBezTo>
                    <a:lnTo>
                      <a:pt x="3150697" y="391556"/>
                    </a:lnTo>
                    <a:lnTo>
                      <a:pt x="3179315" y="388671"/>
                    </a:lnTo>
                    <a:cubicBezTo>
                      <a:pt x="3212422" y="388671"/>
                      <a:pt x="3243961" y="395381"/>
                      <a:pt x="3272648" y="407514"/>
                    </a:cubicBezTo>
                    <a:lnTo>
                      <a:pt x="3295265" y="419791"/>
                    </a:lnTo>
                    <a:lnTo>
                      <a:pt x="3304677" y="373171"/>
                    </a:lnTo>
                    <a:cubicBezTo>
                      <a:pt x="3353557" y="257607"/>
                      <a:pt x="3467988" y="176518"/>
                      <a:pt x="3601358" y="176518"/>
                    </a:cubicBezTo>
                    <a:cubicBezTo>
                      <a:pt x="3668043" y="176518"/>
                      <a:pt x="3729994" y="196790"/>
                      <a:pt x="3781383" y="231508"/>
                    </a:cubicBezTo>
                    <a:lnTo>
                      <a:pt x="3819477" y="262939"/>
                    </a:lnTo>
                    <a:lnTo>
                      <a:pt x="3853237" y="222022"/>
                    </a:lnTo>
                    <a:cubicBezTo>
                      <a:pt x="3911505" y="163754"/>
                      <a:pt x="3992001" y="127715"/>
                      <a:pt x="4080914" y="127715"/>
                    </a:cubicBezTo>
                    <a:cubicBezTo>
                      <a:pt x="4214285" y="127715"/>
                      <a:pt x="4328715" y="208804"/>
                      <a:pt x="4377595" y="324368"/>
                    </a:cubicBezTo>
                    <a:lnTo>
                      <a:pt x="4400780" y="439209"/>
                    </a:lnTo>
                    <a:lnTo>
                      <a:pt x="4414522" y="443474"/>
                    </a:lnTo>
                    <a:cubicBezTo>
                      <a:pt x="4488160" y="474621"/>
                      <a:pt x="4539829" y="547536"/>
                      <a:pt x="4539829" y="632519"/>
                    </a:cubicBezTo>
                    <a:cubicBezTo>
                      <a:pt x="4539829" y="745830"/>
                      <a:pt x="4447972" y="837687"/>
                      <a:pt x="4334661" y="837687"/>
                    </a:cubicBezTo>
                    <a:cubicBezTo>
                      <a:pt x="4278006" y="837687"/>
                      <a:pt x="4226714" y="814723"/>
                      <a:pt x="4189586" y="777595"/>
                    </a:cubicBezTo>
                    <a:lnTo>
                      <a:pt x="4175066" y="756059"/>
                    </a:lnTo>
                    <a:lnTo>
                      <a:pt x="4145805" y="765142"/>
                    </a:lnTo>
                    <a:cubicBezTo>
                      <a:pt x="4124845" y="769431"/>
                      <a:pt x="4103143" y="771683"/>
                      <a:pt x="4080914" y="771683"/>
                    </a:cubicBezTo>
                    <a:cubicBezTo>
                      <a:pt x="4014229" y="771683"/>
                      <a:pt x="3952279" y="751411"/>
                      <a:pt x="3900890" y="716693"/>
                    </a:cubicBezTo>
                    <a:lnTo>
                      <a:pt x="3862795" y="685262"/>
                    </a:lnTo>
                    <a:lnTo>
                      <a:pt x="3829035" y="726179"/>
                    </a:lnTo>
                    <a:cubicBezTo>
                      <a:pt x="3770768" y="784447"/>
                      <a:pt x="3690272" y="820486"/>
                      <a:pt x="3601358" y="820486"/>
                    </a:cubicBezTo>
                    <a:cubicBezTo>
                      <a:pt x="3534673" y="820486"/>
                      <a:pt x="3472723" y="800214"/>
                      <a:pt x="3421334" y="765496"/>
                    </a:cubicBezTo>
                    <a:lnTo>
                      <a:pt x="3388848" y="738693"/>
                    </a:lnTo>
                    <a:lnTo>
                      <a:pt x="3348864" y="797998"/>
                    </a:lnTo>
                    <a:cubicBezTo>
                      <a:pt x="3305473" y="841389"/>
                      <a:pt x="3245528" y="868227"/>
                      <a:pt x="3179315" y="868227"/>
                    </a:cubicBezTo>
                    <a:cubicBezTo>
                      <a:pt x="3079996" y="868227"/>
                      <a:pt x="2994780" y="807842"/>
                      <a:pt x="2958380" y="721782"/>
                    </a:cubicBezTo>
                    <a:lnTo>
                      <a:pt x="2956584" y="712887"/>
                    </a:lnTo>
                    <a:lnTo>
                      <a:pt x="2945000" y="716483"/>
                    </a:lnTo>
                    <a:cubicBezTo>
                      <a:pt x="2927273" y="720110"/>
                      <a:pt x="2908919" y="722015"/>
                      <a:pt x="2890119" y="722015"/>
                    </a:cubicBezTo>
                    <a:cubicBezTo>
                      <a:pt x="2852520" y="722015"/>
                      <a:pt x="2816701" y="714395"/>
                      <a:pt x="2784122" y="700615"/>
                    </a:cubicBezTo>
                    <a:lnTo>
                      <a:pt x="2774372" y="695323"/>
                    </a:lnTo>
                    <a:lnTo>
                      <a:pt x="2768462" y="724597"/>
                    </a:lnTo>
                    <a:cubicBezTo>
                      <a:pt x="2718549" y="842604"/>
                      <a:pt x="2601700" y="925405"/>
                      <a:pt x="2465513" y="925405"/>
                    </a:cubicBezTo>
                    <a:cubicBezTo>
                      <a:pt x="2374721" y="925405"/>
                      <a:pt x="2292525" y="888605"/>
                      <a:pt x="2233026" y="829106"/>
                    </a:cubicBezTo>
                    <a:lnTo>
                      <a:pt x="2203297" y="793074"/>
                    </a:lnTo>
                    <a:lnTo>
                      <a:pt x="2157597" y="860857"/>
                    </a:lnTo>
                    <a:cubicBezTo>
                      <a:pt x="2114205" y="904248"/>
                      <a:pt x="2054261" y="931086"/>
                      <a:pt x="1988048" y="931086"/>
                    </a:cubicBezTo>
                    <a:cubicBezTo>
                      <a:pt x="1855622" y="931086"/>
                      <a:pt x="1748270" y="823734"/>
                      <a:pt x="1748270" y="691308"/>
                    </a:cubicBezTo>
                    <a:lnTo>
                      <a:pt x="1748321" y="691057"/>
                    </a:lnTo>
                    <a:lnTo>
                      <a:pt x="1696321" y="719281"/>
                    </a:lnTo>
                    <a:cubicBezTo>
                      <a:pt x="1657799" y="735574"/>
                      <a:pt x="1615447" y="744584"/>
                      <a:pt x="1570990" y="744584"/>
                    </a:cubicBezTo>
                    <a:cubicBezTo>
                      <a:pt x="1504305" y="744584"/>
                      <a:pt x="1442355" y="724312"/>
                      <a:pt x="1390966" y="689594"/>
                    </a:cubicBezTo>
                    <a:lnTo>
                      <a:pt x="1347926" y="654084"/>
                    </a:lnTo>
                    <a:lnTo>
                      <a:pt x="1345964" y="663804"/>
                    </a:lnTo>
                    <a:cubicBezTo>
                      <a:pt x="1297084" y="779369"/>
                      <a:pt x="1182653" y="860457"/>
                      <a:pt x="1049283" y="860457"/>
                    </a:cubicBezTo>
                    <a:cubicBezTo>
                      <a:pt x="938141" y="860457"/>
                      <a:pt x="840152" y="804146"/>
                      <a:pt x="782289" y="718498"/>
                    </a:cubicBezTo>
                    <a:lnTo>
                      <a:pt x="767241" y="690773"/>
                    </a:lnTo>
                    <a:lnTo>
                      <a:pt x="761763" y="692474"/>
                    </a:lnTo>
                    <a:cubicBezTo>
                      <a:pt x="738992" y="697133"/>
                      <a:pt x="715416" y="699580"/>
                      <a:pt x="691268" y="699580"/>
                    </a:cubicBezTo>
                    <a:cubicBezTo>
                      <a:pt x="618824" y="699580"/>
                      <a:pt x="551524" y="677558"/>
                      <a:pt x="495697" y="639842"/>
                    </a:cubicBezTo>
                    <a:lnTo>
                      <a:pt x="493878" y="638341"/>
                    </a:lnTo>
                    <a:lnTo>
                      <a:pt x="464872" y="681362"/>
                    </a:lnTo>
                    <a:cubicBezTo>
                      <a:pt x="415593" y="730641"/>
                      <a:pt x="347514" y="761121"/>
                      <a:pt x="272316" y="761121"/>
                    </a:cubicBezTo>
                    <a:cubicBezTo>
                      <a:pt x="121920" y="761121"/>
                      <a:pt x="0" y="639201"/>
                      <a:pt x="0" y="488805"/>
                    </a:cubicBezTo>
                    <a:cubicBezTo>
                      <a:pt x="0" y="338409"/>
                      <a:pt x="121920" y="216489"/>
                      <a:pt x="272316" y="216489"/>
                    </a:cubicBezTo>
                    <a:cubicBezTo>
                      <a:pt x="291115" y="216489"/>
                      <a:pt x="309470" y="218394"/>
                      <a:pt x="327197" y="222022"/>
                    </a:cubicBezTo>
                    <a:lnTo>
                      <a:pt x="364910" y="233728"/>
                    </a:lnTo>
                    <a:lnTo>
                      <a:pt x="368966" y="213636"/>
                    </a:lnTo>
                    <a:cubicBezTo>
                      <a:pt x="422067" y="88091"/>
                      <a:pt x="546380" y="0"/>
                      <a:pt x="691268" y="0"/>
                    </a:cubicBezTo>
                    <a:close/>
                  </a:path>
                </a:pathLst>
              </a:custGeom>
              <a:gradFill flip="none" rotWithShape="1">
                <a:gsLst>
                  <a:gs pos="29000">
                    <a:schemeClr val="bg1"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  <a:gs pos="100000">
                    <a:schemeClr val="bg1">
                      <a:lumMod val="50000"/>
                      <a:alpha val="50000"/>
                    </a:schemeClr>
                  </a:gs>
                </a:gsLst>
                <a:lin ang="5400000" scaled="1"/>
                <a:tileRect/>
              </a:gradFill>
              <a:ln w="4030" cap="flat">
                <a:noFill/>
                <a:prstDash val="solid"/>
                <a:miter/>
              </a:ln>
              <a:effectLst/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solidFill>
                    <a:schemeClr val="tx1"/>
                  </a:solidFill>
                  <a:cs typeface="B Nazanin" panose="00000400000000000000" pitchFamily="2" charset="-78"/>
                </a:endParaRPr>
              </a:p>
            </p:txBody>
          </p:sp>
        </p:grp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E96F5A2A-705E-3D18-42C8-98ABE17758DF}"/>
              </a:ext>
            </a:extLst>
          </p:cNvPr>
          <p:cNvCxnSpPr>
            <a:cxnSpLocks/>
          </p:cNvCxnSpPr>
          <p:nvPr/>
        </p:nvCxnSpPr>
        <p:spPr>
          <a:xfrm>
            <a:off x="7935807" y="1287432"/>
            <a:ext cx="828675" cy="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526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063872-55D6-44F8-92DB-D7AECF81A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fa-IR" sz="3200" b="1" dirty="0" smtClean="0">
                <a:latin typeface="Vazir" panose="020B0603030804020204" pitchFamily="34" charset="-78"/>
                <a:cs typeface="B Titr" panose="00000700000000000000" pitchFamily="2" charset="-78"/>
              </a:rPr>
              <a:t>شرح راهکار (نمایش محصولات و نحوه عملکرد)</a:t>
            </a:r>
            <a:endParaRPr lang="en-US" sz="3200" b="1" dirty="0">
              <a:latin typeface="Vazir" panose="020B0603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0D97DB-A45B-4D8B-93A3-70ABD7F8F4B3}"/>
              </a:ext>
            </a:extLst>
          </p:cNvPr>
          <p:cNvSpPr txBox="1"/>
          <p:nvPr/>
        </p:nvSpPr>
        <p:spPr>
          <a:xfrm>
            <a:off x="5763119" y="4491706"/>
            <a:ext cx="28422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dirty="0">
                <a:solidFill>
                  <a:schemeClr val="bg1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en-US" altLang="ko-KR" sz="1400" dirty="0">
              <a:solidFill>
                <a:schemeClr val="bg1"/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5BF1C71-8D2E-4794-8CE5-57F985670E3B}"/>
              </a:ext>
            </a:extLst>
          </p:cNvPr>
          <p:cNvSpPr txBox="1"/>
          <p:nvPr/>
        </p:nvSpPr>
        <p:spPr>
          <a:xfrm>
            <a:off x="5763120" y="4173552"/>
            <a:ext cx="2842224" cy="276999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ctr" rtl="1"/>
            <a:r>
              <a:rPr lang="fa-IR" altLang="ko-KR" b="1" dirty="0">
                <a:solidFill>
                  <a:schemeClr val="bg1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</a:t>
            </a:r>
            <a:endParaRPr lang="ko-KR" altLang="en-US" b="1" dirty="0">
              <a:solidFill>
                <a:schemeClr val="bg1"/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41B69A1-0891-42F5-BFBA-032060C48CE0}"/>
              </a:ext>
            </a:extLst>
          </p:cNvPr>
          <p:cNvSpPr txBox="1"/>
          <p:nvPr/>
        </p:nvSpPr>
        <p:spPr>
          <a:xfrm>
            <a:off x="5820302" y="3214717"/>
            <a:ext cx="2706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altLang="ko-KR" sz="1400" dirty="0">
                <a:solidFill>
                  <a:schemeClr val="bg1"/>
                </a:solidFill>
                <a:latin typeface="Vazir" panose="020B0603030804020204" pitchFamily="34" charset="-78"/>
                <a:ea typeface="FZShuTi" pitchFamily="2" charset="-122"/>
                <a:cs typeface="B Nazanin" panose="00000400000000000000" pitchFamily="2" charset="-78"/>
              </a:rPr>
              <a:t>توضیحات این عنوان را اینجا وارد کنید ...</a:t>
            </a:r>
            <a:endParaRPr lang="en-US" altLang="ko-KR" sz="1400" dirty="0">
              <a:solidFill>
                <a:schemeClr val="bg1"/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FB9F675-AB55-4B91-A305-54E85517D25A}"/>
              </a:ext>
            </a:extLst>
          </p:cNvPr>
          <p:cNvSpPr txBox="1"/>
          <p:nvPr/>
        </p:nvSpPr>
        <p:spPr>
          <a:xfrm>
            <a:off x="5820303" y="2878318"/>
            <a:ext cx="2706152" cy="369332"/>
          </a:xfrm>
          <a:prstGeom prst="rect">
            <a:avLst/>
          </a:prstGeom>
          <a:noFill/>
        </p:spPr>
        <p:txBody>
          <a:bodyPr wrap="square" lIns="90000" rIns="108000" rtlCol="0">
            <a:spAutoFit/>
          </a:bodyPr>
          <a:lstStyle/>
          <a:p>
            <a:pPr algn="ctr" rtl="1"/>
            <a:r>
              <a:rPr lang="fa-IR" altLang="ko-KR" b="1" dirty="0">
                <a:solidFill>
                  <a:schemeClr val="bg1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</a:t>
            </a:r>
            <a:endParaRPr lang="ko-KR" altLang="en-US" b="1" dirty="0">
              <a:solidFill>
                <a:schemeClr val="bg1"/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3D973B-FBC0-4BBA-A756-D14EBA671222}"/>
              </a:ext>
            </a:extLst>
          </p:cNvPr>
          <p:cNvSpPr txBox="1"/>
          <p:nvPr/>
        </p:nvSpPr>
        <p:spPr>
          <a:xfrm>
            <a:off x="557464" y="4892034"/>
            <a:ext cx="40234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 rtl="1"/>
            <a:r>
              <a:rPr lang="fa-IR" altLang="ko-KR" sz="4400" b="1" dirty="0">
                <a:solidFill>
                  <a:schemeClr val="accent3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 را وارد کنید</a:t>
            </a:r>
            <a:endParaRPr lang="en-US" altLang="ko-KR" sz="4400" b="1" dirty="0">
              <a:solidFill>
                <a:schemeClr val="accent3"/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76A0023-CDDE-4768-97D0-BCBF6F9485EB}"/>
              </a:ext>
            </a:extLst>
          </p:cNvPr>
          <p:cNvSpPr txBox="1"/>
          <p:nvPr/>
        </p:nvSpPr>
        <p:spPr>
          <a:xfrm>
            <a:off x="620903" y="5632615"/>
            <a:ext cx="395997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2000" b="1" dirty="0">
                <a:solidFill>
                  <a:srgbClr val="00B050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زیرعنوان را اینجا وارد کنید</a:t>
            </a:r>
            <a:endParaRPr lang="ko-KR" altLang="en-US" sz="2000" b="1" dirty="0">
              <a:solidFill>
                <a:srgbClr val="00B050"/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8FED4814-B569-4523-ACAF-B5AB79FC875E}"/>
              </a:ext>
            </a:extLst>
          </p:cNvPr>
          <p:cNvSpPr txBox="1"/>
          <p:nvPr/>
        </p:nvSpPr>
        <p:spPr>
          <a:xfrm>
            <a:off x="592976" y="6095051"/>
            <a:ext cx="395997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 rtl="1"/>
            <a:r>
              <a:rPr lang="fa-IR" altLang="ko-KR" sz="1400" dirty="0">
                <a:solidFill>
                  <a:schemeClr val="accent3"/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خود را اینجا وارد کنید</a:t>
            </a:r>
            <a:endParaRPr lang="ko-KR" altLang="en-US" sz="1400" dirty="0">
              <a:solidFill>
                <a:schemeClr val="accent3"/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xmlns="" id="{72C0D6D8-F61E-4D9E-8F27-11B0CC277BB9}"/>
              </a:ext>
            </a:extLst>
          </p:cNvPr>
          <p:cNvSpPr/>
          <p:nvPr/>
        </p:nvSpPr>
        <p:spPr>
          <a:xfrm rot="18900000">
            <a:off x="6729429" y="1753217"/>
            <a:ext cx="653360" cy="1075502"/>
          </a:xfrm>
          <a:custGeom>
            <a:avLst/>
            <a:gdLst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081285 h 4007282"/>
              <a:gd name="connsiteX1" fmla="*/ 1668701 w 2487611"/>
              <a:gd name="connsiteY1" fmla="*/ 3381869 h 4007282"/>
              <a:gd name="connsiteX2" fmla="*/ 1698103 w 2487611"/>
              <a:gd name="connsiteY2" fmla="*/ 3725512 h 4007282"/>
              <a:gd name="connsiteX3" fmla="*/ 1503571 w 2487611"/>
              <a:gd name="connsiteY3" fmla="*/ 3508020 h 4007282"/>
              <a:gd name="connsiteX4" fmla="*/ 1461585 w 2487611"/>
              <a:gd name="connsiteY4" fmla="*/ 3721761 h 4007282"/>
              <a:gd name="connsiteX5" fmla="*/ 1244671 w 2487611"/>
              <a:gd name="connsiteY5" fmla="*/ 4007282 h 4007282"/>
              <a:gd name="connsiteX6" fmla="*/ 1079392 w 2487611"/>
              <a:gd name="connsiteY6" fmla="*/ 3701523 h 4007282"/>
              <a:gd name="connsiteX7" fmla="*/ 987763 w 2487611"/>
              <a:gd name="connsiteY7" fmla="*/ 3569325 h 4007282"/>
              <a:gd name="connsiteX8" fmla="*/ 854400 w 2487611"/>
              <a:gd name="connsiteY8" fmla="*/ 3636047 h 4007282"/>
              <a:gd name="connsiteX9" fmla="*/ 869102 w 2487611"/>
              <a:gd name="connsiteY9" fmla="*/ 3312632 h 4007282"/>
              <a:gd name="connsiteX10" fmla="*/ 1052587 w 2487611"/>
              <a:gd name="connsiteY10" fmla="*/ 3115087 h 4007282"/>
              <a:gd name="connsiteX11" fmla="*/ 1019981 w 2487611"/>
              <a:gd name="connsiteY11" fmla="*/ 3159110 h 4007282"/>
              <a:gd name="connsiteX12" fmla="*/ 1012121 w 2487611"/>
              <a:gd name="connsiteY12" fmla="*/ 3332027 h 4007282"/>
              <a:gd name="connsiteX13" fmla="*/ 1083424 w 2487611"/>
              <a:gd name="connsiteY13" fmla="*/ 3296354 h 4007282"/>
              <a:gd name="connsiteX14" fmla="*/ 1132416 w 2487611"/>
              <a:gd name="connsiteY14" fmla="*/ 3367034 h 4007282"/>
              <a:gd name="connsiteX15" fmla="*/ 1220783 w 2487611"/>
              <a:gd name="connsiteY15" fmla="*/ 3530511 h 4007282"/>
              <a:gd name="connsiteX16" fmla="*/ 1336759 w 2487611"/>
              <a:gd name="connsiteY16" fmla="*/ 3377854 h 4007282"/>
              <a:gd name="connsiteX17" fmla="*/ 1359207 w 2487611"/>
              <a:gd name="connsiteY17" fmla="*/ 3263575 h 4007282"/>
              <a:gd name="connsiteX18" fmla="*/ 1463216 w 2487611"/>
              <a:gd name="connsiteY18" fmla="*/ 3379859 h 4007282"/>
              <a:gd name="connsiteX19" fmla="*/ 1447496 w 2487611"/>
              <a:gd name="connsiteY19" fmla="*/ 3196127 h 4007282"/>
              <a:gd name="connsiteX20" fmla="*/ 1355591 w 2487611"/>
              <a:gd name="connsiteY20" fmla="*/ 3081285 h 4007282"/>
              <a:gd name="connsiteX21" fmla="*/ 803026 w 2487611"/>
              <a:gd name="connsiteY21" fmla="*/ 2773720 h 4007282"/>
              <a:gd name="connsiteX22" fmla="*/ 1689473 w 2487611"/>
              <a:gd name="connsiteY22" fmla="*/ 2773720 h 4007282"/>
              <a:gd name="connsiteX23" fmla="*/ 1482985 w 2487611"/>
              <a:gd name="connsiteY23" fmla="*/ 3053768 h 4007282"/>
              <a:gd name="connsiteX24" fmla="*/ 1009514 w 2487611"/>
              <a:gd name="connsiteY24" fmla="*/ 3053768 h 4007282"/>
              <a:gd name="connsiteX25" fmla="*/ 803026 w 2487611"/>
              <a:gd name="connsiteY25" fmla="*/ 2773720 h 4007282"/>
              <a:gd name="connsiteX26" fmla="*/ 1246249 w 2487611"/>
              <a:gd name="connsiteY26" fmla="*/ 1473655 h 4007282"/>
              <a:gd name="connsiteX27" fmla="*/ 1346518 w 2487611"/>
              <a:gd name="connsiteY27" fmla="*/ 1573924 h 4007282"/>
              <a:gd name="connsiteX28" fmla="*/ 1246249 w 2487611"/>
              <a:gd name="connsiteY28" fmla="*/ 1674193 h 4007282"/>
              <a:gd name="connsiteX29" fmla="*/ 1145980 w 2487611"/>
              <a:gd name="connsiteY29" fmla="*/ 1573924 h 4007282"/>
              <a:gd name="connsiteX30" fmla="*/ 1246249 w 2487611"/>
              <a:gd name="connsiteY30" fmla="*/ 1473655 h 4007282"/>
              <a:gd name="connsiteX31" fmla="*/ 1246249 w 2487611"/>
              <a:gd name="connsiteY31" fmla="*/ 1404149 h 4007282"/>
              <a:gd name="connsiteX32" fmla="*/ 1076474 w 2487611"/>
              <a:gd name="connsiteY32" fmla="*/ 1573924 h 4007282"/>
              <a:gd name="connsiteX33" fmla="*/ 1246249 w 2487611"/>
              <a:gd name="connsiteY33" fmla="*/ 1743699 h 4007282"/>
              <a:gd name="connsiteX34" fmla="*/ 1416024 w 2487611"/>
              <a:gd name="connsiteY34" fmla="*/ 1573924 h 4007282"/>
              <a:gd name="connsiteX35" fmla="*/ 1246249 w 2487611"/>
              <a:gd name="connsiteY35" fmla="*/ 1404149 h 4007282"/>
              <a:gd name="connsiteX36" fmla="*/ 1246249 w 2487611"/>
              <a:gd name="connsiteY36" fmla="*/ 650779 h 4007282"/>
              <a:gd name="connsiteX37" fmla="*/ 1446787 w 2487611"/>
              <a:gd name="connsiteY37" fmla="*/ 851317 h 4007282"/>
              <a:gd name="connsiteX38" fmla="*/ 1246249 w 2487611"/>
              <a:gd name="connsiteY38" fmla="*/ 1051855 h 4007282"/>
              <a:gd name="connsiteX39" fmla="*/ 1045711 w 2487611"/>
              <a:gd name="connsiteY39" fmla="*/ 851317 h 4007282"/>
              <a:gd name="connsiteX40" fmla="*/ 1246249 w 2487611"/>
              <a:gd name="connsiteY40" fmla="*/ 650779 h 4007282"/>
              <a:gd name="connsiteX41" fmla="*/ 1246249 w 2487611"/>
              <a:gd name="connsiteY41" fmla="*/ 511767 h 4007282"/>
              <a:gd name="connsiteX42" fmla="*/ 906699 w 2487611"/>
              <a:gd name="connsiteY42" fmla="*/ 851317 h 4007282"/>
              <a:gd name="connsiteX43" fmla="*/ 1246249 w 2487611"/>
              <a:gd name="connsiteY43" fmla="*/ 1190867 h 4007282"/>
              <a:gd name="connsiteX44" fmla="*/ 1585799 w 2487611"/>
              <a:gd name="connsiteY44" fmla="*/ 851317 h 4007282"/>
              <a:gd name="connsiteX45" fmla="*/ 1246249 w 2487611"/>
              <a:gd name="connsiteY45" fmla="*/ 511767 h 4007282"/>
              <a:gd name="connsiteX46" fmla="*/ 1236486 w 2487611"/>
              <a:gd name="connsiteY46" fmla="*/ 0 h 4007282"/>
              <a:gd name="connsiteX47" fmla="*/ 1243449 w 2487611"/>
              <a:gd name="connsiteY47" fmla="*/ 468 h 4007282"/>
              <a:gd name="connsiteX48" fmla="*/ 1250411 w 2487611"/>
              <a:gd name="connsiteY48" fmla="*/ 0 h 4007282"/>
              <a:gd name="connsiteX49" fmla="*/ 1891856 w 2487611"/>
              <a:gd name="connsiteY49" fmla="*/ 602756 h 4007282"/>
              <a:gd name="connsiteX50" fmla="*/ 2096831 w 2487611"/>
              <a:gd name="connsiteY50" fmla="*/ 1442023 h 4007282"/>
              <a:gd name="connsiteX51" fmla="*/ 2003408 w 2487611"/>
              <a:gd name="connsiteY51" fmla="*/ 1943608 h 4007282"/>
              <a:gd name="connsiteX52" fmla="*/ 2224895 w 2487611"/>
              <a:gd name="connsiteY52" fmla="*/ 2078968 h 4007282"/>
              <a:gd name="connsiteX53" fmla="*/ 2487611 w 2487611"/>
              <a:gd name="connsiteY53" fmla="*/ 2809123 h 4007282"/>
              <a:gd name="connsiteX54" fmla="*/ 1777602 w 2487611"/>
              <a:gd name="connsiteY54" fmla="*/ 2545137 h 4007282"/>
              <a:gd name="connsiteX55" fmla="*/ 1697050 w 2487611"/>
              <a:gd name="connsiteY55" fmla="*/ 2693117 h 4007282"/>
              <a:gd name="connsiteX56" fmla="*/ 789847 w 2487611"/>
              <a:gd name="connsiteY56" fmla="*/ 2693117 h 4007282"/>
              <a:gd name="connsiteX57" fmla="*/ 709405 w 2487611"/>
              <a:gd name="connsiteY57" fmla="*/ 2545362 h 4007282"/>
              <a:gd name="connsiteX58" fmla="*/ 0 w 2487611"/>
              <a:gd name="connsiteY58" fmla="*/ 2809123 h 4007282"/>
              <a:gd name="connsiteX59" fmla="*/ 262716 w 2487611"/>
              <a:gd name="connsiteY59" fmla="*/ 2078968 h 4007282"/>
              <a:gd name="connsiteX60" fmla="*/ 483603 w 2487611"/>
              <a:gd name="connsiteY60" fmla="*/ 1943974 h 4007282"/>
              <a:gd name="connsiteX61" fmla="*/ 390066 w 2487611"/>
              <a:gd name="connsiteY61" fmla="*/ 1442023 h 4007282"/>
              <a:gd name="connsiteX62" fmla="*/ 595041 w 2487611"/>
              <a:gd name="connsiteY62" fmla="*/ 602756 h 4007282"/>
              <a:gd name="connsiteX63" fmla="*/ 1236486 w 2487611"/>
              <a:gd name="connsiteY63" fmla="*/ 0 h 4007282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0411 w 2487611"/>
              <a:gd name="connsiteY48" fmla="*/ 101253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82538 h 4108535"/>
              <a:gd name="connsiteX1" fmla="*/ 1668701 w 2487611"/>
              <a:gd name="connsiteY1" fmla="*/ 3483122 h 4108535"/>
              <a:gd name="connsiteX2" fmla="*/ 1698103 w 2487611"/>
              <a:gd name="connsiteY2" fmla="*/ 3826765 h 4108535"/>
              <a:gd name="connsiteX3" fmla="*/ 1503571 w 2487611"/>
              <a:gd name="connsiteY3" fmla="*/ 3609273 h 4108535"/>
              <a:gd name="connsiteX4" fmla="*/ 1461585 w 2487611"/>
              <a:gd name="connsiteY4" fmla="*/ 3823014 h 4108535"/>
              <a:gd name="connsiteX5" fmla="*/ 1244671 w 2487611"/>
              <a:gd name="connsiteY5" fmla="*/ 4108535 h 4108535"/>
              <a:gd name="connsiteX6" fmla="*/ 1079392 w 2487611"/>
              <a:gd name="connsiteY6" fmla="*/ 3802776 h 4108535"/>
              <a:gd name="connsiteX7" fmla="*/ 987763 w 2487611"/>
              <a:gd name="connsiteY7" fmla="*/ 3670578 h 4108535"/>
              <a:gd name="connsiteX8" fmla="*/ 854400 w 2487611"/>
              <a:gd name="connsiteY8" fmla="*/ 3737300 h 4108535"/>
              <a:gd name="connsiteX9" fmla="*/ 869102 w 2487611"/>
              <a:gd name="connsiteY9" fmla="*/ 3413885 h 4108535"/>
              <a:gd name="connsiteX10" fmla="*/ 1052587 w 2487611"/>
              <a:gd name="connsiteY10" fmla="*/ 3216340 h 4108535"/>
              <a:gd name="connsiteX11" fmla="*/ 1019981 w 2487611"/>
              <a:gd name="connsiteY11" fmla="*/ 3260363 h 4108535"/>
              <a:gd name="connsiteX12" fmla="*/ 1012121 w 2487611"/>
              <a:gd name="connsiteY12" fmla="*/ 3433280 h 4108535"/>
              <a:gd name="connsiteX13" fmla="*/ 1083424 w 2487611"/>
              <a:gd name="connsiteY13" fmla="*/ 3397607 h 4108535"/>
              <a:gd name="connsiteX14" fmla="*/ 1132416 w 2487611"/>
              <a:gd name="connsiteY14" fmla="*/ 3468287 h 4108535"/>
              <a:gd name="connsiteX15" fmla="*/ 1220783 w 2487611"/>
              <a:gd name="connsiteY15" fmla="*/ 3631764 h 4108535"/>
              <a:gd name="connsiteX16" fmla="*/ 1336759 w 2487611"/>
              <a:gd name="connsiteY16" fmla="*/ 3479107 h 4108535"/>
              <a:gd name="connsiteX17" fmla="*/ 1359207 w 2487611"/>
              <a:gd name="connsiteY17" fmla="*/ 3364828 h 4108535"/>
              <a:gd name="connsiteX18" fmla="*/ 1463216 w 2487611"/>
              <a:gd name="connsiteY18" fmla="*/ 3481112 h 4108535"/>
              <a:gd name="connsiteX19" fmla="*/ 1447496 w 2487611"/>
              <a:gd name="connsiteY19" fmla="*/ 3297380 h 4108535"/>
              <a:gd name="connsiteX20" fmla="*/ 1355591 w 2487611"/>
              <a:gd name="connsiteY20" fmla="*/ 3182538 h 4108535"/>
              <a:gd name="connsiteX21" fmla="*/ 803026 w 2487611"/>
              <a:gd name="connsiteY21" fmla="*/ 2874973 h 4108535"/>
              <a:gd name="connsiteX22" fmla="*/ 1689473 w 2487611"/>
              <a:gd name="connsiteY22" fmla="*/ 2874973 h 4108535"/>
              <a:gd name="connsiteX23" fmla="*/ 1482985 w 2487611"/>
              <a:gd name="connsiteY23" fmla="*/ 3155021 h 4108535"/>
              <a:gd name="connsiteX24" fmla="*/ 1009514 w 2487611"/>
              <a:gd name="connsiteY24" fmla="*/ 3155021 h 4108535"/>
              <a:gd name="connsiteX25" fmla="*/ 803026 w 2487611"/>
              <a:gd name="connsiteY25" fmla="*/ 2874973 h 4108535"/>
              <a:gd name="connsiteX26" fmla="*/ 1246249 w 2487611"/>
              <a:gd name="connsiteY26" fmla="*/ 1574908 h 4108535"/>
              <a:gd name="connsiteX27" fmla="*/ 1346518 w 2487611"/>
              <a:gd name="connsiteY27" fmla="*/ 1675177 h 4108535"/>
              <a:gd name="connsiteX28" fmla="*/ 1246249 w 2487611"/>
              <a:gd name="connsiteY28" fmla="*/ 1775446 h 4108535"/>
              <a:gd name="connsiteX29" fmla="*/ 1145980 w 2487611"/>
              <a:gd name="connsiteY29" fmla="*/ 1675177 h 4108535"/>
              <a:gd name="connsiteX30" fmla="*/ 1246249 w 2487611"/>
              <a:gd name="connsiteY30" fmla="*/ 1574908 h 4108535"/>
              <a:gd name="connsiteX31" fmla="*/ 1246249 w 2487611"/>
              <a:gd name="connsiteY31" fmla="*/ 1505402 h 4108535"/>
              <a:gd name="connsiteX32" fmla="*/ 1076474 w 2487611"/>
              <a:gd name="connsiteY32" fmla="*/ 1675177 h 4108535"/>
              <a:gd name="connsiteX33" fmla="*/ 1246249 w 2487611"/>
              <a:gd name="connsiteY33" fmla="*/ 1844952 h 4108535"/>
              <a:gd name="connsiteX34" fmla="*/ 1416024 w 2487611"/>
              <a:gd name="connsiteY34" fmla="*/ 1675177 h 4108535"/>
              <a:gd name="connsiteX35" fmla="*/ 1246249 w 2487611"/>
              <a:gd name="connsiteY35" fmla="*/ 1505402 h 4108535"/>
              <a:gd name="connsiteX36" fmla="*/ 1246249 w 2487611"/>
              <a:gd name="connsiteY36" fmla="*/ 752032 h 4108535"/>
              <a:gd name="connsiteX37" fmla="*/ 1446787 w 2487611"/>
              <a:gd name="connsiteY37" fmla="*/ 952570 h 4108535"/>
              <a:gd name="connsiteX38" fmla="*/ 1246249 w 2487611"/>
              <a:gd name="connsiteY38" fmla="*/ 1153108 h 4108535"/>
              <a:gd name="connsiteX39" fmla="*/ 1045711 w 2487611"/>
              <a:gd name="connsiteY39" fmla="*/ 952570 h 4108535"/>
              <a:gd name="connsiteX40" fmla="*/ 1246249 w 2487611"/>
              <a:gd name="connsiteY40" fmla="*/ 752032 h 4108535"/>
              <a:gd name="connsiteX41" fmla="*/ 1246249 w 2487611"/>
              <a:gd name="connsiteY41" fmla="*/ 613020 h 4108535"/>
              <a:gd name="connsiteX42" fmla="*/ 906699 w 2487611"/>
              <a:gd name="connsiteY42" fmla="*/ 952570 h 4108535"/>
              <a:gd name="connsiteX43" fmla="*/ 1246249 w 2487611"/>
              <a:gd name="connsiteY43" fmla="*/ 1292120 h 4108535"/>
              <a:gd name="connsiteX44" fmla="*/ 1585799 w 2487611"/>
              <a:gd name="connsiteY44" fmla="*/ 952570 h 4108535"/>
              <a:gd name="connsiteX45" fmla="*/ 1246249 w 2487611"/>
              <a:gd name="connsiteY45" fmla="*/ 613020 h 4108535"/>
              <a:gd name="connsiteX46" fmla="*/ 1247310 w 2487611"/>
              <a:gd name="connsiteY46" fmla="*/ 0 h 4108535"/>
              <a:gd name="connsiteX47" fmla="*/ 1243449 w 2487611"/>
              <a:gd name="connsiteY47" fmla="*/ 101721 h 4108535"/>
              <a:gd name="connsiteX48" fmla="*/ 1258169 w 2487611"/>
              <a:gd name="connsiteY48" fmla="*/ 3411 h 4108535"/>
              <a:gd name="connsiteX49" fmla="*/ 1891856 w 2487611"/>
              <a:gd name="connsiteY49" fmla="*/ 704009 h 4108535"/>
              <a:gd name="connsiteX50" fmla="*/ 2096831 w 2487611"/>
              <a:gd name="connsiteY50" fmla="*/ 1543276 h 4108535"/>
              <a:gd name="connsiteX51" fmla="*/ 2003408 w 2487611"/>
              <a:gd name="connsiteY51" fmla="*/ 2044861 h 4108535"/>
              <a:gd name="connsiteX52" fmla="*/ 2224895 w 2487611"/>
              <a:gd name="connsiteY52" fmla="*/ 2180221 h 4108535"/>
              <a:gd name="connsiteX53" fmla="*/ 2487611 w 2487611"/>
              <a:gd name="connsiteY53" fmla="*/ 2910376 h 4108535"/>
              <a:gd name="connsiteX54" fmla="*/ 1777602 w 2487611"/>
              <a:gd name="connsiteY54" fmla="*/ 2646390 h 4108535"/>
              <a:gd name="connsiteX55" fmla="*/ 1697050 w 2487611"/>
              <a:gd name="connsiteY55" fmla="*/ 2794370 h 4108535"/>
              <a:gd name="connsiteX56" fmla="*/ 789847 w 2487611"/>
              <a:gd name="connsiteY56" fmla="*/ 2794370 h 4108535"/>
              <a:gd name="connsiteX57" fmla="*/ 709405 w 2487611"/>
              <a:gd name="connsiteY57" fmla="*/ 2646615 h 4108535"/>
              <a:gd name="connsiteX58" fmla="*/ 0 w 2487611"/>
              <a:gd name="connsiteY58" fmla="*/ 2910376 h 4108535"/>
              <a:gd name="connsiteX59" fmla="*/ 262716 w 2487611"/>
              <a:gd name="connsiteY59" fmla="*/ 2180221 h 4108535"/>
              <a:gd name="connsiteX60" fmla="*/ 483603 w 2487611"/>
              <a:gd name="connsiteY60" fmla="*/ 2045227 h 4108535"/>
              <a:gd name="connsiteX61" fmla="*/ 390066 w 2487611"/>
              <a:gd name="connsiteY61" fmla="*/ 1543276 h 4108535"/>
              <a:gd name="connsiteX62" fmla="*/ 595041 w 2487611"/>
              <a:gd name="connsiteY62" fmla="*/ 704009 h 4108535"/>
              <a:gd name="connsiteX63" fmla="*/ 1247310 w 2487611"/>
              <a:gd name="connsiteY63" fmla="*/ 0 h 4108535"/>
              <a:gd name="connsiteX0" fmla="*/ 1355591 w 2487611"/>
              <a:gd name="connsiteY0" fmla="*/ 3191732 h 4117729"/>
              <a:gd name="connsiteX1" fmla="*/ 1668701 w 2487611"/>
              <a:gd name="connsiteY1" fmla="*/ 3492316 h 4117729"/>
              <a:gd name="connsiteX2" fmla="*/ 1698103 w 2487611"/>
              <a:gd name="connsiteY2" fmla="*/ 3835959 h 4117729"/>
              <a:gd name="connsiteX3" fmla="*/ 1503571 w 2487611"/>
              <a:gd name="connsiteY3" fmla="*/ 3618467 h 4117729"/>
              <a:gd name="connsiteX4" fmla="*/ 1461585 w 2487611"/>
              <a:gd name="connsiteY4" fmla="*/ 3832208 h 4117729"/>
              <a:gd name="connsiteX5" fmla="*/ 1244671 w 2487611"/>
              <a:gd name="connsiteY5" fmla="*/ 4117729 h 4117729"/>
              <a:gd name="connsiteX6" fmla="*/ 1079392 w 2487611"/>
              <a:gd name="connsiteY6" fmla="*/ 3811970 h 4117729"/>
              <a:gd name="connsiteX7" fmla="*/ 987763 w 2487611"/>
              <a:gd name="connsiteY7" fmla="*/ 3679772 h 4117729"/>
              <a:gd name="connsiteX8" fmla="*/ 854400 w 2487611"/>
              <a:gd name="connsiteY8" fmla="*/ 3746494 h 4117729"/>
              <a:gd name="connsiteX9" fmla="*/ 869102 w 2487611"/>
              <a:gd name="connsiteY9" fmla="*/ 3423079 h 4117729"/>
              <a:gd name="connsiteX10" fmla="*/ 1052587 w 2487611"/>
              <a:gd name="connsiteY10" fmla="*/ 3225534 h 4117729"/>
              <a:gd name="connsiteX11" fmla="*/ 1019981 w 2487611"/>
              <a:gd name="connsiteY11" fmla="*/ 3269557 h 4117729"/>
              <a:gd name="connsiteX12" fmla="*/ 1012121 w 2487611"/>
              <a:gd name="connsiteY12" fmla="*/ 3442474 h 4117729"/>
              <a:gd name="connsiteX13" fmla="*/ 1083424 w 2487611"/>
              <a:gd name="connsiteY13" fmla="*/ 3406801 h 4117729"/>
              <a:gd name="connsiteX14" fmla="*/ 1132416 w 2487611"/>
              <a:gd name="connsiteY14" fmla="*/ 3477481 h 4117729"/>
              <a:gd name="connsiteX15" fmla="*/ 1220783 w 2487611"/>
              <a:gd name="connsiteY15" fmla="*/ 3640958 h 4117729"/>
              <a:gd name="connsiteX16" fmla="*/ 1336759 w 2487611"/>
              <a:gd name="connsiteY16" fmla="*/ 3488301 h 4117729"/>
              <a:gd name="connsiteX17" fmla="*/ 1359207 w 2487611"/>
              <a:gd name="connsiteY17" fmla="*/ 3374022 h 4117729"/>
              <a:gd name="connsiteX18" fmla="*/ 1463216 w 2487611"/>
              <a:gd name="connsiteY18" fmla="*/ 3490306 h 4117729"/>
              <a:gd name="connsiteX19" fmla="*/ 1447496 w 2487611"/>
              <a:gd name="connsiteY19" fmla="*/ 3306574 h 4117729"/>
              <a:gd name="connsiteX20" fmla="*/ 1355591 w 2487611"/>
              <a:gd name="connsiteY20" fmla="*/ 3191732 h 4117729"/>
              <a:gd name="connsiteX21" fmla="*/ 803026 w 2487611"/>
              <a:gd name="connsiteY21" fmla="*/ 2884167 h 4117729"/>
              <a:gd name="connsiteX22" fmla="*/ 1689473 w 2487611"/>
              <a:gd name="connsiteY22" fmla="*/ 2884167 h 4117729"/>
              <a:gd name="connsiteX23" fmla="*/ 1482985 w 2487611"/>
              <a:gd name="connsiteY23" fmla="*/ 3164215 h 4117729"/>
              <a:gd name="connsiteX24" fmla="*/ 1009514 w 2487611"/>
              <a:gd name="connsiteY24" fmla="*/ 3164215 h 4117729"/>
              <a:gd name="connsiteX25" fmla="*/ 803026 w 2487611"/>
              <a:gd name="connsiteY25" fmla="*/ 2884167 h 4117729"/>
              <a:gd name="connsiteX26" fmla="*/ 1246249 w 2487611"/>
              <a:gd name="connsiteY26" fmla="*/ 1584102 h 4117729"/>
              <a:gd name="connsiteX27" fmla="*/ 1346518 w 2487611"/>
              <a:gd name="connsiteY27" fmla="*/ 1684371 h 4117729"/>
              <a:gd name="connsiteX28" fmla="*/ 1246249 w 2487611"/>
              <a:gd name="connsiteY28" fmla="*/ 1784640 h 4117729"/>
              <a:gd name="connsiteX29" fmla="*/ 1145980 w 2487611"/>
              <a:gd name="connsiteY29" fmla="*/ 1684371 h 4117729"/>
              <a:gd name="connsiteX30" fmla="*/ 1246249 w 2487611"/>
              <a:gd name="connsiteY30" fmla="*/ 1584102 h 4117729"/>
              <a:gd name="connsiteX31" fmla="*/ 1246249 w 2487611"/>
              <a:gd name="connsiteY31" fmla="*/ 1514596 h 4117729"/>
              <a:gd name="connsiteX32" fmla="*/ 1076474 w 2487611"/>
              <a:gd name="connsiteY32" fmla="*/ 1684371 h 4117729"/>
              <a:gd name="connsiteX33" fmla="*/ 1246249 w 2487611"/>
              <a:gd name="connsiteY33" fmla="*/ 1854146 h 4117729"/>
              <a:gd name="connsiteX34" fmla="*/ 1416024 w 2487611"/>
              <a:gd name="connsiteY34" fmla="*/ 1684371 h 4117729"/>
              <a:gd name="connsiteX35" fmla="*/ 1246249 w 2487611"/>
              <a:gd name="connsiteY35" fmla="*/ 1514596 h 4117729"/>
              <a:gd name="connsiteX36" fmla="*/ 1246249 w 2487611"/>
              <a:gd name="connsiteY36" fmla="*/ 761226 h 4117729"/>
              <a:gd name="connsiteX37" fmla="*/ 1446787 w 2487611"/>
              <a:gd name="connsiteY37" fmla="*/ 961764 h 4117729"/>
              <a:gd name="connsiteX38" fmla="*/ 1246249 w 2487611"/>
              <a:gd name="connsiteY38" fmla="*/ 1162302 h 4117729"/>
              <a:gd name="connsiteX39" fmla="*/ 1045711 w 2487611"/>
              <a:gd name="connsiteY39" fmla="*/ 961764 h 4117729"/>
              <a:gd name="connsiteX40" fmla="*/ 1246249 w 2487611"/>
              <a:gd name="connsiteY40" fmla="*/ 761226 h 4117729"/>
              <a:gd name="connsiteX41" fmla="*/ 1246249 w 2487611"/>
              <a:gd name="connsiteY41" fmla="*/ 622214 h 4117729"/>
              <a:gd name="connsiteX42" fmla="*/ 906699 w 2487611"/>
              <a:gd name="connsiteY42" fmla="*/ 961764 h 4117729"/>
              <a:gd name="connsiteX43" fmla="*/ 1246249 w 2487611"/>
              <a:gd name="connsiteY43" fmla="*/ 1301314 h 4117729"/>
              <a:gd name="connsiteX44" fmla="*/ 1585799 w 2487611"/>
              <a:gd name="connsiteY44" fmla="*/ 961764 h 4117729"/>
              <a:gd name="connsiteX45" fmla="*/ 1246249 w 2487611"/>
              <a:gd name="connsiteY45" fmla="*/ 622214 h 4117729"/>
              <a:gd name="connsiteX46" fmla="*/ 1237076 w 2487611"/>
              <a:gd name="connsiteY46" fmla="*/ 0 h 4117729"/>
              <a:gd name="connsiteX47" fmla="*/ 1243449 w 2487611"/>
              <a:gd name="connsiteY47" fmla="*/ 110915 h 4117729"/>
              <a:gd name="connsiteX48" fmla="*/ 1258169 w 2487611"/>
              <a:gd name="connsiteY48" fmla="*/ 12605 h 4117729"/>
              <a:gd name="connsiteX49" fmla="*/ 1891856 w 2487611"/>
              <a:gd name="connsiteY49" fmla="*/ 713203 h 4117729"/>
              <a:gd name="connsiteX50" fmla="*/ 2096831 w 2487611"/>
              <a:gd name="connsiteY50" fmla="*/ 1552470 h 4117729"/>
              <a:gd name="connsiteX51" fmla="*/ 2003408 w 2487611"/>
              <a:gd name="connsiteY51" fmla="*/ 2054055 h 4117729"/>
              <a:gd name="connsiteX52" fmla="*/ 2224895 w 2487611"/>
              <a:gd name="connsiteY52" fmla="*/ 2189415 h 4117729"/>
              <a:gd name="connsiteX53" fmla="*/ 2487611 w 2487611"/>
              <a:gd name="connsiteY53" fmla="*/ 2919570 h 4117729"/>
              <a:gd name="connsiteX54" fmla="*/ 1777602 w 2487611"/>
              <a:gd name="connsiteY54" fmla="*/ 2655584 h 4117729"/>
              <a:gd name="connsiteX55" fmla="*/ 1697050 w 2487611"/>
              <a:gd name="connsiteY55" fmla="*/ 2803564 h 4117729"/>
              <a:gd name="connsiteX56" fmla="*/ 789847 w 2487611"/>
              <a:gd name="connsiteY56" fmla="*/ 2803564 h 4117729"/>
              <a:gd name="connsiteX57" fmla="*/ 709405 w 2487611"/>
              <a:gd name="connsiteY57" fmla="*/ 2655809 h 4117729"/>
              <a:gd name="connsiteX58" fmla="*/ 0 w 2487611"/>
              <a:gd name="connsiteY58" fmla="*/ 2919570 h 4117729"/>
              <a:gd name="connsiteX59" fmla="*/ 262716 w 2487611"/>
              <a:gd name="connsiteY59" fmla="*/ 2189415 h 4117729"/>
              <a:gd name="connsiteX60" fmla="*/ 483603 w 2487611"/>
              <a:gd name="connsiteY60" fmla="*/ 2054421 h 4117729"/>
              <a:gd name="connsiteX61" fmla="*/ 390066 w 2487611"/>
              <a:gd name="connsiteY61" fmla="*/ 1552470 h 4117729"/>
              <a:gd name="connsiteX62" fmla="*/ 595041 w 2487611"/>
              <a:gd name="connsiteY62" fmla="*/ 713203 h 4117729"/>
              <a:gd name="connsiteX63" fmla="*/ 1237076 w 2487611"/>
              <a:gd name="connsiteY63" fmla="*/ 0 h 411772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7076 w 2487611"/>
              <a:gd name="connsiteY46" fmla="*/ 544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7076 w 2487611"/>
              <a:gd name="connsiteY63" fmla="*/ 5440 h 4123169"/>
              <a:gd name="connsiteX0" fmla="*/ 1355591 w 2487611"/>
              <a:gd name="connsiteY0" fmla="*/ 3197172 h 4123169"/>
              <a:gd name="connsiteX1" fmla="*/ 1668701 w 2487611"/>
              <a:gd name="connsiteY1" fmla="*/ 3497756 h 4123169"/>
              <a:gd name="connsiteX2" fmla="*/ 1698103 w 2487611"/>
              <a:gd name="connsiteY2" fmla="*/ 3841399 h 4123169"/>
              <a:gd name="connsiteX3" fmla="*/ 1503571 w 2487611"/>
              <a:gd name="connsiteY3" fmla="*/ 3623907 h 4123169"/>
              <a:gd name="connsiteX4" fmla="*/ 1461585 w 2487611"/>
              <a:gd name="connsiteY4" fmla="*/ 3837648 h 4123169"/>
              <a:gd name="connsiteX5" fmla="*/ 1244671 w 2487611"/>
              <a:gd name="connsiteY5" fmla="*/ 4123169 h 4123169"/>
              <a:gd name="connsiteX6" fmla="*/ 1079392 w 2487611"/>
              <a:gd name="connsiteY6" fmla="*/ 3817410 h 4123169"/>
              <a:gd name="connsiteX7" fmla="*/ 987763 w 2487611"/>
              <a:gd name="connsiteY7" fmla="*/ 3685212 h 4123169"/>
              <a:gd name="connsiteX8" fmla="*/ 854400 w 2487611"/>
              <a:gd name="connsiteY8" fmla="*/ 3751934 h 4123169"/>
              <a:gd name="connsiteX9" fmla="*/ 869102 w 2487611"/>
              <a:gd name="connsiteY9" fmla="*/ 3428519 h 4123169"/>
              <a:gd name="connsiteX10" fmla="*/ 1052587 w 2487611"/>
              <a:gd name="connsiteY10" fmla="*/ 3230974 h 4123169"/>
              <a:gd name="connsiteX11" fmla="*/ 1019981 w 2487611"/>
              <a:gd name="connsiteY11" fmla="*/ 3274997 h 4123169"/>
              <a:gd name="connsiteX12" fmla="*/ 1012121 w 2487611"/>
              <a:gd name="connsiteY12" fmla="*/ 3447914 h 4123169"/>
              <a:gd name="connsiteX13" fmla="*/ 1083424 w 2487611"/>
              <a:gd name="connsiteY13" fmla="*/ 3412241 h 4123169"/>
              <a:gd name="connsiteX14" fmla="*/ 1132416 w 2487611"/>
              <a:gd name="connsiteY14" fmla="*/ 3482921 h 4123169"/>
              <a:gd name="connsiteX15" fmla="*/ 1220783 w 2487611"/>
              <a:gd name="connsiteY15" fmla="*/ 3646398 h 4123169"/>
              <a:gd name="connsiteX16" fmla="*/ 1336759 w 2487611"/>
              <a:gd name="connsiteY16" fmla="*/ 3493741 h 4123169"/>
              <a:gd name="connsiteX17" fmla="*/ 1359207 w 2487611"/>
              <a:gd name="connsiteY17" fmla="*/ 3379462 h 4123169"/>
              <a:gd name="connsiteX18" fmla="*/ 1463216 w 2487611"/>
              <a:gd name="connsiteY18" fmla="*/ 3495746 h 4123169"/>
              <a:gd name="connsiteX19" fmla="*/ 1447496 w 2487611"/>
              <a:gd name="connsiteY19" fmla="*/ 3312014 h 4123169"/>
              <a:gd name="connsiteX20" fmla="*/ 1355591 w 2487611"/>
              <a:gd name="connsiteY20" fmla="*/ 3197172 h 4123169"/>
              <a:gd name="connsiteX21" fmla="*/ 803026 w 2487611"/>
              <a:gd name="connsiteY21" fmla="*/ 2889607 h 4123169"/>
              <a:gd name="connsiteX22" fmla="*/ 1689473 w 2487611"/>
              <a:gd name="connsiteY22" fmla="*/ 2889607 h 4123169"/>
              <a:gd name="connsiteX23" fmla="*/ 1482985 w 2487611"/>
              <a:gd name="connsiteY23" fmla="*/ 3169655 h 4123169"/>
              <a:gd name="connsiteX24" fmla="*/ 1009514 w 2487611"/>
              <a:gd name="connsiteY24" fmla="*/ 3169655 h 4123169"/>
              <a:gd name="connsiteX25" fmla="*/ 803026 w 2487611"/>
              <a:gd name="connsiteY25" fmla="*/ 2889607 h 4123169"/>
              <a:gd name="connsiteX26" fmla="*/ 1246249 w 2487611"/>
              <a:gd name="connsiteY26" fmla="*/ 1589542 h 4123169"/>
              <a:gd name="connsiteX27" fmla="*/ 1346518 w 2487611"/>
              <a:gd name="connsiteY27" fmla="*/ 1689811 h 4123169"/>
              <a:gd name="connsiteX28" fmla="*/ 1246249 w 2487611"/>
              <a:gd name="connsiteY28" fmla="*/ 1790080 h 4123169"/>
              <a:gd name="connsiteX29" fmla="*/ 1145980 w 2487611"/>
              <a:gd name="connsiteY29" fmla="*/ 1689811 h 4123169"/>
              <a:gd name="connsiteX30" fmla="*/ 1246249 w 2487611"/>
              <a:gd name="connsiteY30" fmla="*/ 1589542 h 4123169"/>
              <a:gd name="connsiteX31" fmla="*/ 1246249 w 2487611"/>
              <a:gd name="connsiteY31" fmla="*/ 1520036 h 4123169"/>
              <a:gd name="connsiteX32" fmla="*/ 1076474 w 2487611"/>
              <a:gd name="connsiteY32" fmla="*/ 1689811 h 4123169"/>
              <a:gd name="connsiteX33" fmla="*/ 1246249 w 2487611"/>
              <a:gd name="connsiteY33" fmla="*/ 1859586 h 4123169"/>
              <a:gd name="connsiteX34" fmla="*/ 1416024 w 2487611"/>
              <a:gd name="connsiteY34" fmla="*/ 1689811 h 4123169"/>
              <a:gd name="connsiteX35" fmla="*/ 1246249 w 2487611"/>
              <a:gd name="connsiteY35" fmla="*/ 1520036 h 4123169"/>
              <a:gd name="connsiteX36" fmla="*/ 1246249 w 2487611"/>
              <a:gd name="connsiteY36" fmla="*/ 766666 h 4123169"/>
              <a:gd name="connsiteX37" fmla="*/ 1446787 w 2487611"/>
              <a:gd name="connsiteY37" fmla="*/ 967204 h 4123169"/>
              <a:gd name="connsiteX38" fmla="*/ 1246249 w 2487611"/>
              <a:gd name="connsiteY38" fmla="*/ 1167742 h 4123169"/>
              <a:gd name="connsiteX39" fmla="*/ 1045711 w 2487611"/>
              <a:gd name="connsiteY39" fmla="*/ 967204 h 4123169"/>
              <a:gd name="connsiteX40" fmla="*/ 1246249 w 2487611"/>
              <a:gd name="connsiteY40" fmla="*/ 766666 h 4123169"/>
              <a:gd name="connsiteX41" fmla="*/ 1246249 w 2487611"/>
              <a:gd name="connsiteY41" fmla="*/ 627654 h 4123169"/>
              <a:gd name="connsiteX42" fmla="*/ 906699 w 2487611"/>
              <a:gd name="connsiteY42" fmla="*/ 967204 h 4123169"/>
              <a:gd name="connsiteX43" fmla="*/ 1246249 w 2487611"/>
              <a:gd name="connsiteY43" fmla="*/ 1306754 h 4123169"/>
              <a:gd name="connsiteX44" fmla="*/ 1585799 w 2487611"/>
              <a:gd name="connsiteY44" fmla="*/ 967204 h 4123169"/>
              <a:gd name="connsiteX45" fmla="*/ 1246249 w 2487611"/>
              <a:gd name="connsiteY45" fmla="*/ 627654 h 4123169"/>
              <a:gd name="connsiteX46" fmla="*/ 1238115 w 2487611"/>
              <a:gd name="connsiteY46" fmla="*/ 24870 h 4123169"/>
              <a:gd name="connsiteX47" fmla="*/ 1243449 w 2487611"/>
              <a:gd name="connsiteY47" fmla="*/ 116355 h 4123169"/>
              <a:gd name="connsiteX48" fmla="*/ 1231224 w 2487611"/>
              <a:gd name="connsiteY48" fmla="*/ 0 h 4123169"/>
              <a:gd name="connsiteX49" fmla="*/ 1891856 w 2487611"/>
              <a:gd name="connsiteY49" fmla="*/ 718643 h 4123169"/>
              <a:gd name="connsiteX50" fmla="*/ 2096831 w 2487611"/>
              <a:gd name="connsiteY50" fmla="*/ 1557910 h 4123169"/>
              <a:gd name="connsiteX51" fmla="*/ 2003408 w 2487611"/>
              <a:gd name="connsiteY51" fmla="*/ 2059495 h 4123169"/>
              <a:gd name="connsiteX52" fmla="*/ 2224895 w 2487611"/>
              <a:gd name="connsiteY52" fmla="*/ 2194855 h 4123169"/>
              <a:gd name="connsiteX53" fmla="*/ 2487611 w 2487611"/>
              <a:gd name="connsiteY53" fmla="*/ 2925010 h 4123169"/>
              <a:gd name="connsiteX54" fmla="*/ 1777602 w 2487611"/>
              <a:gd name="connsiteY54" fmla="*/ 2661024 h 4123169"/>
              <a:gd name="connsiteX55" fmla="*/ 1697050 w 2487611"/>
              <a:gd name="connsiteY55" fmla="*/ 2809004 h 4123169"/>
              <a:gd name="connsiteX56" fmla="*/ 789847 w 2487611"/>
              <a:gd name="connsiteY56" fmla="*/ 2809004 h 4123169"/>
              <a:gd name="connsiteX57" fmla="*/ 709405 w 2487611"/>
              <a:gd name="connsiteY57" fmla="*/ 2661249 h 4123169"/>
              <a:gd name="connsiteX58" fmla="*/ 0 w 2487611"/>
              <a:gd name="connsiteY58" fmla="*/ 2925010 h 4123169"/>
              <a:gd name="connsiteX59" fmla="*/ 262716 w 2487611"/>
              <a:gd name="connsiteY59" fmla="*/ 2194855 h 4123169"/>
              <a:gd name="connsiteX60" fmla="*/ 483603 w 2487611"/>
              <a:gd name="connsiteY60" fmla="*/ 2059861 h 4123169"/>
              <a:gd name="connsiteX61" fmla="*/ 390066 w 2487611"/>
              <a:gd name="connsiteY61" fmla="*/ 1557910 h 4123169"/>
              <a:gd name="connsiteX62" fmla="*/ 595041 w 2487611"/>
              <a:gd name="connsiteY62" fmla="*/ 718643 h 4123169"/>
              <a:gd name="connsiteX63" fmla="*/ 1238115 w 2487611"/>
              <a:gd name="connsiteY63" fmla="*/ 24870 h 4123169"/>
              <a:gd name="connsiteX0" fmla="*/ 1355591 w 2487611"/>
              <a:gd name="connsiteY0" fmla="*/ 3172302 h 4098299"/>
              <a:gd name="connsiteX1" fmla="*/ 1668701 w 2487611"/>
              <a:gd name="connsiteY1" fmla="*/ 3472886 h 4098299"/>
              <a:gd name="connsiteX2" fmla="*/ 1698103 w 2487611"/>
              <a:gd name="connsiteY2" fmla="*/ 3816529 h 4098299"/>
              <a:gd name="connsiteX3" fmla="*/ 1503571 w 2487611"/>
              <a:gd name="connsiteY3" fmla="*/ 3599037 h 4098299"/>
              <a:gd name="connsiteX4" fmla="*/ 1461585 w 2487611"/>
              <a:gd name="connsiteY4" fmla="*/ 3812778 h 4098299"/>
              <a:gd name="connsiteX5" fmla="*/ 1244671 w 2487611"/>
              <a:gd name="connsiteY5" fmla="*/ 4098299 h 4098299"/>
              <a:gd name="connsiteX6" fmla="*/ 1079392 w 2487611"/>
              <a:gd name="connsiteY6" fmla="*/ 3792540 h 4098299"/>
              <a:gd name="connsiteX7" fmla="*/ 987763 w 2487611"/>
              <a:gd name="connsiteY7" fmla="*/ 3660342 h 4098299"/>
              <a:gd name="connsiteX8" fmla="*/ 854400 w 2487611"/>
              <a:gd name="connsiteY8" fmla="*/ 3727064 h 4098299"/>
              <a:gd name="connsiteX9" fmla="*/ 869102 w 2487611"/>
              <a:gd name="connsiteY9" fmla="*/ 3403649 h 4098299"/>
              <a:gd name="connsiteX10" fmla="*/ 1052587 w 2487611"/>
              <a:gd name="connsiteY10" fmla="*/ 3206104 h 4098299"/>
              <a:gd name="connsiteX11" fmla="*/ 1019981 w 2487611"/>
              <a:gd name="connsiteY11" fmla="*/ 3250127 h 4098299"/>
              <a:gd name="connsiteX12" fmla="*/ 1012121 w 2487611"/>
              <a:gd name="connsiteY12" fmla="*/ 3423044 h 4098299"/>
              <a:gd name="connsiteX13" fmla="*/ 1083424 w 2487611"/>
              <a:gd name="connsiteY13" fmla="*/ 3387371 h 4098299"/>
              <a:gd name="connsiteX14" fmla="*/ 1132416 w 2487611"/>
              <a:gd name="connsiteY14" fmla="*/ 3458051 h 4098299"/>
              <a:gd name="connsiteX15" fmla="*/ 1220783 w 2487611"/>
              <a:gd name="connsiteY15" fmla="*/ 3621528 h 4098299"/>
              <a:gd name="connsiteX16" fmla="*/ 1336759 w 2487611"/>
              <a:gd name="connsiteY16" fmla="*/ 3468871 h 4098299"/>
              <a:gd name="connsiteX17" fmla="*/ 1359207 w 2487611"/>
              <a:gd name="connsiteY17" fmla="*/ 3354592 h 4098299"/>
              <a:gd name="connsiteX18" fmla="*/ 1463216 w 2487611"/>
              <a:gd name="connsiteY18" fmla="*/ 3470876 h 4098299"/>
              <a:gd name="connsiteX19" fmla="*/ 1447496 w 2487611"/>
              <a:gd name="connsiteY19" fmla="*/ 3287144 h 4098299"/>
              <a:gd name="connsiteX20" fmla="*/ 1355591 w 2487611"/>
              <a:gd name="connsiteY20" fmla="*/ 3172302 h 4098299"/>
              <a:gd name="connsiteX21" fmla="*/ 803026 w 2487611"/>
              <a:gd name="connsiteY21" fmla="*/ 2864737 h 4098299"/>
              <a:gd name="connsiteX22" fmla="*/ 1689473 w 2487611"/>
              <a:gd name="connsiteY22" fmla="*/ 2864737 h 4098299"/>
              <a:gd name="connsiteX23" fmla="*/ 1482985 w 2487611"/>
              <a:gd name="connsiteY23" fmla="*/ 3144785 h 4098299"/>
              <a:gd name="connsiteX24" fmla="*/ 1009514 w 2487611"/>
              <a:gd name="connsiteY24" fmla="*/ 3144785 h 4098299"/>
              <a:gd name="connsiteX25" fmla="*/ 803026 w 2487611"/>
              <a:gd name="connsiteY25" fmla="*/ 2864737 h 4098299"/>
              <a:gd name="connsiteX26" fmla="*/ 1246249 w 2487611"/>
              <a:gd name="connsiteY26" fmla="*/ 1564672 h 4098299"/>
              <a:gd name="connsiteX27" fmla="*/ 1346518 w 2487611"/>
              <a:gd name="connsiteY27" fmla="*/ 1664941 h 4098299"/>
              <a:gd name="connsiteX28" fmla="*/ 1246249 w 2487611"/>
              <a:gd name="connsiteY28" fmla="*/ 1765210 h 4098299"/>
              <a:gd name="connsiteX29" fmla="*/ 1145980 w 2487611"/>
              <a:gd name="connsiteY29" fmla="*/ 1664941 h 4098299"/>
              <a:gd name="connsiteX30" fmla="*/ 1246249 w 2487611"/>
              <a:gd name="connsiteY30" fmla="*/ 1564672 h 4098299"/>
              <a:gd name="connsiteX31" fmla="*/ 1246249 w 2487611"/>
              <a:gd name="connsiteY31" fmla="*/ 1495166 h 4098299"/>
              <a:gd name="connsiteX32" fmla="*/ 1076474 w 2487611"/>
              <a:gd name="connsiteY32" fmla="*/ 1664941 h 4098299"/>
              <a:gd name="connsiteX33" fmla="*/ 1246249 w 2487611"/>
              <a:gd name="connsiteY33" fmla="*/ 1834716 h 4098299"/>
              <a:gd name="connsiteX34" fmla="*/ 1416024 w 2487611"/>
              <a:gd name="connsiteY34" fmla="*/ 1664941 h 4098299"/>
              <a:gd name="connsiteX35" fmla="*/ 1246249 w 2487611"/>
              <a:gd name="connsiteY35" fmla="*/ 1495166 h 4098299"/>
              <a:gd name="connsiteX36" fmla="*/ 1246249 w 2487611"/>
              <a:gd name="connsiteY36" fmla="*/ 741796 h 4098299"/>
              <a:gd name="connsiteX37" fmla="*/ 1446787 w 2487611"/>
              <a:gd name="connsiteY37" fmla="*/ 942334 h 4098299"/>
              <a:gd name="connsiteX38" fmla="*/ 1246249 w 2487611"/>
              <a:gd name="connsiteY38" fmla="*/ 1142872 h 4098299"/>
              <a:gd name="connsiteX39" fmla="*/ 1045711 w 2487611"/>
              <a:gd name="connsiteY39" fmla="*/ 942334 h 4098299"/>
              <a:gd name="connsiteX40" fmla="*/ 1246249 w 2487611"/>
              <a:gd name="connsiteY40" fmla="*/ 741796 h 4098299"/>
              <a:gd name="connsiteX41" fmla="*/ 1246249 w 2487611"/>
              <a:gd name="connsiteY41" fmla="*/ 602784 h 4098299"/>
              <a:gd name="connsiteX42" fmla="*/ 906699 w 2487611"/>
              <a:gd name="connsiteY42" fmla="*/ 942334 h 4098299"/>
              <a:gd name="connsiteX43" fmla="*/ 1246249 w 2487611"/>
              <a:gd name="connsiteY43" fmla="*/ 1281884 h 4098299"/>
              <a:gd name="connsiteX44" fmla="*/ 1585799 w 2487611"/>
              <a:gd name="connsiteY44" fmla="*/ 942334 h 4098299"/>
              <a:gd name="connsiteX45" fmla="*/ 1246249 w 2487611"/>
              <a:gd name="connsiteY45" fmla="*/ 602784 h 4098299"/>
              <a:gd name="connsiteX46" fmla="*/ 1238115 w 2487611"/>
              <a:gd name="connsiteY46" fmla="*/ 0 h 4098299"/>
              <a:gd name="connsiteX47" fmla="*/ 1243449 w 2487611"/>
              <a:gd name="connsiteY47" fmla="*/ 91485 h 4098299"/>
              <a:gd name="connsiteX48" fmla="*/ 1229544 w 2487611"/>
              <a:gd name="connsiteY48" fmla="*/ 4448 h 4098299"/>
              <a:gd name="connsiteX49" fmla="*/ 1891856 w 2487611"/>
              <a:gd name="connsiteY49" fmla="*/ 693773 h 4098299"/>
              <a:gd name="connsiteX50" fmla="*/ 2096831 w 2487611"/>
              <a:gd name="connsiteY50" fmla="*/ 1533040 h 4098299"/>
              <a:gd name="connsiteX51" fmla="*/ 2003408 w 2487611"/>
              <a:gd name="connsiteY51" fmla="*/ 2034625 h 4098299"/>
              <a:gd name="connsiteX52" fmla="*/ 2224895 w 2487611"/>
              <a:gd name="connsiteY52" fmla="*/ 2169985 h 4098299"/>
              <a:gd name="connsiteX53" fmla="*/ 2487611 w 2487611"/>
              <a:gd name="connsiteY53" fmla="*/ 2900140 h 4098299"/>
              <a:gd name="connsiteX54" fmla="*/ 1777602 w 2487611"/>
              <a:gd name="connsiteY54" fmla="*/ 2636154 h 4098299"/>
              <a:gd name="connsiteX55" fmla="*/ 1697050 w 2487611"/>
              <a:gd name="connsiteY55" fmla="*/ 2784134 h 4098299"/>
              <a:gd name="connsiteX56" fmla="*/ 789847 w 2487611"/>
              <a:gd name="connsiteY56" fmla="*/ 2784134 h 4098299"/>
              <a:gd name="connsiteX57" fmla="*/ 709405 w 2487611"/>
              <a:gd name="connsiteY57" fmla="*/ 2636379 h 4098299"/>
              <a:gd name="connsiteX58" fmla="*/ 0 w 2487611"/>
              <a:gd name="connsiteY58" fmla="*/ 2900140 h 4098299"/>
              <a:gd name="connsiteX59" fmla="*/ 262716 w 2487611"/>
              <a:gd name="connsiteY59" fmla="*/ 2169985 h 4098299"/>
              <a:gd name="connsiteX60" fmla="*/ 483603 w 2487611"/>
              <a:gd name="connsiteY60" fmla="*/ 2034991 h 4098299"/>
              <a:gd name="connsiteX61" fmla="*/ 390066 w 2487611"/>
              <a:gd name="connsiteY61" fmla="*/ 1533040 h 4098299"/>
              <a:gd name="connsiteX62" fmla="*/ 595041 w 2487611"/>
              <a:gd name="connsiteY62" fmla="*/ 693773 h 4098299"/>
              <a:gd name="connsiteX63" fmla="*/ 1238115 w 2487611"/>
              <a:gd name="connsiteY63" fmla="*/ 0 h 4098299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43449 w 2487611"/>
              <a:gd name="connsiteY47" fmla="*/ 87037 h 4093851"/>
              <a:gd name="connsiteX48" fmla="*/ 1229544 w 2487611"/>
              <a:gd name="connsiteY48" fmla="*/ 0 h 4093851"/>
              <a:gd name="connsiteX49" fmla="*/ 1891856 w 2487611"/>
              <a:gd name="connsiteY49" fmla="*/ 689325 h 4093851"/>
              <a:gd name="connsiteX50" fmla="*/ 2096831 w 2487611"/>
              <a:gd name="connsiteY50" fmla="*/ 1528592 h 4093851"/>
              <a:gd name="connsiteX51" fmla="*/ 2003408 w 2487611"/>
              <a:gd name="connsiteY51" fmla="*/ 2030177 h 4093851"/>
              <a:gd name="connsiteX52" fmla="*/ 2224895 w 2487611"/>
              <a:gd name="connsiteY52" fmla="*/ 2165537 h 4093851"/>
              <a:gd name="connsiteX53" fmla="*/ 2487611 w 2487611"/>
              <a:gd name="connsiteY53" fmla="*/ 2895692 h 4093851"/>
              <a:gd name="connsiteX54" fmla="*/ 1777602 w 2487611"/>
              <a:gd name="connsiteY54" fmla="*/ 2631706 h 4093851"/>
              <a:gd name="connsiteX55" fmla="*/ 1697050 w 2487611"/>
              <a:gd name="connsiteY55" fmla="*/ 2779686 h 4093851"/>
              <a:gd name="connsiteX56" fmla="*/ 789847 w 2487611"/>
              <a:gd name="connsiteY56" fmla="*/ 2779686 h 4093851"/>
              <a:gd name="connsiteX57" fmla="*/ 709405 w 2487611"/>
              <a:gd name="connsiteY57" fmla="*/ 2631931 h 4093851"/>
              <a:gd name="connsiteX58" fmla="*/ 0 w 2487611"/>
              <a:gd name="connsiteY58" fmla="*/ 2895692 h 4093851"/>
              <a:gd name="connsiteX59" fmla="*/ 262716 w 2487611"/>
              <a:gd name="connsiteY59" fmla="*/ 2165537 h 4093851"/>
              <a:gd name="connsiteX60" fmla="*/ 483603 w 2487611"/>
              <a:gd name="connsiteY60" fmla="*/ 2030543 h 4093851"/>
              <a:gd name="connsiteX61" fmla="*/ 390066 w 2487611"/>
              <a:gd name="connsiteY61" fmla="*/ 1528592 h 4093851"/>
              <a:gd name="connsiteX62" fmla="*/ 595041 w 2487611"/>
              <a:gd name="connsiteY62" fmla="*/ 689325 h 4093851"/>
              <a:gd name="connsiteX63" fmla="*/ 1225855 w 2487611"/>
              <a:gd name="connsiteY63" fmla="*/ 9198 h 4093851"/>
              <a:gd name="connsiteX0" fmla="*/ 1355591 w 2487611"/>
              <a:gd name="connsiteY0" fmla="*/ 3167854 h 4093851"/>
              <a:gd name="connsiteX1" fmla="*/ 1668701 w 2487611"/>
              <a:gd name="connsiteY1" fmla="*/ 3468438 h 4093851"/>
              <a:gd name="connsiteX2" fmla="*/ 1698103 w 2487611"/>
              <a:gd name="connsiteY2" fmla="*/ 3812081 h 4093851"/>
              <a:gd name="connsiteX3" fmla="*/ 1503571 w 2487611"/>
              <a:gd name="connsiteY3" fmla="*/ 3594589 h 4093851"/>
              <a:gd name="connsiteX4" fmla="*/ 1461585 w 2487611"/>
              <a:gd name="connsiteY4" fmla="*/ 3808330 h 4093851"/>
              <a:gd name="connsiteX5" fmla="*/ 1244671 w 2487611"/>
              <a:gd name="connsiteY5" fmla="*/ 4093851 h 4093851"/>
              <a:gd name="connsiteX6" fmla="*/ 1079392 w 2487611"/>
              <a:gd name="connsiteY6" fmla="*/ 3788092 h 4093851"/>
              <a:gd name="connsiteX7" fmla="*/ 987763 w 2487611"/>
              <a:gd name="connsiteY7" fmla="*/ 3655894 h 4093851"/>
              <a:gd name="connsiteX8" fmla="*/ 854400 w 2487611"/>
              <a:gd name="connsiteY8" fmla="*/ 3722616 h 4093851"/>
              <a:gd name="connsiteX9" fmla="*/ 869102 w 2487611"/>
              <a:gd name="connsiteY9" fmla="*/ 3399201 h 4093851"/>
              <a:gd name="connsiteX10" fmla="*/ 1052587 w 2487611"/>
              <a:gd name="connsiteY10" fmla="*/ 3201656 h 4093851"/>
              <a:gd name="connsiteX11" fmla="*/ 1019981 w 2487611"/>
              <a:gd name="connsiteY11" fmla="*/ 3245679 h 4093851"/>
              <a:gd name="connsiteX12" fmla="*/ 1012121 w 2487611"/>
              <a:gd name="connsiteY12" fmla="*/ 3418596 h 4093851"/>
              <a:gd name="connsiteX13" fmla="*/ 1083424 w 2487611"/>
              <a:gd name="connsiteY13" fmla="*/ 3382923 h 4093851"/>
              <a:gd name="connsiteX14" fmla="*/ 1132416 w 2487611"/>
              <a:gd name="connsiteY14" fmla="*/ 3453603 h 4093851"/>
              <a:gd name="connsiteX15" fmla="*/ 1220783 w 2487611"/>
              <a:gd name="connsiteY15" fmla="*/ 3617080 h 4093851"/>
              <a:gd name="connsiteX16" fmla="*/ 1336759 w 2487611"/>
              <a:gd name="connsiteY16" fmla="*/ 3464423 h 4093851"/>
              <a:gd name="connsiteX17" fmla="*/ 1359207 w 2487611"/>
              <a:gd name="connsiteY17" fmla="*/ 3350144 h 4093851"/>
              <a:gd name="connsiteX18" fmla="*/ 1463216 w 2487611"/>
              <a:gd name="connsiteY18" fmla="*/ 3466428 h 4093851"/>
              <a:gd name="connsiteX19" fmla="*/ 1447496 w 2487611"/>
              <a:gd name="connsiteY19" fmla="*/ 3282696 h 4093851"/>
              <a:gd name="connsiteX20" fmla="*/ 1355591 w 2487611"/>
              <a:gd name="connsiteY20" fmla="*/ 3167854 h 4093851"/>
              <a:gd name="connsiteX21" fmla="*/ 803026 w 2487611"/>
              <a:gd name="connsiteY21" fmla="*/ 2860289 h 4093851"/>
              <a:gd name="connsiteX22" fmla="*/ 1689473 w 2487611"/>
              <a:gd name="connsiteY22" fmla="*/ 2860289 h 4093851"/>
              <a:gd name="connsiteX23" fmla="*/ 1482985 w 2487611"/>
              <a:gd name="connsiteY23" fmla="*/ 3140337 h 4093851"/>
              <a:gd name="connsiteX24" fmla="*/ 1009514 w 2487611"/>
              <a:gd name="connsiteY24" fmla="*/ 3140337 h 4093851"/>
              <a:gd name="connsiteX25" fmla="*/ 803026 w 2487611"/>
              <a:gd name="connsiteY25" fmla="*/ 2860289 h 4093851"/>
              <a:gd name="connsiteX26" fmla="*/ 1246249 w 2487611"/>
              <a:gd name="connsiteY26" fmla="*/ 1560224 h 4093851"/>
              <a:gd name="connsiteX27" fmla="*/ 1346518 w 2487611"/>
              <a:gd name="connsiteY27" fmla="*/ 1660493 h 4093851"/>
              <a:gd name="connsiteX28" fmla="*/ 1246249 w 2487611"/>
              <a:gd name="connsiteY28" fmla="*/ 1760762 h 4093851"/>
              <a:gd name="connsiteX29" fmla="*/ 1145980 w 2487611"/>
              <a:gd name="connsiteY29" fmla="*/ 1660493 h 4093851"/>
              <a:gd name="connsiteX30" fmla="*/ 1246249 w 2487611"/>
              <a:gd name="connsiteY30" fmla="*/ 1560224 h 4093851"/>
              <a:gd name="connsiteX31" fmla="*/ 1246249 w 2487611"/>
              <a:gd name="connsiteY31" fmla="*/ 1490718 h 4093851"/>
              <a:gd name="connsiteX32" fmla="*/ 1076474 w 2487611"/>
              <a:gd name="connsiteY32" fmla="*/ 1660493 h 4093851"/>
              <a:gd name="connsiteX33" fmla="*/ 1246249 w 2487611"/>
              <a:gd name="connsiteY33" fmla="*/ 1830268 h 4093851"/>
              <a:gd name="connsiteX34" fmla="*/ 1416024 w 2487611"/>
              <a:gd name="connsiteY34" fmla="*/ 1660493 h 4093851"/>
              <a:gd name="connsiteX35" fmla="*/ 1246249 w 2487611"/>
              <a:gd name="connsiteY35" fmla="*/ 1490718 h 4093851"/>
              <a:gd name="connsiteX36" fmla="*/ 1246249 w 2487611"/>
              <a:gd name="connsiteY36" fmla="*/ 737348 h 4093851"/>
              <a:gd name="connsiteX37" fmla="*/ 1446787 w 2487611"/>
              <a:gd name="connsiteY37" fmla="*/ 937886 h 4093851"/>
              <a:gd name="connsiteX38" fmla="*/ 1246249 w 2487611"/>
              <a:gd name="connsiteY38" fmla="*/ 1138424 h 4093851"/>
              <a:gd name="connsiteX39" fmla="*/ 1045711 w 2487611"/>
              <a:gd name="connsiteY39" fmla="*/ 937886 h 4093851"/>
              <a:gd name="connsiteX40" fmla="*/ 1246249 w 2487611"/>
              <a:gd name="connsiteY40" fmla="*/ 737348 h 4093851"/>
              <a:gd name="connsiteX41" fmla="*/ 1246249 w 2487611"/>
              <a:gd name="connsiteY41" fmla="*/ 598336 h 4093851"/>
              <a:gd name="connsiteX42" fmla="*/ 906699 w 2487611"/>
              <a:gd name="connsiteY42" fmla="*/ 937886 h 4093851"/>
              <a:gd name="connsiteX43" fmla="*/ 1246249 w 2487611"/>
              <a:gd name="connsiteY43" fmla="*/ 1277436 h 4093851"/>
              <a:gd name="connsiteX44" fmla="*/ 1585799 w 2487611"/>
              <a:gd name="connsiteY44" fmla="*/ 937886 h 4093851"/>
              <a:gd name="connsiteX45" fmla="*/ 1246249 w 2487611"/>
              <a:gd name="connsiteY45" fmla="*/ 598336 h 4093851"/>
              <a:gd name="connsiteX46" fmla="*/ 1225855 w 2487611"/>
              <a:gd name="connsiteY46" fmla="*/ 9198 h 4093851"/>
              <a:gd name="connsiteX47" fmla="*/ 1229544 w 2487611"/>
              <a:gd name="connsiteY47" fmla="*/ 0 h 4093851"/>
              <a:gd name="connsiteX48" fmla="*/ 1891856 w 2487611"/>
              <a:gd name="connsiteY48" fmla="*/ 689325 h 4093851"/>
              <a:gd name="connsiteX49" fmla="*/ 2096831 w 2487611"/>
              <a:gd name="connsiteY49" fmla="*/ 1528592 h 4093851"/>
              <a:gd name="connsiteX50" fmla="*/ 2003408 w 2487611"/>
              <a:gd name="connsiteY50" fmla="*/ 2030177 h 4093851"/>
              <a:gd name="connsiteX51" fmla="*/ 2224895 w 2487611"/>
              <a:gd name="connsiteY51" fmla="*/ 2165537 h 4093851"/>
              <a:gd name="connsiteX52" fmla="*/ 2487611 w 2487611"/>
              <a:gd name="connsiteY52" fmla="*/ 2895692 h 4093851"/>
              <a:gd name="connsiteX53" fmla="*/ 1777602 w 2487611"/>
              <a:gd name="connsiteY53" fmla="*/ 2631706 h 4093851"/>
              <a:gd name="connsiteX54" fmla="*/ 1697050 w 2487611"/>
              <a:gd name="connsiteY54" fmla="*/ 2779686 h 4093851"/>
              <a:gd name="connsiteX55" fmla="*/ 789847 w 2487611"/>
              <a:gd name="connsiteY55" fmla="*/ 2779686 h 4093851"/>
              <a:gd name="connsiteX56" fmla="*/ 709405 w 2487611"/>
              <a:gd name="connsiteY56" fmla="*/ 2631931 h 4093851"/>
              <a:gd name="connsiteX57" fmla="*/ 0 w 2487611"/>
              <a:gd name="connsiteY57" fmla="*/ 2895692 h 4093851"/>
              <a:gd name="connsiteX58" fmla="*/ 262716 w 2487611"/>
              <a:gd name="connsiteY58" fmla="*/ 2165537 h 4093851"/>
              <a:gd name="connsiteX59" fmla="*/ 483603 w 2487611"/>
              <a:gd name="connsiteY59" fmla="*/ 2030543 h 4093851"/>
              <a:gd name="connsiteX60" fmla="*/ 390066 w 2487611"/>
              <a:gd name="connsiteY60" fmla="*/ 1528592 h 4093851"/>
              <a:gd name="connsiteX61" fmla="*/ 595041 w 2487611"/>
              <a:gd name="connsiteY61" fmla="*/ 689325 h 4093851"/>
              <a:gd name="connsiteX62" fmla="*/ 1225855 w 2487611"/>
              <a:gd name="connsiteY62" fmla="*/ 9198 h 4093851"/>
              <a:gd name="connsiteX0" fmla="*/ 1355591 w 2487611"/>
              <a:gd name="connsiteY0" fmla="*/ 3168890 h 4094887"/>
              <a:gd name="connsiteX1" fmla="*/ 1668701 w 2487611"/>
              <a:gd name="connsiteY1" fmla="*/ 3469474 h 4094887"/>
              <a:gd name="connsiteX2" fmla="*/ 1698103 w 2487611"/>
              <a:gd name="connsiteY2" fmla="*/ 3813117 h 4094887"/>
              <a:gd name="connsiteX3" fmla="*/ 1503571 w 2487611"/>
              <a:gd name="connsiteY3" fmla="*/ 3595625 h 4094887"/>
              <a:gd name="connsiteX4" fmla="*/ 1461585 w 2487611"/>
              <a:gd name="connsiteY4" fmla="*/ 3809366 h 4094887"/>
              <a:gd name="connsiteX5" fmla="*/ 1244671 w 2487611"/>
              <a:gd name="connsiteY5" fmla="*/ 4094887 h 4094887"/>
              <a:gd name="connsiteX6" fmla="*/ 1079392 w 2487611"/>
              <a:gd name="connsiteY6" fmla="*/ 3789128 h 4094887"/>
              <a:gd name="connsiteX7" fmla="*/ 987763 w 2487611"/>
              <a:gd name="connsiteY7" fmla="*/ 3656930 h 4094887"/>
              <a:gd name="connsiteX8" fmla="*/ 854400 w 2487611"/>
              <a:gd name="connsiteY8" fmla="*/ 3723652 h 4094887"/>
              <a:gd name="connsiteX9" fmla="*/ 869102 w 2487611"/>
              <a:gd name="connsiteY9" fmla="*/ 3400237 h 4094887"/>
              <a:gd name="connsiteX10" fmla="*/ 1052587 w 2487611"/>
              <a:gd name="connsiteY10" fmla="*/ 3202692 h 4094887"/>
              <a:gd name="connsiteX11" fmla="*/ 1019981 w 2487611"/>
              <a:gd name="connsiteY11" fmla="*/ 3246715 h 4094887"/>
              <a:gd name="connsiteX12" fmla="*/ 1012121 w 2487611"/>
              <a:gd name="connsiteY12" fmla="*/ 3419632 h 4094887"/>
              <a:gd name="connsiteX13" fmla="*/ 1083424 w 2487611"/>
              <a:gd name="connsiteY13" fmla="*/ 3383959 h 4094887"/>
              <a:gd name="connsiteX14" fmla="*/ 1132416 w 2487611"/>
              <a:gd name="connsiteY14" fmla="*/ 3454639 h 4094887"/>
              <a:gd name="connsiteX15" fmla="*/ 1220783 w 2487611"/>
              <a:gd name="connsiteY15" fmla="*/ 3618116 h 4094887"/>
              <a:gd name="connsiteX16" fmla="*/ 1336759 w 2487611"/>
              <a:gd name="connsiteY16" fmla="*/ 3465459 h 4094887"/>
              <a:gd name="connsiteX17" fmla="*/ 1359207 w 2487611"/>
              <a:gd name="connsiteY17" fmla="*/ 3351180 h 4094887"/>
              <a:gd name="connsiteX18" fmla="*/ 1463216 w 2487611"/>
              <a:gd name="connsiteY18" fmla="*/ 3467464 h 4094887"/>
              <a:gd name="connsiteX19" fmla="*/ 1447496 w 2487611"/>
              <a:gd name="connsiteY19" fmla="*/ 3283732 h 4094887"/>
              <a:gd name="connsiteX20" fmla="*/ 1355591 w 2487611"/>
              <a:gd name="connsiteY20" fmla="*/ 3168890 h 4094887"/>
              <a:gd name="connsiteX21" fmla="*/ 803026 w 2487611"/>
              <a:gd name="connsiteY21" fmla="*/ 2861325 h 4094887"/>
              <a:gd name="connsiteX22" fmla="*/ 1689473 w 2487611"/>
              <a:gd name="connsiteY22" fmla="*/ 2861325 h 4094887"/>
              <a:gd name="connsiteX23" fmla="*/ 1482985 w 2487611"/>
              <a:gd name="connsiteY23" fmla="*/ 3141373 h 4094887"/>
              <a:gd name="connsiteX24" fmla="*/ 1009514 w 2487611"/>
              <a:gd name="connsiteY24" fmla="*/ 3141373 h 4094887"/>
              <a:gd name="connsiteX25" fmla="*/ 803026 w 2487611"/>
              <a:gd name="connsiteY25" fmla="*/ 2861325 h 4094887"/>
              <a:gd name="connsiteX26" fmla="*/ 1246249 w 2487611"/>
              <a:gd name="connsiteY26" fmla="*/ 1561260 h 4094887"/>
              <a:gd name="connsiteX27" fmla="*/ 1346518 w 2487611"/>
              <a:gd name="connsiteY27" fmla="*/ 1661529 h 4094887"/>
              <a:gd name="connsiteX28" fmla="*/ 1246249 w 2487611"/>
              <a:gd name="connsiteY28" fmla="*/ 1761798 h 4094887"/>
              <a:gd name="connsiteX29" fmla="*/ 1145980 w 2487611"/>
              <a:gd name="connsiteY29" fmla="*/ 1661529 h 4094887"/>
              <a:gd name="connsiteX30" fmla="*/ 1246249 w 2487611"/>
              <a:gd name="connsiteY30" fmla="*/ 1561260 h 4094887"/>
              <a:gd name="connsiteX31" fmla="*/ 1246249 w 2487611"/>
              <a:gd name="connsiteY31" fmla="*/ 1491754 h 4094887"/>
              <a:gd name="connsiteX32" fmla="*/ 1076474 w 2487611"/>
              <a:gd name="connsiteY32" fmla="*/ 1661529 h 4094887"/>
              <a:gd name="connsiteX33" fmla="*/ 1246249 w 2487611"/>
              <a:gd name="connsiteY33" fmla="*/ 1831304 h 4094887"/>
              <a:gd name="connsiteX34" fmla="*/ 1416024 w 2487611"/>
              <a:gd name="connsiteY34" fmla="*/ 1661529 h 4094887"/>
              <a:gd name="connsiteX35" fmla="*/ 1246249 w 2487611"/>
              <a:gd name="connsiteY35" fmla="*/ 1491754 h 4094887"/>
              <a:gd name="connsiteX36" fmla="*/ 1246249 w 2487611"/>
              <a:gd name="connsiteY36" fmla="*/ 738384 h 4094887"/>
              <a:gd name="connsiteX37" fmla="*/ 1446787 w 2487611"/>
              <a:gd name="connsiteY37" fmla="*/ 938922 h 4094887"/>
              <a:gd name="connsiteX38" fmla="*/ 1246249 w 2487611"/>
              <a:gd name="connsiteY38" fmla="*/ 1139460 h 4094887"/>
              <a:gd name="connsiteX39" fmla="*/ 1045711 w 2487611"/>
              <a:gd name="connsiteY39" fmla="*/ 938922 h 4094887"/>
              <a:gd name="connsiteX40" fmla="*/ 1246249 w 2487611"/>
              <a:gd name="connsiteY40" fmla="*/ 738384 h 4094887"/>
              <a:gd name="connsiteX41" fmla="*/ 1246249 w 2487611"/>
              <a:gd name="connsiteY41" fmla="*/ 599372 h 4094887"/>
              <a:gd name="connsiteX42" fmla="*/ 906699 w 2487611"/>
              <a:gd name="connsiteY42" fmla="*/ 938922 h 4094887"/>
              <a:gd name="connsiteX43" fmla="*/ 1246249 w 2487611"/>
              <a:gd name="connsiteY43" fmla="*/ 1278472 h 4094887"/>
              <a:gd name="connsiteX44" fmla="*/ 1585799 w 2487611"/>
              <a:gd name="connsiteY44" fmla="*/ 938922 h 4094887"/>
              <a:gd name="connsiteX45" fmla="*/ 1246249 w 2487611"/>
              <a:gd name="connsiteY45" fmla="*/ 599372 h 4094887"/>
              <a:gd name="connsiteX46" fmla="*/ 1235050 w 2487611"/>
              <a:gd name="connsiteY46" fmla="*/ 0 h 4094887"/>
              <a:gd name="connsiteX47" fmla="*/ 1229544 w 2487611"/>
              <a:gd name="connsiteY47" fmla="*/ 1036 h 4094887"/>
              <a:gd name="connsiteX48" fmla="*/ 1891856 w 2487611"/>
              <a:gd name="connsiteY48" fmla="*/ 690361 h 4094887"/>
              <a:gd name="connsiteX49" fmla="*/ 2096831 w 2487611"/>
              <a:gd name="connsiteY49" fmla="*/ 1529628 h 4094887"/>
              <a:gd name="connsiteX50" fmla="*/ 2003408 w 2487611"/>
              <a:gd name="connsiteY50" fmla="*/ 2031213 h 4094887"/>
              <a:gd name="connsiteX51" fmla="*/ 2224895 w 2487611"/>
              <a:gd name="connsiteY51" fmla="*/ 2166573 h 4094887"/>
              <a:gd name="connsiteX52" fmla="*/ 2487611 w 2487611"/>
              <a:gd name="connsiteY52" fmla="*/ 2896728 h 4094887"/>
              <a:gd name="connsiteX53" fmla="*/ 1777602 w 2487611"/>
              <a:gd name="connsiteY53" fmla="*/ 2632742 h 4094887"/>
              <a:gd name="connsiteX54" fmla="*/ 1697050 w 2487611"/>
              <a:gd name="connsiteY54" fmla="*/ 2780722 h 4094887"/>
              <a:gd name="connsiteX55" fmla="*/ 789847 w 2487611"/>
              <a:gd name="connsiteY55" fmla="*/ 2780722 h 4094887"/>
              <a:gd name="connsiteX56" fmla="*/ 709405 w 2487611"/>
              <a:gd name="connsiteY56" fmla="*/ 2632967 h 4094887"/>
              <a:gd name="connsiteX57" fmla="*/ 0 w 2487611"/>
              <a:gd name="connsiteY57" fmla="*/ 2896728 h 4094887"/>
              <a:gd name="connsiteX58" fmla="*/ 262716 w 2487611"/>
              <a:gd name="connsiteY58" fmla="*/ 2166573 h 4094887"/>
              <a:gd name="connsiteX59" fmla="*/ 483603 w 2487611"/>
              <a:gd name="connsiteY59" fmla="*/ 2031579 h 4094887"/>
              <a:gd name="connsiteX60" fmla="*/ 390066 w 2487611"/>
              <a:gd name="connsiteY60" fmla="*/ 1529628 h 4094887"/>
              <a:gd name="connsiteX61" fmla="*/ 595041 w 2487611"/>
              <a:gd name="connsiteY61" fmla="*/ 690361 h 4094887"/>
              <a:gd name="connsiteX62" fmla="*/ 1235050 w 2487611"/>
              <a:gd name="connsiteY62" fmla="*/ 0 h 4094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2487611" h="4094887">
                <a:moveTo>
                  <a:pt x="1355591" y="3168890"/>
                </a:moveTo>
                <a:cubicBezTo>
                  <a:pt x="1473595" y="3210993"/>
                  <a:pt x="1581876" y="3305191"/>
                  <a:pt x="1668701" y="3469474"/>
                </a:cubicBezTo>
                <a:cubicBezTo>
                  <a:pt x="1695925" y="3526851"/>
                  <a:pt x="1780322" y="3714906"/>
                  <a:pt x="1698103" y="3813117"/>
                </a:cubicBezTo>
                <a:cubicBezTo>
                  <a:pt x="1602299" y="3649464"/>
                  <a:pt x="1614173" y="3625906"/>
                  <a:pt x="1503571" y="3595625"/>
                </a:cubicBezTo>
                <a:cubicBezTo>
                  <a:pt x="1496942" y="3685463"/>
                  <a:pt x="1467966" y="3774165"/>
                  <a:pt x="1461585" y="3809366"/>
                </a:cubicBezTo>
                <a:cubicBezTo>
                  <a:pt x="1385470" y="3978592"/>
                  <a:pt x="1404096" y="3968132"/>
                  <a:pt x="1244671" y="4094887"/>
                </a:cubicBezTo>
                <a:cubicBezTo>
                  <a:pt x="1246206" y="3880802"/>
                  <a:pt x="1159532" y="3834965"/>
                  <a:pt x="1079392" y="3789128"/>
                </a:cubicBezTo>
                <a:cubicBezTo>
                  <a:pt x="1026853" y="3769315"/>
                  <a:pt x="996695" y="3717697"/>
                  <a:pt x="987763" y="3656930"/>
                </a:cubicBezTo>
                <a:cubicBezTo>
                  <a:pt x="943900" y="3685346"/>
                  <a:pt x="898437" y="3695225"/>
                  <a:pt x="854400" y="3723652"/>
                </a:cubicBezTo>
                <a:cubicBezTo>
                  <a:pt x="854400" y="3658863"/>
                  <a:pt x="789060" y="3535267"/>
                  <a:pt x="869102" y="3400237"/>
                </a:cubicBezTo>
                <a:cubicBezTo>
                  <a:pt x="905823" y="3342803"/>
                  <a:pt x="973047" y="3258718"/>
                  <a:pt x="1052587" y="3202692"/>
                </a:cubicBezTo>
                <a:lnTo>
                  <a:pt x="1019981" y="3246715"/>
                </a:lnTo>
                <a:cubicBezTo>
                  <a:pt x="977187" y="3318910"/>
                  <a:pt x="1012121" y="3384991"/>
                  <a:pt x="1012121" y="3419632"/>
                </a:cubicBezTo>
                <a:cubicBezTo>
                  <a:pt x="1035665" y="3404433"/>
                  <a:pt x="1059972" y="3399151"/>
                  <a:pt x="1083424" y="3383959"/>
                </a:cubicBezTo>
                <a:cubicBezTo>
                  <a:pt x="1088200" y="3416448"/>
                  <a:pt x="1104325" y="3444046"/>
                  <a:pt x="1132416" y="3454639"/>
                </a:cubicBezTo>
                <a:cubicBezTo>
                  <a:pt x="1175263" y="3479146"/>
                  <a:pt x="1221604" y="3503653"/>
                  <a:pt x="1220783" y="3618116"/>
                </a:cubicBezTo>
                <a:cubicBezTo>
                  <a:pt x="1306022" y="3550346"/>
                  <a:pt x="1296063" y="3555938"/>
                  <a:pt x="1336759" y="3465459"/>
                </a:cubicBezTo>
                <a:cubicBezTo>
                  <a:pt x="1340170" y="3446638"/>
                  <a:pt x="1355662" y="3399214"/>
                  <a:pt x="1359207" y="3351180"/>
                </a:cubicBezTo>
                <a:cubicBezTo>
                  <a:pt x="1418341" y="3367371"/>
                  <a:pt x="1411993" y="3379966"/>
                  <a:pt x="1463216" y="3467464"/>
                </a:cubicBezTo>
                <a:cubicBezTo>
                  <a:pt x="1507175" y="3414955"/>
                  <a:pt x="1462051" y="3314410"/>
                  <a:pt x="1447496" y="3283732"/>
                </a:cubicBezTo>
                <a:cubicBezTo>
                  <a:pt x="1420721" y="3233074"/>
                  <a:pt x="1390133" y="3194880"/>
                  <a:pt x="1355591" y="3168890"/>
                </a:cubicBezTo>
                <a:close/>
                <a:moveTo>
                  <a:pt x="803026" y="2861325"/>
                </a:moveTo>
                <a:lnTo>
                  <a:pt x="1689473" y="2861325"/>
                </a:lnTo>
                <a:lnTo>
                  <a:pt x="1482985" y="3141373"/>
                </a:lnTo>
                <a:lnTo>
                  <a:pt x="1009514" y="3141373"/>
                </a:lnTo>
                <a:lnTo>
                  <a:pt x="803026" y="2861325"/>
                </a:lnTo>
                <a:close/>
                <a:moveTo>
                  <a:pt x="1246249" y="1561260"/>
                </a:moveTo>
                <a:cubicBezTo>
                  <a:pt x="1301626" y="1561260"/>
                  <a:pt x="1346518" y="1606152"/>
                  <a:pt x="1346518" y="1661529"/>
                </a:cubicBezTo>
                <a:cubicBezTo>
                  <a:pt x="1346518" y="1716906"/>
                  <a:pt x="1301626" y="1761798"/>
                  <a:pt x="1246249" y="1761798"/>
                </a:cubicBezTo>
                <a:cubicBezTo>
                  <a:pt x="1190872" y="1761798"/>
                  <a:pt x="1145980" y="1716906"/>
                  <a:pt x="1145980" y="1661529"/>
                </a:cubicBezTo>
                <a:cubicBezTo>
                  <a:pt x="1145980" y="1606152"/>
                  <a:pt x="1190872" y="1561260"/>
                  <a:pt x="1246249" y="1561260"/>
                </a:cubicBezTo>
                <a:close/>
                <a:moveTo>
                  <a:pt x="1246249" y="1491754"/>
                </a:moveTo>
                <a:cubicBezTo>
                  <a:pt x="1152485" y="1491754"/>
                  <a:pt x="1076474" y="1567765"/>
                  <a:pt x="1076474" y="1661529"/>
                </a:cubicBezTo>
                <a:cubicBezTo>
                  <a:pt x="1076474" y="1755293"/>
                  <a:pt x="1152485" y="1831304"/>
                  <a:pt x="1246249" y="1831304"/>
                </a:cubicBezTo>
                <a:cubicBezTo>
                  <a:pt x="1340013" y="1831304"/>
                  <a:pt x="1416024" y="1755293"/>
                  <a:pt x="1416024" y="1661529"/>
                </a:cubicBezTo>
                <a:cubicBezTo>
                  <a:pt x="1416024" y="1567765"/>
                  <a:pt x="1340013" y="1491754"/>
                  <a:pt x="1246249" y="1491754"/>
                </a:cubicBezTo>
                <a:close/>
                <a:moveTo>
                  <a:pt x="1246249" y="738384"/>
                </a:moveTo>
                <a:cubicBezTo>
                  <a:pt x="1357003" y="738384"/>
                  <a:pt x="1446787" y="828168"/>
                  <a:pt x="1446787" y="938922"/>
                </a:cubicBezTo>
                <a:cubicBezTo>
                  <a:pt x="1446787" y="1049676"/>
                  <a:pt x="1357003" y="1139460"/>
                  <a:pt x="1246249" y="1139460"/>
                </a:cubicBezTo>
                <a:cubicBezTo>
                  <a:pt x="1135495" y="1139460"/>
                  <a:pt x="1045711" y="1049676"/>
                  <a:pt x="1045711" y="938922"/>
                </a:cubicBezTo>
                <a:cubicBezTo>
                  <a:pt x="1045711" y="828168"/>
                  <a:pt x="1135495" y="738384"/>
                  <a:pt x="1246249" y="738384"/>
                </a:cubicBezTo>
                <a:close/>
                <a:moveTo>
                  <a:pt x="1246249" y="599372"/>
                </a:moveTo>
                <a:cubicBezTo>
                  <a:pt x="1058721" y="599372"/>
                  <a:pt x="906699" y="751394"/>
                  <a:pt x="906699" y="938922"/>
                </a:cubicBezTo>
                <a:cubicBezTo>
                  <a:pt x="906699" y="1126450"/>
                  <a:pt x="1058721" y="1278472"/>
                  <a:pt x="1246249" y="1278472"/>
                </a:cubicBezTo>
                <a:cubicBezTo>
                  <a:pt x="1433777" y="1278472"/>
                  <a:pt x="1585799" y="1126450"/>
                  <a:pt x="1585799" y="938922"/>
                </a:cubicBezTo>
                <a:cubicBezTo>
                  <a:pt x="1585799" y="751394"/>
                  <a:pt x="1433777" y="599372"/>
                  <a:pt x="1246249" y="599372"/>
                </a:cubicBezTo>
                <a:close/>
                <a:moveTo>
                  <a:pt x="1235050" y="0"/>
                </a:moveTo>
                <a:lnTo>
                  <a:pt x="1229544" y="1036"/>
                </a:lnTo>
                <a:cubicBezTo>
                  <a:pt x="1489347" y="133873"/>
                  <a:pt x="1749649" y="461397"/>
                  <a:pt x="1891856" y="690361"/>
                </a:cubicBezTo>
                <a:cubicBezTo>
                  <a:pt x="2013592" y="919326"/>
                  <a:pt x="2102003" y="1246061"/>
                  <a:pt x="2096831" y="1529628"/>
                </a:cubicBezTo>
                <a:cubicBezTo>
                  <a:pt x="2096831" y="1659128"/>
                  <a:pt x="2058845" y="1842372"/>
                  <a:pt x="2003408" y="2031213"/>
                </a:cubicBezTo>
                <a:lnTo>
                  <a:pt x="2224895" y="2166573"/>
                </a:lnTo>
                <a:lnTo>
                  <a:pt x="2487611" y="2896728"/>
                </a:lnTo>
                <a:lnTo>
                  <a:pt x="1777602" y="2632742"/>
                </a:lnTo>
                <a:cubicBezTo>
                  <a:pt x="1749049" y="2692676"/>
                  <a:pt x="1721557" y="2743254"/>
                  <a:pt x="1697050" y="2780722"/>
                </a:cubicBezTo>
                <a:lnTo>
                  <a:pt x="789847" y="2780722"/>
                </a:lnTo>
                <a:cubicBezTo>
                  <a:pt x="765372" y="2743301"/>
                  <a:pt x="737918" y="2692803"/>
                  <a:pt x="709405" y="2632967"/>
                </a:cubicBezTo>
                <a:lnTo>
                  <a:pt x="0" y="2896728"/>
                </a:lnTo>
                <a:lnTo>
                  <a:pt x="262716" y="2166573"/>
                </a:lnTo>
                <a:lnTo>
                  <a:pt x="483603" y="2031579"/>
                </a:lnTo>
                <a:cubicBezTo>
                  <a:pt x="428102" y="1842611"/>
                  <a:pt x="390066" y="1659212"/>
                  <a:pt x="390066" y="1529628"/>
                </a:cubicBezTo>
                <a:cubicBezTo>
                  <a:pt x="384894" y="1246061"/>
                  <a:pt x="473305" y="919326"/>
                  <a:pt x="595041" y="690361"/>
                </a:cubicBezTo>
                <a:cubicBezTo>
                  <a:pt x="737248" y="461397"/>
                  <a:pt x="957359" y="97388"/>
                  <a:pt x="123505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xmlns="" id="{2EF28B56-D652-4F82-A525-D71E010159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8" name="그림 개체 틀 17">
            <a:extLst>
              <a:ext uri="{FF2B5EF4-FFF2-40B4-BE49-F238E27FC236}">
                <a16:creationId xmlns:a16="http://schemas.microsoft.com/office/drawing/2014/main" xmlns="" id="{DBAB9594-0E16-4C6C-AF73-8F6CB04DE1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9564061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 rtl="1"/>
            <a:r>
              <a:rPr lang="fa-IR" sz="3600" b="1" dirty="0" smtClean="0">
                <a:latin typeface="Vazir" panose="020B0603030804020204" pitchFamily="34" charset="-78"/>
                <a:cs typeface="B Titr" panose="00000700000000000000" pitchFamily="2" charset="-78"/>
              </a:rPr>
              <a:t>زمان بندی ارائه خدمت / محصول</a:t>
            </a:r>
            <a:endParaRPr lang="en-US" sz="3600" b="1" dirty="0">
              <a:latin typeface="Vazir" panose="020B0603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3" name="Graphic 19">
            <a:extLst>
              <a:ext uri="{FF2B5EF4-FFF2-40B4-BE49-F238E27FC236}">
                <a16:creationId xmlns:a16="http://schemas.microsoft.com/office/drawing/2014/main" xmlns="" id="{245254C6-393C-4E84-A982-8CFBFD165E2D}"/>
              </a:ext>
            </a:extLst>
          </p:cNvPr>
          <p:cNvSpPr/>
          <p:nvPr/>
        </p:nvSpPr>
        <p:spPr>
          <a:xfrm>
            <a:off x="9282161" y="2362894"/>
            <a:ext cx="2153774" cy="4494471"/>
          </a:xfrm>
          <a:custGeom>
            <a:avLst/>
            <a:gdLst>
              <a:gd name="connsiteX0" fmla="*/ 0 w 2432097"/>
              <a:gd name="connsiteY0" fmla="*/ 0 h 4450535"/>
              <a:gd name="connsiteX1" fmla="*/ 2432098 w 2432097"/>
              <a:gd name="connsiteY1" fmla="*/ 0 h 4450535"/>
              <a:gd name="connsiteX2" fmla="*/ 2432098 w 2432097"/>
              <a:gd name="connsiteY2" fmla="*/ 4450536 h 4450535"/>
              <a:gd name="connsiteX3" fmla="*/ 0 w 2432097"/>
              <a:gd name="connsiteY3" fmla="*/ 4450536 h 4450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2097" h="4450535">
                <a:moveTo>
                  <a:pt x="0" y="0"/>
                </a:moveTo>
                <a:lnTo>
                  <a:pt x="2432098" y="0"/>
                </a:lnTo>
                <a:lnTo>
                  <a:pt x="2432098" y="4450536"/>
                </a:lnTo>
                <a:lnTo>
                  <a:pt x="0" y="4450536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pPr algn="justLow" rtl="1"/>
            <a:endParaRPr lang="en-US"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4" name="Graphic 19">
            <a:extLst>
              <a:ext uri="{FF2B5EF4-FFF2-40B4-BE49-F238E27FC236}">
                <a16:creationId xmlns:a16="http://schemas.microsoft.com/office/drawing/2014/main" xmlns="" id="{D72C4B75-5E55-411D-B777-6E80A8E8AB68}"/>
              </a:ext>
            </a:extLst>
          </p:cNvPr>
          <p:cNvSpPr/>
          <p:nvPr/>
        </p:nvSpPr>
        <p:spPr>
          <a:xfrm>
            <a:off x="10269936" y="2362894"/>
            <a:ext cx="1166064" cy="4495106"/>
          </a:xfrm>
          <a:custGeom>
            <a:avLst/>
            <a:gdLst>
              <a:gd name="connsiteX0" fmla="*/ 0 w 1316750"/>
              <a:gd name="connsiteY0" fmla="*/ 0 h 4451165"/>
              <a:gd name="connsiteX1" fmla="*/ 1316751 w 1316750"/>
              <a:gd name="connsiteY1" fmla="*/ 0 h 4451165"/>
              <a:gd name="connsiteX2" fmla="*/ 1316751 w 1316750"/>
              <a:gd name="connsiteY2" fmla="*/ 4451166 h 4451165"/>
              <a:gd name="connsiteX3" fmla="*/ 0 w 1316750"/>
              <a:gd name="connsiteY3" fmla="*/ 4451166 h 4451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6750" h="4451165">
                <a:moveTo>
                  <a:pt x="0" y="0"/>
                </a:moveTo>
                <a:lnTo>
                  <a:pt x="1316751" y="0"/>
                </a:lnTo>
                <a:lnTo>
                  <a:pt x="1316751" y="4451166"/>
                </a:lnTo>
                <a:lnTo>
                  <a:pt x="0" y="4451166"/>
                </a:lnTo>
                <a:close/>
              </a:path>
            </a:pathLst>
          </a:custGeom>
          <a:solidFill>
            <a:schemeClr val="accent5"/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pPr algn="justLow" rtl="1"/>
            <a:endParaRPr lang="en-US"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5" name="Graphic 19">
            <a:extLst>
              <a:ext uri="{FF2B5EF4-FFF2-40B4-BE49-F238E27FC236}">
                <a16:creationId xmlns:a16="http://schemas.microsoft.com/office/drawing/2014/main" xmlns="" id="{984AA8EE-CBBC-46DD-87D2-2085D3C60029}"/>
              </a:ext>
            </a:extLst>
          </p:cNvPr>
          <p:cNvSpPr/>
          <p:nvPr/>
        </p:nvSpPr>
        <p:spPr>
          <a:xfrm>
            <a:off x="7648131" y="3142295"/>
            <a:ext cx="2060879" cy="3715123"/>
          </a:xfrm>
          <a:custGeom>
            <a:avLst/>
            <a:gdLst>
              <a:gd name="connsiteX0" fmla="*/ 0 w 2327194"/>
              <a:gd name="connsiteY0" fmla="*/ 0 h 3571254"/>
              <a:gd name="connsiteX1" fmla="*/ 2327194 w 2327194"/>
              <a:gd name="connsiteY1" fmla="*/ 0 h 3571254"/>
              <a:gd name="connsiteX2" fmla="*/ 2327194 w 2327194"/>
              <a:gd name="connsiteY2" fmla="*/ 3571255 h 3571254"/>
              <a:gd name="connsiteX3" fmla="*/ 0 w 2327194"/>
              <a:gd name="connsiteY3" fmla="*/ 3571255 h 357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7194" h="3571254">
                <a:moveTo>
                  <a:pt x="0" y="0"/>
                </a:moveTo>
                <a:lnTo>
                  <a:pt x="2327194" y="0"/>
                </a:lnTo>
                <a:lnTo>
                  <a:pt x="2327194" y="3571255"/>
                </a:lnTo>
                <a:lnTo>
                  <a:pt x="0" y="3571255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pPr algn="justLow" rtl="1"/>
            <a:endParaRPr lang="en-US"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6" name="Graphic 19">
            <a:extLst>
              <a:ext uri="{FF2B5EF4-FFF2-40B4-BE49-F238E27FC236}">
                <a16:creationId xmlns:a16="http://schemas.microsoft.com/office/drawing/2014/main" xmlns="" id="{D65ED2B2-9401-4F10-8E2A-35BE6A1F8678}"/>
              </a:ext>
            </a:extLst>
          </p:cNvPr>
          <p:cNvSpPr/>
          <p:nvPr/>
        </p:nvSpPr>
        <p:spPr>
          <a:xfrm>
            <a:off x="8593238" y="3142296"/>
            <a:ext cx="1115710" cy="3715704"/>
          </a:xfrm>
          <a:custGeom>
            <a:avLst/>
            <a:gdLst>
              <a:gd name="connsiteX0" fmla="*/ 0 w 1259886"/>
              <a:gd name="connsiteY0" fmla="*/ 0 h 3571814"/>
              <a:gd name="connsiteX1" fmla="*/ 1259887 w 1259886"/>
              <a:gd name="connsiteY1" fmla="*/ 0 h 3571814"/>
              <a:gd name="connsiteX2" fmla="*/ 1259887 w 1259886"/>
              <a:gd name="connsiteY2" fmla="*/ 3571815 h 3571814"/>
              <a:gd name="connsiteX3" fmla="*/ 0 w 1259886"/>
              <a:gd name="connsiteY3" fmla="*/ 3571815 h 3571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886" h="3571814">
                <a:moveTo>
                  <a:pt x="0" y="0"/>
                </a:moveTo>
                <a:lnTo>
                  <a:pt x="1259887" y="0"/>
                </a:lnTo>
                <a:lnTo>
                  <a:pt x="1259887" y="3571815"/>
                </a:lnTo>
                <a:lnTo>
                  <a:pt x="0" y="3571815"/>
                </a:lnTo>
                <a:close/>
              </a:path>
            </a:pathLst>
          </a:custGeom>
          <a:solidFill>
            <a:schemeClr val="accent4"/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pPr algn="justLow" rtl="1"/>
            <a:endParaRPr lang="en-US"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7" name="Graphic 19">
            <a:extLst>
              <a:ext uri="{FF2B5EF4-FFF2-40B4-BE49-F238E27FC236}">
                <a16:creationId xmlns:a16="http://schemas.microsoft.com/office/drawing/2014/main" xmlns="" id="{A7DF16F0-6551-4E07-B0C9-5C47F19FB787}"/>
              </a:ext>
            </a:extLst>
          </p:cNvPr>
          <p:cNvSpPr/>
          <p:nvPr/>
        </p:nvSpPr>
        <p:spPr>
          <a:xfrm>
            <a:off x="5911467" y="3811189"/>
            <a:ext cx="2060879" cy="3046354"/>
          </a:xfrm>
          <a:custGeom>
            <a:avLst/>
            <a:gdLst>
              <a:gd name="connsiteX0" fmla="*/ 0 w 2327194"/>
              <a:gd name="connsiteY0" fmla="*/ 0 h 2816064"/>
              <a:gd name="connsiteX1" fmla="*/ 2327194 w 2327194"/>
              <a:gd name="connsiteY1" fmla="*/ 0 h 2816064"/>
              <a:gd name="connsiteX2" fmla="*/ 2327194 w 2327194"/>
              <a:gd name="connsiteY2" fmla="*/ 2816065 h 2816064"/>
              <a:gd name="connsiteX3" fmla="*/ 0 w 2327194"/>
              <a:gd name="connsiteY3" fmla="*/ 2816065 h 2816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7194" h="2816064">
                <a:moveTo>
                  <a:pt x="0" y="0"/>
                </a:moveTo>
                <a:lnTo>
                  <a:pt x="2327194" y="0"/>
                </a:lnTo>
                <a:lnTo>
                  <a:pt x="2327194" y="2816065"/>
                </a:lnTo>
                <a:lnTo>
                  <a:pt x="0" y="2816065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pPr algn="justLow" rtl="1"/>
            <a:endParaRPr lang="en-US"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8" name="Graphic 19">
            <a:extLst>
              <a:ext uri="{FF2B5EF4-FFF2-40B4-BE49-F238E27FC236}">
                <a16:creationId xmlns:a16="http://schemas.microsoft.com/office/drawing/2014/main" xmlns="" id="{A9FF4E76-9B07-49E8-AC4C-812C952E75EA}"/>
              </a:ext>
            </a:extLst>
          </p:cNvPr>
          <p:cNvSpPr/>
          <p:nvPr/>
        </p:nvSpPr>
        <p:spPr>
          <a:xfrm>
            <a:off x="6856574" y="3811188"/>
            <a:ext cx="1115710" cy="3046811"/>
          </a:xfrm>
          <a:custGeom>
            <a:avLst/>
            <a:gdLst>
              <a:gd name="connsiteX0" fmla="*/ 0 w 1259886"/>
              <a:gd name="connsiteY0" fmla="*/ 0 h 2816485"/>
              <a:gd name="connsiteX1" fmla="*/ 1259887 w 1259886"/>
              <a:gd name="connsiteY1" fmla="*/ 0 h 2816485"/>
              <a:gd name="connsiteX2" fmla="*/ 1259887 w 1259886"/>
              <a:gd name="connsiteY2" fmla="*/ 2816485 h 2816485"/>
              <a:gd name="connsiteX3" fmla="*/ 1 w 1259886"/>
              <a:gd name="connsiteY3" fmla="*/ 2816485 h 2816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886" h="2816485">
                <a:moveTo>
                  <a:pt x="0" y="0"/>
                </a:moveTo>
                <a:lnTo>
                  <a:pt x="1259887" y="0"/>
                </a:lnTo>
                <a:lnTo>
                  <a:pt x="1259887" y="2816485"/>
                </a:lnTo>
                <a:lnTo>
                  <a:pt x="1" y="2816485"/>
                </a:lnTo>
                <a:close/>
              </a:path>
            </a:pathLst>
          </a:custGeom>
          <a:solidFill>
            <a:schemeClr val="accent3"/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pPr algn="justLow" rtl="1"/>
            <a:endParaRPr lang="en-US"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9" name="Graphic 19">
            <a:extLst>
              <a:ext uri="{FF2B5EF4-FFF2-40B4-BE49-F238E27FC236}">
                <a16:creationId xmlns:a16="http://schemas.microsoft.com/office/drawing/2014/main" xmlns="" id="{04FF15E2-BD18-4C00-AF4D-805AA4168A2F}"/>
              </a:ext>
            </a:extLst>
          </p:cNvPr>
          <p:cNvSpPr/>
          <p:nvPr/>
        </p:nvSpPr>
        <p:spPr>
          <a:xfrm>
            <a:off x="4204323" y="4478840"/>
            <a:ext cx="2060879" cy="2378755"/>
          </a:xfrm>
          <a:custGeom>
            <a:avLst/>
            <a:gdLst>
              <a:gd name="connsiteX0" fmla="*/ 0 w 2327194"/>
              <a:gd name="connsiteY0" fmla="*/ 0 h 2062205"/>
              <a:gd name="connsiteX1" fmla="*/ 2327195 w 2327194"/>
              <a:gd name="connsiteY1" fmla="*/ 0 h 2062205"/>
              <a:gd name="connsiteX2" fmla="*/ 2327195 w 2327194"/>
              <a:gd name="connsiteY2" fmla="*/ 2062206 h 2062205"/>
              <a:gd name="connsiteX3" fmla="*/ 0 w 2327194"/>
              <a:gd name="connsiteY3" fmla="*/ 2062206 h 2062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7194" h="2062205">
                <a:moveTo>
                  <a:pt x="0" y="0"/>
                </a:moveTo>
                <a:lnTo>
                  <a:pt x="2327195" y="0"/>
                </a:lnTo>
                <a:lnTo>
                  <a:pt x="2327195" y="2062206"/>
                </a:lnTo>
                <a:lnTo>
                  <a:pt x="0" y="2062206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pPr algn="justLow" rtl="1"/>
            <a:endParaRPr lang="en-US"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0" name="Graphic 19">
            <a:extLst>
              <a:ext uri="{FF2B5EF4-FFF2-40B4-BE49-F238E27FC236}">
                <a16:creationId xmlns:a16="http://schemas.microsoft.com/office/drawing/2014/main" xmlns="" id="{20E1D09D-9611-4A55-B15F-2B2B8CE6BC92}"/>
              </a:ext>
            </a:extLst>
          </p:cNvPr>
          <p:cNvSpPr/>
          <p:nvPr/>
        </p:nvSpPr>
        <p:spPr>
          <a:xfrm>
            <a:off x="5149429" y="4478840"/>
            <a:ext cx="1115710" cy="2379159"/>
          </a:xfrm>
          <a:custGeom>
            <a:avLst/>
            <a:gdLst>
              <a:gd name="connsiteX0" fmla="*/ 0 w 1259886"/>
              <a:gd name="connsiteY0" fmla="*/ 0 h 2062555"/>
              <a:gd name="connsiteX1" fmla="*/ 1259886 w 1259886"/>
              <a:gd name="connsiteY1" fmla="*/ 0 h 2062555"/>
              <a:gd name="connsiteX2" fmla="*/ 1259886 w 1259886"/>
              <a:gd name="connsiteY2" fmla="*/ 2062556 h 2062555"/>
              <a:gd name="connsiteX3" fmla="*/ 0 w 1259886"/>
              <a:gd name="connsiteY3" fmla="*/ 2062556 h 2062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886" h="2062555">
                <a:moveTo>
                  <a:pt x="0" y="0"/>
                </a:moveTo>
                <a:lnTo>
                  <a:pt x="1259886" y="0"/>
                </a:lnTo>
                <a:lnTo>
                  <a:pt x="1259886" y="2062556"/>
                </a:lnTo>
                <a:lnTo>
                  <a:pt x="0" y="2062556"/>
                </a:lnTo>
                <a:close/>
              </a:path>
            </a:pathLst>
          </a:custGeom>
          <a:solidFill>
            <a:schemeClr val="accent2"/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pPr algn="justLow" rtl="1"/>
            <a:endParaRPr lang="en-US"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1" name="Graphic 19">
            <a:extLst>
              <a:ext uri="{FF2B5EF4-FFF2-40B4-BE49-F238E27FC236}">
                <a16:creationId xmlns:a16="http://schemas.microsoft.com/office/drawing/2014/main" xmlns="" id="{CA3501B2-A93F-43F9-8EEB-3EDFF91F435E}"/>
              </a:ext>
            </a:extLst>
          </p:cNvPr>
          <p:cNvSpPr/>
          <p:nvPr/>
        </p:nvSpPr>
        <p:spPr>
          <a:xfrm>
            <a:off x="2397149" y="5055516"/>
            <a:ext cx="2060879" cy="1802213"/>
          </a:xfrm>
          <a:custGeom>
            <a:avLst/>
            <a:gdLst>
              <a:gd name="connsiteX0" fmla="*/ 0 w 2327194"/>
              <a:gd name="connsiteY0" fmla="*/ 0 h 1409678"/>
              <a:gd name="connsiteX1" fmla="*/ 2327195 w 2327194"/>
              <a:gd name="connsiteY1" fmla="*/ 0 h 1409678"/>
              <a:gd name="connsiteX2" fmla="*/ 2327195 w 2327194"/>
              <a:gd name="connsiteY2" fmla="*/ 1409678 h 1409678"/>
              <a:gd name="connsiteX3" fmla="*/ 0 w 2327194"/>
              <a:gd name="connsiteY3" fmla="*/ 1409678 h 1409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7194" h="1409678">
                <a:moveTo>
                  <a:pt x="0" y="0"/>
                </a:moveTo>
                <a:lnTo>
                  <a:pt x="2327195" y="0"/>
                </a:lnTo>
                <a:lnTo>
                  <a:pt x="2327195" y="1409678"/>
                </a:lnTo>
                <a:lnTo>
                  <a:pt x="0" y="1409678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pPr algn="justLow" rtl="1"/>
            <a:endParaRPr lang="en-US"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2" name="Graphic 19">
            <a:extLst>
              <a:ext uri="{FF2B5EF4-FFF2-40B4-BE49-F238E27FC236}">
                <a16:creationId xmlns:a16="http://schemas.microsoft.com/office/drawing/2014/main" xmlns="" id="{77E1F3A0-B636-427D-841A-914801AC4A21}"/>
              </a:ext>
            </a:extLst>
          </p:cNvPr>
          <p:cNvSpPr/>
          <p:nvPr/>
        </p:nvSpPr>
        <p:spPr>
          <a:xfrm>
            <a:off x="3342255" y="5055517"/>
            <a:ext cx="1115710" cy="1802483"/>
          </a:xfrm>
          <a:custGeom>
            <a:avLst/>
            <a:gdLst>
              <a:gd name="connsiteX0" fmla="*/ 0 w 1259886"/>
              <a:gd name="connsiteY0" fmla="*/ 0 h 1409888"/>
              <a:gd name="connsiteX1" fmla="*/ 1259887 w 1259886"/>
              <a:gd name="connsiteY1" fmla="*/ 0 h 1409888"/>
              <a:gd name="connsiteX2" fmla="*/ 1259887 w 1259886"/>
              <a:gd name="connsiteY2" fmla="*/ 1409888 h 1409888"/>
              <a:gd name="connsiteX3" fmla="*/ 0 w 1259886"/>
              <a:gd name="connsiteY3" fmla="*/ 1409888 h 140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886" h="1409888">
                <a:moveTo>
                  <a:pt x="0" y="0"/>
                </a:moveTo>
                <a:lnTo>
                  <a:pt x="1259887" y="0"/>
                </a:lnTo>
                <a:lnTo>
                  <a:pt x="1259887" y="1409888"/>
                </a:lnTo>
                <a:lnTo>
                  <a:pt x="0" y="1409888"/>
                </a:lnTo>
                <a:close/>
              </a:path>
            </a:pathLst>
          </a:custGeom>
          <a:solidFill>
            <a:schemeClr val="accent1"/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pPr algn="justLow" rtl="1"/>
            <a:endParaRPr lang="en-US"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3" name="Graphic 19">
            <a:extLst>
              <a:ext uri="{FF2B5EF4-FFF2-40B4-BE49-F238E27FC236}">
                <a16:creationId xmlns:a16="http://schemas.microsoft.com/office/drawing/2014/main" xmlns="" id="{C4D633BC-ADC1-4F93-8121-2318587D0229}"/>
              </a:ext>
            </a:extLst>
          </p:cNvPr>
          <p:cNvSpPr/>
          <p:nvPr/>
        </p:nvSpPr>
        <p:spPr>
          <a:xfrm>
            <a:off x="636360" y="5611975"/>
            <a:ext cx="2060879" cy="1245799"/>
          </a:xfrm>
          <a:custGeom>
            <a:avLst/>
            <a:gdLst>
              <a:gd name="connsiteX0" fmla="*/ 0 w 2327194"/>
              <a:gd name="connsiteY0" fmla="*/ 0 h 782851"/>
              <a:gd name="connsiteX1" fmla="*/ 2327195 w 2327194"/>
              <a:gd name="connsiteY1" fmla="*/ 0 h 782851"/>
              <a:gd name="connsiteX2" fmla="*/ 2327195 w 2327194"/>
              <a:gd name="connsiteY2" fmla="*/ 782851 h 782851"/>
              <a:gd name="connsiteX3" fmla="*/ 0 w 2327194"/>
              <a:gd name="connsiteY3" fmla="*/ 782851 h 782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7194" h="782851">
                <a:moveTo>
                  <a:pt x="0" y="0"/>
                </a:moveTo>
                <a:lnTo>
                  <a:pt x="2327195" y="0"/>
                </a:lnTo>
                <a:lnTo>
                  <a:pt x="2327195" y="782851"/>
                </a:lnTo>
                <a:lnTo>
                  <a:pt x="0" y="782851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4" name="Graphic 19">
            <a:extLst>
              <a:ext uri="{FF2B5EF4-FFF2-40B4-BE49-F238E27FC236}">
                <a16:creationId xmlns:a16="http://schemas.microsoft.com/office/drawing/2014/main" xmlns="" id="{DCA1D0D5-A67A-434A-B931-B7AD1671EB83}"/>
              </a:ext>
            </a:extLst>
          </p:cNvPr>
          <p:cNvSpPr/>
          <p:nvPr/>
        </p:nvSpPr>
        <p:spPr>
          <a:xfrm>
            <a:off x="1581466" y="5611976"/>
            <a:ext cx="1115710" cy="1246024"/>
          </a:xfrm>
          <a:custGeom>
            <a:avLst/>
            <a:gdLst>
              <a:gd name="connsiteX0" fmla="*/ 0 w 1259886"/>
              <a:gd name="connsiteY0" fmla="*/ 0 h 782991"/>
              <a:gd name="connsiteX1" fmla="*/ 1259887 w 1259886"/>
              <a:gd name="connsiteY1" fmla="*/ 0 h 782991"/>
              <a:gd name="connsiteX2" fmla="*/ 1259887 w 1259886"/>
              <a:gd name="connsiteY2" fmla="*/ 782991 h 782991"/>
              <a:gd name="connsiteX3" fmla="*/ 0 w 1259886"/>
              <a:gd name="connsiteY3" fmla="*/ 782991 h 782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9886" h="782991">
                <a:moveTo>
                  <a:pt x="0" y="0"/>
                </a:moveTo>
                <a:lnTo>
                  <a:pt x="1259887" y="0"/>
                </a:lnTo>
                <a:lnTo>
                  <a:pt x="1259887" y="782991"/>
                </a:lnTo>
                <a:lnTo>
                  <a:pt x="0" y="782991"/>
                </a:lnTo>
                <a:close/>
              </a:path>
            </a:pathLst>
          </a:custGeom>
          <a:solidFill>
            <a:schemeClr val="accent6"/>
          </a:solidFill>
          <a:ln w="7003" cap="flat">
            <a:noFill/>
            <a:prstDash val="solid"/>
            <a:miter/>
          </a:ln>
        </p:spPr>
        <p:txBody>
          <a:bodyPr rtlCol="0" anchor="ctr"/>
          <a:lstStyle/>
          <a:p>
            <a:pPr algn="justLow" rtl="1"/>
            <a:endParaRPr lang="en-US"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3F282AF-90B1-41A3-BC0C-98D983B7DBAC}"/>
              </a:ext>
            </a:extLst>
          </p:cNvPr>
          <p:cNvGrpSpPr/>
          <p:nvPr/>
        </p:nvGrpSpPr>
        <p:grpSpPr>
          <a:xfrm>
            <a:off x="10368217" y="2542766"/>
            <a:ext cx="983930" cy="956624"/>
            <a:chOff x="993672" y="3605580"/>
            <a:chExt cx="1989414" cy="9566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96050B30-4718-453D-9E43-5D071FB1525E}"/>
                </a:ext>
              </a:extLst>
            </p:cNvPr>
            <p:cNvSpPr txBox="1"/>
            <p:nvPr/>
          </p:nvSpPr>
          <p:spPr>
            <a:xfrm>
              <a:off x="993672" y="3605580"/>
              <a:ext cx="1989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fa-IR" altLang="ko-KR" b="1" dirty="0">
                  <a:solidFill>
                    <a:schemeClr val="bg1"/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bg1"/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10657429-B9D4-4D54-9CAD-32739863C99A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fa-IR" altLang="ko-KR" sz="1200" dirty="0">
                  <a:solidFill>
                    <a:schemeClr val="bg1"/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این عنوان را اینجا وارد کنید ...</a:t>
              </a:r>
              <a:endParaRPr lang="ko-KR" altLang="en-US" sz="1200" dirty="0">
                <a:solidFill>
                  <a:schemeClr val="bg1"/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886AF1D-5EF1-4EEF-BCD9-4D01431030BA}"/>
              </a:ext>
            </a:extLst>
          </p:cNvPr>
          <p:cNvGrpSpPr/>
          <p:nvPr/>
        </p:nvGrpSpPr>
        <p:grpSpPr>
          <a:xfrm>
            <a:off x="8667842" y="3365430"/>
            <a:ext cx="983930" cy="956624"/>
            <a:chOff x="993672" y="3605580"/>
            <a:chExt cx="1989414" cy="9566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8A491B58-ADF9-43AB-9483-C1B507771A3F}"/>
                </a:ext>
              </a:extLst>
            </p:cNvPr>
            <p:cNvSpPr txBox="1"/>
            <p:nvPr/>
          </p:nvSpPr>
          <p:spPr>
            <a:xfrm>
              <a:off x="993672" y="3605580"/>
              <a:ext cx="1989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fa-IR" altLang="ko-KR" b="1" dirty="0">
                  <a:solidFill>
                    <a:schemeClr val="bg1"/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bg1"/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xmlns="" id="{E9D7F7C8-3BFD-4570-9391-7F878D179ADC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fa-IR" altLang="ko-KR" sz="1200" dirty="0">
                  <a:solidFill>
                    <a:schemeClr val="bg1"/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این عنوان را اینجا وارد کنید ...</a:t>
              </a:r>
              <a:endParaRPr lang="ko-KR" altLang="en-US" sz="1200" dirty="0">
                <a:solidFill>
                  <a:schemeClr val="bg1"/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99F7074-1B38-4CC5-95B8-F8A75AA30A12}"/>
              </a:ext>
            </a:extLst>
          </p:cNvPr>
          <p:cNvGrpSpPr/>
          <p:nvPr/>
        </p:nvGrpSpPr>
        <p:grpSpPr>
          <a:xfrm>
            <a:off x="6918056" y="3984408"/>
            <a:ext cx="983930" cy="956624"/>
            <a:chOff x="993672" y="3605580"/>
            <a:chExt cx="1989414" cy="9566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xmlns="" id="{A1A9EBAF-07AF-41BD-95B8-668F6828B0A6}"/>
                </a:ext>
              </a:extLst>
            </p:cNvPr>
            <p:cNvSpPr txBox="1"/>
            <p:nvPr/>
          </p:nvSpPr>
          <p:spPr>
            <a:xfrm>
              <a:off x="993672" y="3605580"/>
              <a:ext cx="1989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fa-IR" altLang="ko-KR" b="1" dirty="0">
                  <a:solidFill>
                    <a:schemeClr val="bg1"/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bg1"/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7549C617-1771-45A3-86F3-F7C463DAABD9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fa-IR" altLang="ko-KR" sz="1200" dirty="0">
                  <a:solidFill>
                    <a:schemeClr val="bg1"/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این عنوان را اینجا وارد کنید ...</a:t>
              </a:r>
              <a:endParaRPr lang="ko-KR" altLang="en-US" sz="1200" dirty="0">
                <a:solidFill>
                  <a:schemeClr val="bg1"/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D7CB67E4-1F7B-4EFD-9D86-410BEE2BD7F0}"/>
              </a:ext>
            </a:extLst>
          </p:cNvPr>
          <p:cNvGrpSpPr/>
          <p:nvPr/>
        </p:nvGrpSpPr>
        <p:grpSpPr>
          <a:xfrm>
            <a:off x="5217670" y="4618623"/>
            <a:ext cx="983930" cy="956624"/>
            <a:chOff x="993672" y="3605580"/>
            <a:chExt cx="1989414" cy="9566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3EABA0D2-D704-4063-B606-F0B892235FAD}"/>
                </a:ext>
              </a:extLst>
            </p:cNvPr>
            <p:cNvSpPr txBox="1"/>
            <p:nvPr/>
          </p:nvSpPr>
          <p:spPr>
            <a:xfrm>
              <a:off x="993672" y="3605580"/>
              <a:ext cx="1989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fa-IR" altLang="ko-KR" b="1" dirty="0">
                  <a:solidFill>
                    <a:schemeClr val="bg1"/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bg1"/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6F128ABA-C656-45E7-B376-C51176328AFD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fa-IR" altLang="ko-KR" sz="1200" dirty="0">
                  <a:solidFill>
                    <a:schemeClr val="bg1"/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این عنوان را اینجا وارد کنید ...</a:t>
              </a:r>
              <a:endParaRPr lang="ko-KR" altLang="en-US" sz="1200" dirty="0">
                <a:solidFill>
                  <a:schemeClr val="bg1"/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29861C05-ED79-4476-AC21-42B0DA31BCB5}"/>
              </a:ext>
            </a:extLst>
          </p:cNvPr>
          <p:cNvGrpSpPr/>
          <p:nvPr/>
        </p:nvGrpSpPr>
        <p:grpSpPr>
          <a:xfrm>
            <a:off x="3413711" y="5190585"/>
            <a:ext cx="983930" cy="956624"/>
            <a:chOff x="993672" y="3605580"/>
            <a:chExt cx="1989414" cy="95662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xmlns="" id="{30BABDB3-D8B4-4E94-9C62-3FE8A0820984}"/>
                </a:ext>
              </a:extLst>
            </p:cNvPr>
            <p:cNvSpPr txBox="1"/>
            <p:nvPr/>
          </p:nvSpPr>
          <p:spPr>
            <a:xfrm>
              <a:off x="993672" y="3605580"/>
              <a:ext cx="1989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fa-IR" altLang="ko-KR" b="1" dirty="0">
                  <a:solidFill>
                    <a:schemeClr val="bg1"/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bg1"/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2A07CB0-7E72-48C7-AEAC-6EC28EF3FC09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fa-IR" altLang="ko-KR" sz="1200" dirty="0">
                  <a:solidFill>
                    <a:schemeClr val="bg1"/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این عنوان را اینجا وارد کنید ...</a:t>
              </a:r>
              <a:endParaRPr lang="ko-KR" altLang="en-US" sz="1200" dirty="0">
                <a:solidFill>
                  <a:schemeClr val="bg1"/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52D21CD-99FB-475F-8A4A-3E0772002F18}"/>
              </a:ext>
            </a:extLst>
          </p:cNvPr>
          <p:cNvGrpSpPr/>
          <p:nvPr/>
        </p:nvGrpSpPr>
        <p:grpSpPr>
          <a:xfrm>
            <a:off x="1666861" y="5753265"/>
            <a:ext cx="983930" cy="956624"/>
            <a:chOff x="993672" y="3605580"/>
            <a:chExt cx="1989414" cy="95662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85E6E406-7798-4E30-9F7A-0EEBEFCBBED9}"/>
                </a:ext>
              </a:extLst>
            </p:cNvPr>
            <p:cNvSpPr txBox="1"/>
            <p:nvPr/>
          </p:nvSpPr>
          <p:spPr>
            <a:xfrm>
              <a:off x="993672" y="3605580"/>
              <a:ext cx="19894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fa-IR" altLang="ko-KR" b="1" dirty="0">
                  <a:solidFill>
                    <a:schemeClr val="bg1"/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bg1"/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4C93945B-A7B2-488F-9F7D-1972C772A00A}"/>
                </a:ext>
              </a:extLst>
            </p:cNvPr>
            <p:cNvSpPr txBox="1"/>
            <p:nvPr/>
          </p:nvSpPr>
          <p:spPr>
            <a:xfrm>
              <a:off x="993672" y="3915873"/>
              <a:ext cx="19894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Low" rtl="1"/>
              <a:r>
                <a:rPr lang="fa-IR" altLang="ko-KR" sz="1200" dirty="0">
                  <a:solidFill>
                    <a:schemeClr val="bg1"/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توضیحات این عنوان را اینجا وارد کنید ...</a:t>
              </a:r>
              <a:endParaRPr lang="ko-KR" altLang="en-US" sz="1200" dirty="0">
                <a:solidFill>
                  <a:schemeClr val="bg1"/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719DB954-3C8D-4B1A-91C3-94D96ABA3819}"/>
              </a:ext>
            </a:extLst>
          </p:cNvPr>
          <p:cNvGrpSpPr/>
          <p:nvPr/>
        </p:nvGrpSpPr>
        <p:grpSpPr>
          <a:xfrm>
            <a:off x="1666799" y="1319188"/>
            <a:ext cx="2212156" cy="4292800"/>
            <a:chOff x="1455536" y="1562473"/>
            <a:chExt cx="2349402" cy="4559132"/>
          </a:xfrm>
        </p:grpSpPr>
        <p:sp>
          <p:nvSpPr>
            <p:cNvPr id="34" name="Graphic 19">
              <a:extLst>
                <a:ext uri="{FF2B5EF4-FFF2-40B4-BE49-F238E27FC236}">
                  <a16:creationId xmlns:a16="http://schemas.microsoft.com/office/drawing/2014/main" xmlns="" id="{91B5CD91-2822-4F90-ACCC-EE94C4CE55C2}"/>
                </a:ext>
              </a:extLst>
            </p:cNvPr>
            <p:cNvSpPr/>
            <p:nvPr/>
          </p:nvSpPr>
          <p:spPr>
            <a:xfrm>
              <a:off x="1826011" y="2127782"/>
              <a:ext cx="1762349" cy="3800421"/>
            </a:xfrm>
            <a:custGeom>
              <a:avLst/>
              <a:gdLst>
                <a:gd name="connsiteX0" fmla="*/ 1793926 w 1873832"/>
                <a:gd name="connsiteY0" fmla="*/ 2294684 h 4040829"/>
                <a:gd name="connsiteX1" fmla="*/ 1448124 w 1873832"/>
                <a:gd name="connsiteY1" fmla="*/ 1896851 h 4040829"/>
                <a:gd name="connsiteX2" fmla="*/ 1430407 w 1873832"/>
                <a:gd name="connsiteY2" fmla="*/ 1841668 h 4040829"/>
                <a:gd name="connsiteX3" fmla="*/ 1529217 w 1873832"/>
                <a:gd name="connsiteY3" fmla="*/ 1582702 h 4040829"/>
                <a:gd name="connsiteX4" fmla="*/ 1608070 w 1873832"/>
                <a:gd name="connsiteY4" fmla="*/ 1596217 h 4040829"/>
                <a:gd name="connsiteX5" fmla="*/ 1628658 w 1873832"/>
                <a:gd name="connsiteY5" fmla="*/ 1599789 h 4040829"/>
                <a:gd name="connsiteX6" fmla="*/ 1717664 w 1873832"/>
                <a:gd name="connsiteY6" fmla="*/ 1576189 h 4040829"/>
                <a:gd name="connsiteX7" fmla="*/ 1780830 w 1873832"/>
                <a:gd name="connsiteY7" fmla="*/ 1437532 h 4040829"/>
                <a:gd name="connsiteX8" fmla="*/ 1765144 w 1873832"/>
                <a:gd name="connsiteY8" fmla="*/ 1386341 h 4040829"/>
                <a:gd name="connsiteX9" fmla="*/ 1594624 w 1873832"/>
                <a:gd name="connsiteY9" fmla="*/ 1298455 h 4040829"/>
                <a:gd name="connsiteX10" fmla="*/ 1563671 w 1873832"/>
                <a:gd name="connsiteY10" fmla="*/ 1247895 h 4040829"/>
                <a:gd name="connsiteX11" fmla="*/ 1554778 w 1873832"/>
                <a:gd name="connsiteY11" fmla="*/ 968970 h 4040829"/>
                <a:gd name="connsiteX12" fmla="*/ 1439580 w 1873832"/>
                <a:gd name="connsiteY12" fmla="*/ 309860 h 4040829"/>
                <a:gd name="connsiteX13" fmla="*/ 1188387 w 1873832"/>
                <a:gd name="connsiteY13" fmla="*/ 8036 h 4040829"/>
                <a:gd name="connsiteX14" fmla="*/ 996789 w 1873832"/>
                <a:gd name="connsiteY14" fmla="*/ 135418 h 4040829"/>
                <a:gd name="connsiteX15" fmla="*/ 784182 w 1873832"/>
                <a:gd name="connsiteY15" fmla="*/ 370575 h 4040829"/>
                <a:gd name="connsiteX16" fmla="*/ 492372 w 1873832"/>
                <a:gd name="connsiteY16" fmla="*/ 972962 h 4040829"/>
                <a:gd name="connsiteX17" fmla="*/ 405046 w 1873832"/>
                <a:gd name="connsiteY17" fmla="*/ 1477029 h 4040829"/>
                <a:gd name="connsiteX18" fmla="*/ 382497 w 1873832"/>
                <a:gd name="connsiteY18" fmla="*/ 1727451 h 4040829"/>
                <a:gd name="connsiteX19" fmla="*/ 415550 w 1873832"/>
                <a:gd name="connsiteY19" fmla="*/ 1767158 h 4040829"/>
                <a:gd name="connsiteX20" fmla="*/ 661071 w 1873832"/>
                <a:gd name="connsiteY20" fmla="*/ 1823461 h 4040829"/>
                <a:gd name="connsiteX21" fmla="*/ 686982 w 1873832"/>
                <a:gd name="connsiteY21" fmla="*/ 1857215 h 4040829"/>
                <a:gd name="connsiteX22" fmla="*/ 0 w 1873832"/>
                <a:gd name="connsiteY22" fmla="*/ 3895331 h 4040829"/>
                <a:gd name="connsiteX23" fmla="*/ 28712 w 1873832"/>
                <a:gd name="connsiteY23" fmla="*/ 3922922 h 4040829"/>
                <a:gd name="connsiteX24" fmla="*/ 328785 w 1873832"/>
                <a:gd name="connsiteY24" fmla="*/ 4035038 h 4040829"/>
                <a:gd name="connsiteX25" fmla="*/ 374093 w 1873832"/>
                <a:gd name="connsiteY25" fmla="*/ 4031256 h 4040829"/>
                <a:gd name="connsiteX26" fmla="*/ 983273 w 1873832"/>
                <a:gd name="connsiteY26" fmla="*/ 2178576 h 4040829"/>
                <a:gd name="connsiteX27" fmla="*/ 1461359 w 1873832"/>
                <a:gd name="connsiteY27" fmla="*/ 2493986 h 4040829"/>
                <a:gd name="connsiteX28" fmla="*/ 1475645 w 1873832"/>
                <a:gd name="connsiteY28" fmla="*/ 2555541 h 4040829"/>
                <a:gd name="connsiteX29" fmla="*/ 1076131 w 1873832"/>
                <a:gd name="connsiteY29" fmla="*/ 3212060 h 4040829"/>
                <a:gd name="connsiteX30" fmla="*/ 1346652 w 1873832"/>
                <a:gd name="connsiteY30" fmla="*/ 3413043 h 4040829"/>
                <a:gd name="connsiteX31" fmla="*/ 1621865 w 1873832"/>
                <a:gd name="connsiteY31" fmla="*/ 2963388 h 4040829"/>
                <a:gd name="connsiteX32" fmla="*/ 1812833 w 1873832"/>
                <a:gd name="connsiteY32" fmla="*/ 2654492 h 4040829"/>
                <a:gd name="connsiteX33" fmla="*/ 1864515 w 1873832"/>
                <a:gd name="connsiteY33" fmla="*/ 2532712 h 4040829"/>
                <a:gd name="connsiteX34" fmla="*/ 1793926 w 1873832"/>
                <a:gd name="connsiteY34" fmla="*/ 2294684 h 404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73832" h="4040829">
                  <a:moveTo>
                    <a:pt x="1793926" y="2294684"/>
                  </a:moveTo>
                  <a:cubicBezTo>
                    <a:pt x="1666613" y="2172484"/>
                    <a:pt x="1553937" y="2037679"/>
                    <a:pt x="1448124" y="1896851"/>
                  </a:cubicBezTo>
                  <a:cubicBezTo>
                    <a:pt x="1436289" y="1881094"/>
                    <a:pt x="1419832" y="1867999"/>
                    <a:pt x="1430407" y="1841668"/>
                  </a:cubicBezTo>
                  <a:cubicBezTo>
                    <a:pt x="1454637" y="1781233"/>
                    <a:pt x="1510239" y="1596498"/>
                    <a:pt x="1529217" y="1582702"/>
                  </a:cubicBezTo>
                  <a:cubicBezTo>
                    <a:pt x="1549456" y="1567926"/>
                    <a:pt x="1581108" y="1590895"/>
                    <a:pt x="1608070" y="1596217"/>
                  </a:cubicBezTo>
                  <a:cubicBezTo>
                    <a:pt x="1614932" y="1597548"/>
                    <a:pt x="1622215" y="1597478"/>
                    <a:pt x="1628658" y="1599789"/>
                  </a:cubicBezTo>
                  <a:cubicBezTo>
                    <a:pt x="1663952" y="1612604"/>
                    <a:pt x="1696726" y="1617226"/>
                    <a:pt x="1717664" y="1576189"/>
                  </a:cubicBezTo>
                  <a:cubicBezTo>
                    <a:pt x="1742805" y="1531861"/>
                    <a:pt x="1772847" y="1489774"/>
                    <a:pt x="1780830" y="1437532"/>
                  </a:cubicBezTo>
                  <a:cubicBezTo>
                    <a:pt x="1796657" y="1414003"/>
                    <a:pt x="1794556" y="1399857"/>
                    <a:pt x="1765144" y="1386341"/>
                  </a:cubicBezTo>
                  <a:cubicBezTo>
                    <a:pt x="1707090" y="1359660"/>
                    <a:pt x="1652188" y="1326397"/>
                    <a:pt x="1594624" y="1298455"/>
                  </a:cubicBezTo>
                  <a:cubicBezTo>
                    <a:pt x="1571374" y="1287181"/>
                    <a:pt x="1562131" y="1274155"/>
                    <a:pt x="1563671" y="1247895"/>
                  </a:cubicBezTo>
                  <a:cubicBezTo>
                    <a:pt x="1569064" y="1154756"/>
                    <a:pt x="1565282" y="1061408"/>
                    <a:pt x="1554778" y="968970"/>
                  </a:cubicBezTo>
                  <a:cubicBezTo>
                    <a:pt x="1533629" y="783114"/>
                    <a:pt x="1463320" y="341163"/>
                    <a:pt x="1439580" y="309860"/>
                  </a:cubicBezTo>
                  <a:cubicBezTo>
                    <a:pt x="1375084" y="84087"/>
                    <a:pt x="1229354" y="-32791"/>
                    <a:pt x="1188387" y="8036"/>
                  </a:cubicBezTo>
                  <a:cubicBezTo>
                    <a:pt x="1137406" y="72252"/>
                    <a:pt x="1033834" y="115950"/>
                    <a:pt x="996789" y="135418"/>
                  </a:cubicBezTo>
                  <a:cubicBezTo>
                    <a:pt x="908342" y="179957"/>
                    <a:pt x="791254" y="360211"/>
                    <a:pt x="784182" y="370575"/>
                  </a:cubicBezTo>
                  <a:cubicBezTo>
                    <a:pt x="657780" y="557201"/>
                    <a:pt x="554137" y="755103"/>
                    <a:pt x="492372" y="972962"/>
                  </a:cubicBezTo>
                  <a:cubicBezTo>
                    <a:pt x="445593" y="1137809"/>
                    <a:pt x="422343" y="1306999"/>
                    <a:pt x="405046" y="1477029"/>
                  </a:cubicBezTo>
                  <a:cubicBezTo>
                    <a:pt x="396573" y="1560363"/>
                    <a:pt x="390060" y="1643977"/>
                    <a:pt x="382497" y="1727451"/>
                  </a:cubicBezTo>
                  <a:cubicBezTo>
                    <a:pt x="380256" y="1752031"/>
                    <a:pt x="388169" y="1764146"/>
                    <a:pt x="415550" y="1767158"/>
                  </a:cubicBezTo>
                  <a:cubicBezTo>
                    <a:pt x="450985" y="1771079"/>
                    <a:pt x="614082" y="1813096"/>
                    <a:pt x="661071" y="1823461"/>
                  </a:cubicBezTo>
                  <a:cubicBezTo>
                    <a:pt x="683410" y="1828363"/>
                    <a:pt x="691183" y="1835506"/>
                    <a:pt x="686982" y="1857215"/>
                  </a:cubicBezTo>
                  <a:cubicBezTo>
                    <a:pt x="678088" y="1903854"/>
                    <a:pt x="9174" y="3826702"/>
                    <a:pt x="0" y="3895331"/>
                  </a:cubicBezTo>
                  <a:cubicBezTo>
                    <a:pt x="3081" y="3911297"/>
                    <a:pt x="15476" y="3917950"/>
                    <a:pt x="28712" y="3922922"/>
                  </a:cubicBezTo>
                  <a:cubicBezTo>
                    <a:pt x="128643" y="3960527"/>
                    <a:pt x="228434" y="3998623"/>
                    <a:pt x="328785" y="4035038"/>
                  </a:cubicBezTo>
                  <a:cubicBezTo>
                    <a:pt x="343981" y="4040570"/>
                    <a:pt x="360158" y="4046172"/>
                    <a:pt x="374093" y="4031256"/>
                  </a:cubicBezTo>
                  <a:cubicBezTo>
                    <a:pt x="404276" y="3969561"/>
                    <a:pt x="962685" y="2162470"/>
                    <a:pt x="983273" y="2178576"/>
                  </a:cubicBezTo>
                  <a:cubicBezTo>
                    <a:pt x="1039646" y="2222554"/>
                    <a:pt x="1385168" y="2446716"/>
                    <a:pt x="1461359" y="2493986"/>
                  </a:cubicBezTo>
                  <a:cubicBezTo>
                    <a:pt x="1498545" y="2517095"/>
                    <a:pt x="1498755" y="2516955"/>
                    <a:pt x="1475645" y="2555541"/>
                  </a:cubicBezTo>
                  <a:cubicBezTo>
                    <a:pt x="1355266" y="2756313"/>
                    <a:pt x="1085375" y="3191892"/>
                    <a:pt x="1076131" y="3212060"/>
                  </a:cubicBezTo>
                  <a:cubicBezTo>
                    <a:pt x="1069759" y="3225926"/>
                    <a:pt x="1280335" y="3356950"/>
                    <a:pt x="1346652" y="3413043"/>
                  </a:cubicBezTo>
                  <a:cubicBezTo>
                    <a:pt x="1350784" y="3407510"/>
                    <a:pt x="1533419" y="3107227"/>
                    <a:pt x="1621865" y="2963388"/>
                  </a:cubicBezTo>
                  <a:cubicBezTo>
                    <a:pt x="1685311" y="2860306"/>
                    <a:pt x="1756950" y="2762196"/>
                    <a:pt x="1812833" y="2654492"/>
                  </a:cubicBezTo>
                  <a:cubicBezTo>
                    <a:pt x="1833142" y="2615345"/>
                    <a:pt x="1852820" y="2575709"/>
                    <a:pt x="1864515" y="2532712"/>
                  </a:cubicBezTo>
                  <a:cubicBezTo>
                    <a:pt x="1890005" y="2438803"/>
                    <a:pt x="1862134" y="2360161"/>
                    <a:pt x="1793926" y="229468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5" name="Graphic 19">
              <a:extLst>
                <a:ext uri="{FF2B5EF4-FFF2-40B4-BE49-F238E27FC236}">
                  <a16:creationId xmlns:a16="http://schemas.microsoft.com/office/drawing/2014/main" xmlns="" id="{FF5F4657-0EB6-41F8-A963-1428A00B5518}"/>
                </a:ext>
              </a:extLst>
            </p:cNvPr>
            <p:cNvSpPr/>
            <p:nvPr/>
          </p:nvSpPr>
          <p:spPr>
            <a:xfrm>
              <a:off x="3007088" y="1648530"/>
              <a:ext cx="522661" cy="647250"/>
            </a:xfrm>
            <a:custGeom>
              <a:avLst/>
              <a:gdLst>
                <a:gd name="connsiteX0" fmla="*/ 434353 w 555725"/>
                <a:gd name="connsiteY0" fmla="*/ 41969 h 688193"/>
                <a:gd name="connsiteX1" fmla="*/ 480642 w 555725"/>
                <a:gd name="connsiteY1" fmla="*/ 226144 h 688193"/>
                <a:gd name="connsiteX2" fmla="*/ 539816 w 555725"/>
                <a:gd name="connsiteY2" fmla="*/ 361440 h 688193"/>
                <a:gd name="connsiteX3" fmla="*/ 526441 w 555725"/>
                <a:gd name="connsiteY3" fmla="*/ 408359 h 688193"/>
                <a:gd name="connsiteX4" fmla="*/ 505992 w 555725"/>
                <a:gd name="connsiteY4" fmla="*/ 443864 h 688193"/>
                <a:gd name="connsiteX5" fmla="*/ 494157 w 555725"/>
                <a:gd name="connsiteY5" fmla="*/ 553949 h 688193"/>
                <a:gd name="connsiteX6" fmla="*/ 414255 w 555725"/>
                <a:gd name="connsiteY6" fmla="*/ 605840 h 688193"/>
                <a:gd name="connsiteX7" fmla="*/ 295556 w 555725"/>
                <a:gd name="connsiteY7" fmla="*/ 581610 h 688193"/>
                <a:gd name="connsiteX8" fmla="*/ 224827 w 555725"/>
                <a:gd name="connsiteY8" fmla="*/ 606961 h 688193"/>
                <a:gd name="connsiteX9" fmla="*/ 162711 w 555725"/>
                <a:gd name="connsiteY9" fmla="*/ 688194 h 688193"/>
                <a:gd name="connsiteX10" fmla="*/ 34138 w 555725"/>
                <a:gd name="connsiteY10" fmla="*/ 524607 h 688193"/>
                <a:gd name="connsiteX11" fmla="*/ 29307 w 555725"/>
                <a:gd name="connsiteY11" fmla="*/ 474186 h 688193"/>
                <a:gd name="connsiteX12" fmla="*/ 74825 w 555725"/>
                <a:gd name="connsiteY12" fmla="*/ 401426 h 688193"/>
                <a:gd name="connsiteX13" fmla="*/ 106408 w 555725"/>
                <a:gd name="connsiteY13" fmla="*/ 283568 h 688193"/>
                <a:gd name="connsiteX14" fmla="*/ 353049 w 555725"/>
                <a:gd name="connsiteY14" fmla="*/ 1562 h 688193"/>
                <a:gd name="connsiteX15" fmla="*/ 434353 w 555725"/>
                <a:gd name="connsiteY15" fmla="*/ 41969 h 688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5725" h="688193">
                  <a:moveTo>
                    <a:pt x="434353" y="41969"/>
                  </a:moveTo>
                  <a:cubicBezTo>
                    <a:pt x="465796" y="99252"/>
                    <a:pt x="474899" y="163119"/>
                    <a:pt x="480642" y="226144"/>
                  </a:cubicBezTo>
                  <a:cubicBezTo>
                    <a:pt x="485544" y="279576"/>
                    <a:pt x="515656" y="318372"/>
                    <a:pt x="539816" y="361440"/>
                  </a:cubicBezTo>
                  <a:cubicBezTo>
                    <a:pt x="551021" y="381468"/>
                    <a:pt x="575040" y="403807"/>
                    <a:pt x="526441" y="408359"/>
                  </a:cubicBezTo>
                  <a:cubicBezTo>
                    <a:pt x="508513" y="410040"/>
                    <a:pt x="506482" y="427547"/>
                    <a:pt x="505992" y="443864"/>
                  </a:cubicBezTo>
                  <a:cubicBezTo>
                    <a:pt x="504872" y="480769"/>
                    <a:pt x="509143" y="518094"/>
                    <a:pt x="494157" y="553949"/>
                  </a:cubicBezTo>
                  <a:cubicBezTo>
                    <a:pt x="477560" y="593515"/>
                    <a:pt x="456482" y="608081"/>
                    <a:pt x="414255" y="605840"/>
                  </a:cubicBezTo>
                  <a:cubicBezTo>
                    <a:pt x="373428" y="603669"/>
                    <a:pt x="333161" y="597017"/>
                    <a:pt x="295556" y="581610"/>
                  </a:cubicBezTo>
                  <a:cubicBezTo>
                    <a:pt x="262012" y="567815"/>
                    <a:pt x="242474" y="576358"/>
                    <a:pt x="224827" y="606961"/>
                  </a:cubicBezTo>
                  <a:cubicBezTo>
                    <a:pt x="211241" y="630490"/>
                    <a:pt x="186661" y="671877"/>
                    <a:pt x="162711" y="688194"/>
                  </a:cubicBezTo>
                  <a:cubicBezTo>
                    <a:pt x="158790" y="685533"/>
                    <a:pt x="94363" y="555279"/>
                    <a:pt x="34138" y="524607"/>
                  </a:cubicBezTo>
                  <a:cubicBezTo>
                    <a:pt x="-10540" y="501847"/>
                    <a:pt x="-10540" y="501847"/>
                    <a:pt x="29307" y="474186"/>
                  </a:cubicBezTo>
                  <a:cubicBezTo>
                    <a:pt x="54797" y="456469"/>
                    <a:pt x="63551" y="427967"/>
                    <a:pt x="74825" y="401426"/>
                  </a:cubicBezTo>
                  <a:cubicBezTo>
                    <a:pt x="90862" y="363681"/>
                    <a:pt x="97935" y="323204"/>
                    <a:pt x="106408" y="283568"/>
                  </a:cubicBezTo>
                  <a:cubicBezTo>
                    <a:pt x="127487" y="184547"/>
                    <a:pt x="295696" y="-19867"/>
                    <a:pt x="353049" y="1562"/>
                  </a:cubicBezTo>
                  <a:cubicBezTo>
                    <a:pt x="368736" y="7305"/>
                    <a:pt x="426790" y="26072"/>
                    <a:pt x="434353" y="41969"/>
                  </a:cubicBezTo>
                  <a:close/>
                </a:path>
              </a:pathLst>
            </a:custGeom>
            <a:solidFill>
              <a:srgbClr val="F7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" name="Graphic 19">
              <a:extLst>
                <a:ext uri="{FF2B5EF4-FFF2-40B4-BE49-F238E27FC236}">
                  <a16:creationId xmlns:a16="http://schemas.microsoft.com/office/drawing/2014/main" xmlns="" id="{0DB210B5-E1C8-4899-9367-8D5C0F69DEF3}"/>
                </a:ext>
              </a:extLst>
            </p:cNvPr>
            <p:cNvSpPr/>
            <p:nvPr/>
          </p:nvSpPr>
          <p:spPr>
            <a:xfrm>
              <a:off x="3441483" y="3479853"/>
              <a:ext cx="363455" cy="262328"/>
            </a:xfrm>
            <a:custGeom>
              <a:avLst/>
              <a:gdLst>
                <a:gd name="connsiteX0" fmla="*/ 0 w 386448"/>
                <a:gd name="connsiteY0" fmla="*/ 138657 h 278923"/>
                <a:gd name="connsiteX1" fmla="*/ 63166 w 386448"/>
                <a:gd name="connsiteY1" fmla="*/ 0 h 278923"/>
                <a:gd name="connsiteX2" fmla="*/ 243210 w 386448"/>
                <a:gd name="connsiteY2" fmla="*/ 22619 h 278923"/>
                <a:gd name="connsiteX3" fmla="*/ 347973 w 386448"/>
                <a:gd name="connsiteY3" fmla="*/ 52732 h 278923"/>
                <a:gd name="connsiteX4" fmla="*/ 378435 w 386448"/>
                <a:gd name="connsiteY4" fmla="*/ 192439 h 278923"/>
                <a:gd name="connsiteX5" fmla="*/ 330816 w 386448"/>
                <a:gd name="connsiteY5" fmla="*/ 241319 h 278923"/>
                <a:gd name="connsiteX6" fmla="*/ 113587 w 386448"/>
                <a:gd name="connsiteY6" fmla="*/ 234596 h 278923"/>
                <a:gd name="connsiteX7" fmla="*/ 0 w 386448"/>
                <a:gd name="connsiteY7" fmla="*/ 138657 h 278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6448" h="278923">
                  <a:moveTo>
                    <a:pt x="0" y="138657"/>
                  </a:moveTo>
                  <a:cubicBezTo>
                    <a:pt x="11135" y="87886"/>
                    <a:pt x="41877" y="46149"/>
                    <a:pt x="63166" y="0"/>
                  </a:cubicBezTo>
                  <a:cubicBezTo>
                    <a:pt x="120940" y="25350"/>
                    <a:pt x="180814" y="34874"/>
                    <a:pt x="243210" y="22619"/>
                  </a:cubicBezTo>
                  <a:cubicBezTo>
                    <a:pt x="283546" y="14706"/>
                    <a:pt x="321082" y="19748"/>
                    <a:pt x="347973" y="52732"/>
                  </a:cubicBezTo>
                  <a:cubicBezTo>
                    <a:pt x="381026" y="93348"/>
                    <a:pt x="397343" y="139987"/>
                    <a:pt x="378435" y="192439"/>
                  </a:cubicBezTo>
                  <a:cubicBezTo>
                    <a:pt x="370242" y="215198"/>
                    <a:pt x="350774" y="229204"/>
                    <a:pt x="330816" y="241319"/>
                  </a:cubicBezTo>
                  <a:cubicBezTo>
                    <a:pt x="247131" y="291880"/>
                    <a:pt x="184946" y="293210"/>
                    <a:pt x="113587" y="234596"/>
                  </a:cubicBezTo>
                  <a:cubicBezTo>
                    <a:pt x="75281" y="203013"/>
                    <a:pt x="34804" y="174161"/>
                    <a:pt x="0" y="138657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7" name="Graphic 19">
              <a:extLst>
                <a:ext uri="{FF2B5EF4-FFF2-40B4-BE49-F238E27FC236}">
                  <a16:creationId xmlns:a16="http://schemas.microsoft.com/office/drawing/2014/main" xmlns="" id="{21F17205-047D-4EED-B4DF-4FA5AD816591}"/>
                </a:ext>
              </a:extLst>
            </p:cNvPr>
            <p:cNvSpPr/>
            <p:nvPr/>
          </p:nvSpPr>
          <p:spPr>
            <a:xfrm>
              <a:off x="1751829" y="5791096"/>
              <a:ext cx="752825" cy="330509"/>
            </a:xfrm>
            <a:custGeom>
              <a:avLst/>
              <a:gdLst>
                <a:gd name="connsiteX0" fmla="*/ 448346 w 800448"/>
                <a:gd name="connsiteY0" fmla="*/ 133755 h 351418"/>
                <a:gd name="connsiteX1" fmla="*/ 786795 w 800448"/>
                <a:gd name="connsiteY1" fmla="*/ 313309 h 351418"/>
                <a:gd name="connsiteX2" fmla="*/ 544775 w 800448"/>
                <a:gd name="connsiteY2" fmla="*/ 346082 h 351418"/>
                <a:gd name="connsiteX3" fmla="*/ 323274 w 800448"/>
                <a:gd name="connsiteY3" fmla="*/ 348813 h 351418"/>
                <a:gd name="connsiteX4" fmla="*/ 300445 w 800448"/>
                <a:gd name="connsiteY4" fmla="*/ 342441 h 351418"/>
                <a:gd name="connsiteX5" fmla="*/ 242321 w 800448"/>
                <a:gd name="connsiteY5" fmla="*/ 287188 h 351418"/>
                <a:gd name="connsiteX6" fmla="*/ 202755 w 800448"/>
                <a:gd name="connsiteY6" fmla="*/ 284877 h 351418"/>
                <a:gd name="connsiteX7" fmla="*/ 140079 w 800448"/>
                <a:gd name="connsiteY7" fmla="*/ 283477 h 351418"/>
                <a:gd name="connsiteX8" fmla="*/ 16128 w 800448"/>
                <a:gd name="connsiteY8" fmla="*/ 176193 h 351418"/>
                <a:gd name="connsiteX9" fmla="*/ 6815 w 800448"/>
                <a:gd name="connsiteY9" fmla="*/ 132775 h 351418"/>
                <a:gd name="connsiteX10" fmla="*/ 82236 w 800448"/>
                <a:gd name="connsiteY10" fmla="*/ 0 h 351418"/>
                <a:gd name="connsiteX11" fmla="*/ 448346 w 800448"/>
                <a:gd name="connsiteY11" fmla="*/ 133755 h 351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0448" h="351418">
                  <a:moveTo>
                    <a:pt x="448346" y="133755"/>
                  </a:moveTo>
                  <a:cubicBezTo>
                    <a:pt x="508010" y="197551"/>
                    <a:pt x="716766" y="250283"/>
                    <a:pt x="786795" y="313309"/>
                  </a:cubicBezTo>
                  <a:cubicBezTo>
                    <a:pt x="850871" y="367581"/>
                    <a:pt x="675799" y="348813"/>
                    <a:pt x="544775" y="346082"/>
                  </a:cubicBezTo>
                  <a:cubicBezTo>
                    <a:pt x="471035" y="349723"/>
                    <a:pt x="397085" y="348673"/>
                    <a:pt x="323274" y="348813"/>
                  </a:cubicBezTo>
                  <a:cubicBezTo>
                    <a:pt x="315641" y="348813"/>
                    <a:pt x="308008" y="344682"/>
                    <a:pt x="300445" y="342441"/>
                  </a:cubicBezTo>
                  <a:cubicBezTo>
                    <a:pt x="280907" y="324163"/>
                    <a:pt x="260039" y="307146"/>
                    <a:pt x="242321" y="287188"/>
                  </a:cubicBezTo>
                  <a:cubicBezTo>
                    <a:pt x="228246" y="271292"/>
                    <a:pt x="216621" y="268840"/>
                    <a:pt x="202755" y="284877"/>
                  </a:cubicBezTo>
                  <a:cubicBezTo>
                    <a:pt x="181046" y="310017"/>
                    <a:pt x="162769" y="304905"/>
                    <a:pt x="140079" y="283477"/>
                  </a:cubicBezTo>
                  <a:cubicBezTo>
                    <a:pt x="100443" y="245941"/>
                    <a:pt x="58426" y="210787"/>
                    <a:pt x="16128" y="176193"/>
                  </a:cubicBezTo>
                  <a:cubicBezTo>
                    <a:pt x="-118" y="162887"/>
                    <a:pt x="-5650" y="151962"/>
                    <a:pt x="6815" y="132775"/>
                  </a:cubicBezTo>
                  <a:cubicBezTo>
                    <a:pt x="34616" y="90057"/>
                    <a:pt x="51143" y="40897"/>
                    <a:pt x="82236" y="0"/>
                  </a:cubicBezTo>
                  <a:cubicBezTo>
                    <a:pt x="84547" y="11135"/>
                    <a:pt x="333289" y="101262"/>
                    <a:pt x="448346" y="133755"/>
                  </a:cubicBezTo>
                  <a:close/>
                </a:path>
              </a:pathLst>
            </a:custGeom>
            <a:solidFill>
              <a:srgbClr val="040404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" name="Graphic 19">
              <a:extLst>
                <a:ext uri="{FF2B5EF4-FFF2-40B4-BE49-F238E27FC236}">
                  <a16:creationId xmlns:a16="http://schemas.microsoft.com/office/drawing/2014/main" xmlns="" id="{D9FBA510-6B44-4CD1-88F7-EA0DF03555E0}"/>
                </a:ext>
              </a:extLst>
            </p:cNvPr>
            <p:cNvSpPr/>
            <p:nvPr/>
          </p:nvSpPr>
          <p:spPr>
            <a:xfrm>
              <a:off x="2675571" y="5155282"/>
              <a:ext cx="812927" cy="428878"/>
            </a:xfrm>
            <a:custGeom>
              <a:avLst/>
              <a:gdLst>
                <a:gd name="connsiteX0" fmla="*/ 845107 w 864351"/>
                <a:gd name="connsiteY0" fmla="*/ 376590 h 456007"/>
                <a:gd name="connsiteX1" fmla="*/ 768355 w 864351"/>
                <a:gd name="connsiteY1" fmla="*/ 345147 h 456007"/>
                <a:gd name="connsiteX2" fmla="*/ 601337 w 864351"/>
                <a:gd name="connsiteY2" fmla="*/ 313914 h 456007"/>
                <a:gd name="connsiteX3" fmla="*/ 537891 w 864351"/>
                <a:gd name="connsiteY3" fmla="*/ 277009 h 456007"/>
                <a:gd name="connsiteX4" fmla="*/ 226753 w 864351"/>
                <a:gd name="connsiteY4" fmla="*/ 17623 h 456007"/>
                <a:gd name="connsiteX5" fmla="*/ 178223 w 864351"/>
                <a:gd name="connsiteY5" fmla="*/ 21404 h 456007"/>
                <a:gd name="connsiteX6" fmla="*/ 98180 w 864351"/>
                <a:gd name="connsiteY6" fmla="*/ 118464 h 456007"/>
                <a:gd name="connsiteX7" fmla="*/ 22759 w 864351"/>
                <a:gd name="connsiteY7" fmla="*/ 287233 h 456007"/>
                <a:gd name="connsiteX8" fmla="*/ 0 w 864351"/>
                <a:gd name="connsiteY8" fmla="*/ 345007 h 456007"/>
                <a:gd name="connsiteX9" fmla="*/ 221011 w 864351"/>
                <a:gd name="connsiteY9" fmla="*/ 450050 h 456007"/>
                <a:gd name="connsiteX10" fmla="*/ 237888 w 864351"/>
                <a:gd name="connsiteY10" fmla="*/ 426170 h 456007"/>
                <a:gd name="connsiteX11" fmla="*/ 262608 w 864351"/>
                <a:gd name="connsiteY11" fmla="*/ 410624 h 456007"/>
                <a:gd name="connsiteX12" fmla="*/ 406377 w 864351"/>
                <a:gd name="connsiteY12" fmla="*/ 455302 h 456007"/>
                <a:gd name="connsiteX13" fmla="*/ 736912 w 864351"/>
                <a:gd name="connsiteY13" fmla="*/ 455582 h 456007"/>
                <a:gd name="connsiteX14" fmla="*/ 824168 w 864351"/>
                <a:gd name="connsiteY14" fmla="*/ 442627 h 456007"/>
                <a:gd name="connsiteX15" fmla="*/ 845107 w 864351"/>
                <a:gd name="connsiteY15" fmla="*/ 376590 h 456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64351" h="456007">
                  <a:moveTo>
                    <a:pt x="845107" y="376590"/>
                  </a:moveTo>
                  <a:cubicBezTo>
                    <a:pt x="822627" y="360483"/>
                    <a:pt x="795526" y="352220"/>
                    <a:pt x="768355" y="345147"/>
                  </a:cubicBezTo>
                  <a:cubicBezTo>
                    <a:pt x="713383" y="330791"/>
                    <a:pt x="657570" y="321267"/>
                    <a:pt x="601337" y="313914"/>
                  </a:cubicBezTo>
                  <a:cubicBezTo>
                    <a:pt x="586070" y="311953"/>
                    <a:pt x="549305" y="288423"/>
                    <a:pt x="537891" y="277009"/>
                  </a:cubicBezTo>
                  <a:cubicBezTo>
                    <a:pt x="451755" y="190944"/>
                    <a:pt x="289079" y="71194"/>
                    <a:pt x="226753" y="17623"/>
                  </a:cubicBezTo>
                  <a:cubicBezTo>
                    <a:pt x="198671" y="-6537"/>
                    <a:pt x="210436" y="-6397"/>
                    <a:pt x="178223" y="21404"/>
                  </a:cubicBezTo>
                  <a:cubicBezTo>
                    <a:pt x="150562" y="52987"/>
                    <a:pt x="122690" y="84500"/>
                    <a:pt x="98180" y="118464"/>
                  </a:cubicBezTo>
                  <a:cubicBezTo>
                    <a:pt x="52452" y="181770"/>
                    <a:pt x="14776" y="201798"/>
                    <a:pt x="22759" y="287233"/>
                  </a:cubicBezTo>
                  <a:cubicBezTo>
                    <a:pt x="24090" y="301099"/>
                    <a:pt x="10014" y="324278"/>
                    <a:pt x="0" y="345007"/>
                  </a:cubicBezTo>
                  <a:cubicBezTo>
                    <a:pt x="31863" y="372458"/>
                    <a:pt x="221011" y="450050"/>
                    <a:pt x="221011" y="450050"/>
                  </a:cubicBezTo>
                  <a:cubicBezTo>
                    <a:pt x="221641" y="449069"/>
                    <a:pt x="237607" y="427010"/>
                    <a:pt x="237888" y="426170"/>
                  </a:cubicBezTo>
                  <a:cubicBezTo>
                    <a:pt x="241879" y="414545"/>
                    <a:pt x="254274" y="399629"/>
                    <a:pt x="262608" y="410624"/>
                  </a:cubicBezTo>
                  <a:cubicBezTo>
                    <a:pt x="298532" y="458033"/>
                    <a:pt x="355396" y="456002"/>
                    <a:pt x="406377" y="455302"/>
                  </a:cubicBezTo>
                  <a:cubicBezTo>
                    <a:pt x="516462" y="456562"/>
                    <a:pt x="626687" y="455792"/>
                    <a:pt x="736912" y="455582"/>
                  </a:cubicBezTo>
                  <a:cubicBezTo>
                    <a:pt x="764924" y="455512"/>
                    <a:pt x="797347" y="450190"/>
                    <a:pt x="824168" y="442627"/>
                  </a:cubicBezTo>
                  <a:cubicBezTo>
                    <a:pt x="863104" y="431702"/>
                    <a:pt x="880611" y="402150"/>
                    <a:pt x="845107" y="376590"/>
                  </a:cubicBezTo>
                  <a:close/>
                </a:path>
              </a:pathLst>
            </a:custGeom>
            <a:solidFill>
              <a:srgbClr val="010101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" name="Graphic 19">
              <a:extLst>
                <a:ext uri="{FF2B5EF4-FFF2-40B4-BE49-F238E27FC236}">
                  <a16:creationId xmlns:a16="http://schemas.microsoft.com/office/drawing/2014/main" xmlns="" id="{936C2675-DA18-4E1E-B652-DBB73C1E8BEB}"/>
                </a:ext>
              </a:extLst>
            </p:cNvPr>
            <p:cNvSpPr/>
            <p:nvPr/>
          </p:nvSpPr>
          <p:spPr>
            <a:xfrm>
              <a:off x="2923345" y="2116634"/>
              <a:ext cx="257442" cy="1433784"/>
            </a:xfrm>
            <a:custGeom>
              <a:avLst/>
              <a:gdLst>
                <a:gd name="connsiteX0" fmla="*/ 35505 w 273727"/>
                <a:gd name="connsiteY0" fmla="*/ 12115 h 1524483"/>
                <a:gd name="connsiteX1" fmla="*/ 209036 w 273727"/>
                <a:gd name="connsiteY1" fmla="*/ 211557 h 1524483"/>
                <a:gd name="connsiteX2" fmla="*/ 221991 w 273727"/>
                <a:gd name="connsiteY2" fmla="*/ 262118 h 1524483"/>
                <a:gd name="connsiteX3" fmla="*/ 263938 w 273727"/>
                <a:gd name="connsiteY3" fmla="*/ 568773 h 1524483"/>
                <a:gd name="connsiteX4" fmla="*/ 248882 w 273727"/>
                <a:gd name="connsiteY4" fmla="*/ 826899 h 1524483"/>
                <a:gd name="connsiteX5" fmla="*/ 159245 w 273727"/>
                <a:gd name="connsiteY5" fmla="*/ 1208486 h 1524483"/>
                <a:gd name="connsiteX6" fmla="*/ 0 w 273727"/>
                <a:gd name="connsiteY6" fmla="*/ 1459048 h 1524483"/>
                <a:gd name="connsiteX7" fmla="*/ 16877 w 273727"/>
                <a:gd name="connsiteY7" fmla="*/ 1468012 h 1524483"/>
                <a:gd name="connsiteX8" fmla="*/ 129553 w 273727"/>
                <a:gd name="connsiteY8" fmla="*/ 1514231 h 1524483"/>
                <a:gd name="connsiteX9" fmla="*/ 180954 w 273727"/>
                <a:gd name="connsiteY9" fmla="*/ 1482018 h 1524483"/>
                <a:gd name="connsiteX10" fmla="*/ 222411 w 273727"/>
                <a:gd name="connsiteY10" fmla="*/ 1213108 h 1524483"/>
                <a:gd name="connsiteX11" fmla="*/ 264148 w 273727"/>
                <a:gd name="connsiteY11" fmla="*/ 916186 h 1524483"/>
                <a:gd name="connsiteX12" fmla="*/ 273322 w 273727"/>
                <a:gd name="connsiteY12" fmla="*/ 351964 h 1524483"/>
                <a:gd name="connsiteX13" fmla="*/ 260927 w 273727"/>
                <a:gd name="connsiteY13" fmla="*/ 212747 h 1524483"/>
                <a:gd name="connsiteX14" fmla="*/ 91247 w 273727"/>
                <a:gd name="connsiteY14" fmla="*/ 0 h 1524483"/>
                <a:gd name="connsiteX15" fmla="*/ 34804 w 273727"/>
                <a:gd name="connsiteY15" fmla="*/ 9524 h 1524483"/>
                <a:gd name="connsiteX16" fmla="*/ 35505 w 273727"/>
                <a:gd name="connsiteY16" fmla="*/ 12115 h 1524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73727" h="1524483">
                  <a:moveTo>
                    <a:pt x="35505" y="12115"/>
                  </a:moveTo>
                  <a:cubicBezTo>
                    <a:pt x="134875" y="42437"/>
                    <a:pt x="187677" y="113236"/>
                    <a:pt x="209036" y="211557"/>
                  </a:cubicBezTo>
                  <a:cubicBezTo>
                    <a:pt x="212747" y="228574"/>
                    <a:pt x="218770" y="245101"/>
                    <a:pt x="221991" y="262118"/>
                  </a:cubicBezTo>
                  <a:cubicBezTo>
                    <a:pt x="241179" y="363659"/>
                    <a:pt x="267230" y="464501"/>
                    <a:pt x="263938" y="568773"/>
                  </a:cubicBezTo>
                  <a:cubicBezTo>
                    <a:pt x="261277" y="654909"/>
                    <a:pt x="256095" y="741044"/>
                    <a:pt x="248882" y="826899"/>
                  </a:cubicBezTo>
                  <a:cubicBezTo>
                    <a:pt x="237818" y="958343"/>
                    <a:pt x="213798" y="1087196"/>
                    <a:pt x="159245" y="1208486"/>
                  </a:cubicBezTo>
                  <a:cubicBezTo>
                    <a:pt x="118489" y="1299103"/>
                    <a:pt x="63236" y="1380966"/>
                    <a:pt x="0" y="1459048"/>
                  </a:cubicBezTo>
                  <a:cubicBezTo>
                    <a:pt x="6933" y="1462760"/>
                    <a:pt x="11695" y="1465841"/>
                    <a:pt x="16877" y="1468012"/>
                  </a:cubicBezTo>
                  <a:cubicBezTo>
                    <a:pt x="54342" y="1483558"/>
                    <a:pt x="91668" y="1499595"/>
                    <a:pt x="129553" y="1514231"/>
                  </a:cubicBezTo>
                  <a:cubicBezTo>
                    <a:pt x="174231" y="1531458"/>
                    <a:pt x="173671" y="1530828"/>
                    <a:pt x="180954" y="1482018"/>
                  </a:cubicBezTo>
                  <a:cubicBezTo>
                    <a:pt x="194330" y="1392311"/>
                    <a:pt x="209386" y="1302884"/>
                    <a:pt x="222411" y="1213108"/>
                  </a:cubicBezTo>
                  <a:cubicBezTo>
                    <a:pt x="236697" y="1114157"/>
                    <a:pt x="261557" y="1016327"/>
                    <a:pt x="264148" y="916186"/>
                  </a:cubicBezTo>
                  <a:cubicBezTo>
                    <a:pt x="269261" y="718074"/>
                    <a:pt x="270661" y="550146"/>
                    <a:pt x="273322" y="351964"/>
                  </a:cubicBezTo>
                  <a:cubicBezTo>
                    <a:pt x="275913" y="302944"/>
                    <a:pt x="265409" y="261487"/>
                    <a:pt x="260927" y="212747"/>
                  </a:cubicBezTo>
                  <a:cubicBezTo>
                    <a:pt x="251823" y="109105"/>
                    <a:pt x="158475" y="26261"/>
                    <a:pt x="91247" y="0"/>
                  </a:cubicBezTo>
                  <a:lnTo>
                    <a:pt x="34804" y="9524"/>
                  </a:lnTo>
                  <a:cubicBezTo>
                    <a:pt x="35014" y="10504"/>
                    <a:pt x="35295" y="11275"/>
                    <a:pt x="35505" y="12115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" name="Graphic 19">
              <a:extLst>
                <a:ext uri="{FF2B5EF4-FFF2-40B4-BE49-F238E27FC236}">
                  <a16:creationId xmlns:a16="http://schemas.microsoft.com/office/drawing/2014/main" xmlns="" id="{BD26901D-2344-447F-8F38-8AAD4089C542}"/>
                </a:ext>
              </a:extLst>
            </p:cNvPr>
            <p:cNvSpPr/>
            <p:nvPr/>
          </p:nvSpPr>
          <p:spPr>
            <a:xfrm>
              <a:off x="2866397" y="1562473"/>
              <a:ext cx="559141" cy="563183"/>
            </a:xfrm>
            <a:custGeom>
              <a:avLst/>
              <a:gdLst>
                <a:gd name="connsiteX0" fmla="*/ 589686 w 594511"/>
                <a:gd name="connsiteY0" fmla="*/ 53146 h 598810"/>
                <a:gd name="connsiteX1" fmla="*/ 585205 w 594511"/>
                <a:gd name="connsiteY1" fmla="*/ 42222 h 598810"/>
                <a:gd name="connsiteX2" fmla="*/ 554462 w 594511"/>
                <a:gd name="connsiteY2" fmla="*/ 30667 h 598810"/>
                <a:gd name="connsiteX3" fmla="*/ 488635 w 594511"/>
                <a:gd name="connsiteY3" fmla="*/ 43692 h 598810"/>
                <a:gd name="connsiteX4" fmla="*/ 488635 w 594511"/>
                <a:gd name="connsiteY4" fmla="*/ 43692 h 598810"/>
                <a:gd name="connsiteX5" fmla="*/ 405161 w 594511"/>
                <a:gd name="connsiteY5" fmla="*/ 6857 h 598810"/>
                <a:gd name="connsiteX6" fmla="*/ 404951 w 594511"/>
                <a:gd name="connsiteY6" fmla="*/ 6787 h 598810"/>
                <a:gd name="connsiteX7" fmla="*/ 404741 w 594511"/>
                <a:gd name="connsiteY7" fmla="*/ 6787 h 598810"/>
                <a:gd name="connsiteX8" fmla="*/ 326658 w 594511"/>
                <a:gd name="connsiteY8" fmla="*/ 64 h 598810"/>
                <a:gd name="connsiteX9" fmla="*/ 326658 w 594511"/>
                <a:gd name="connsiteY9" fmla="*/ 64 h 598810"/>
                <a:gd name="connsiteX10" fmla="*/ 326658 w 594511"/>
                <a:gd name="connsiteY10" fmla="*/ 64 h 598810"/>
                <a:gd name="connsiteX11" fmla="*/ 226517 w 594511"/>
                <a:gd name="connsiteY11" fmla="*/ 20023 h 598810"/>
                <a:gd name="connsiteX12" fmla="*/ 225467 w 594511"/>
                <a:gd name="connsiteY12" fmla="*/ 20233 h 598810"/>
                <a:gd name="connsiteX13" fmla="*/ 224907 w 594511"/>
                <a:gd name="connsiteY13" fmla="*/ 20583 h 598810"/>
                <a:gd name="connsiteX14" fmla="*/ 47104 w 594511"/>
                <a:gd name="connsiteY14" fmla="*/ 142853 h 598810"/>
                <a:gd name="connsiteX15" fmla="*/ 19442 w 594511"/>
                <a:gd name="connsiteY15" fmla="*/ 194884 h 598810"/>
                <a:gd name="connsiteX16" fmla="*/ 19373 w 594511"/>
                <a:gd name="connsiteY16" fmla="*/ 194954 h 598810"/>
                <a:gd name="connsiteX17" fmla="*/ 19373 w 594511"/>
                <a:gd name="connsiteY17" fmla="*/ 195094 h 598810"/>
                <a:gd name="connsiteX18" fmla="*/ 95494 w 594511"/>
                <a:gd name="connsiteY18" fmla="*/ 598810 h 598810"/>
                <a:gd name="connsiteX19" fmla="*/ 151937 w 594511"/>
                <a:gd name="connsiteY19" fmla="*/ 589286 h 598810"/>
                <a:gd name="connsiteX20" fmla="*/ 151587 w 594511"/>
                <a:gd name="connsiteY20" fmla="*/ 589076 h 598810"/>
                <a:gd name="connsiteX21" fmla="*/ 232750 w 594511"/>
                <a:gd name="connsiteY21" fmla="*/ 496708 h 598810"/>
                <a:gd name="connsiteX22" fmla="*/ 269515 w 594511"/>
                <a:gd name="connsiteY22" fmla="*/ 362183 h 598810"/>
                <a:gd name="connsiteX23" fmla="*/ 340034 w 594511"/>
                <a:gd name="connsiteY23" fmla="*/ 339774 h 598810"/>
                <a:gd name="connsiteX24" fmla="*/ 370216 w 594511"/>
                <a:gd name="connsiteY24" fmla="*/ 411973 h 598810"/>
                <a:gd name="connsiteX25" fmla="*/ 414895 w 594511"/>
                <a:gd name="connsiteY25" fmla="*/ 158189 h 598810"/>
                <a:gd name="connsiteX26" fmla="*/ 450749 w 594511"/>
                <a:gd name="connsiteY26" fmla="*/ 127657 h 598810"/>
                <a:gd name="connsiteX27" fmla="*/ 584154 w 594511"/>
                <a:gd name="connsiteY27" fmla="*/ 133399 h 598810"/>
                <a:gd name="connsiteX28" fmla="*/ 589686 w 594511"/>
                <a:gd name="connsiteY28" fmla="*/ 53146 h 598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94511" h="598810">
                  <a:moveTo>
                    <a:pt x="589686" y="53146"/>
                  </a:moveTo>
                  <a:cubicBezTo>
                    <a:pt x="588426" y="49505"/>
                    <a:pt x="586955" y="45863"/>
                    <a:pt x="585205" y="42222"/>
                  </a:cubicBezTo>
                  <a:cubicBezTo>
                    <a:pt x="578062" y="27516"/>
                    <a:pt x="571619" y="18272"/>
                    <a:pt x="554462" y="30667"/>
                  </a:cubicBezTo>
                  <a:cubicBezTo>
                    <a:pt x="532473" y="46634"/>
                    <a:pt x="510694" y="49575"/>
                    <a:pt x="488635" y="43692"/>
                  </a:cubicBezTo>
                  <a:lnTo>
                    <a:pt x="488635" y="43692"/>
                  </a:lnTo>
                  <a:cubicBezTo>
                    <a:pt x="488635" y="43692"/>
                    <a:pt x="423298" y="12109"/>
                    <a:pt x="405161" y="6857"/>
                  </a:cubicBezTo>
                  <a:lnTo>
                    <a:pt x="404951" y="6787"/>
                  </a:lnTo>
                  <a:lnTo>
                    <a:pt x="404741" y="6787"/>
                  </a:lnTo>
                  <a:cubicBezTo>
                    <a:pt x="387864" y="1885"/>
                    <a:pt x="334782" y="-426"/>
                    <a:pt x="326658" y="64"/>
                  </a:cubicBezTo>
                  <a:lnTo>
                    <a:pt x="326658" y="64"/>
                  </a:lnTo>
                  <a:lnTo>
                    <a:pt x="326658" y="64"/>
                  </a:lnTo>
                  <a:cubicBezTo>
                    <a:pt x="290874" y="2305"/>
                    <a:pt x="257610" y="9168"/>
                    <a:pt x="226517" y="20023"/>
                  </a:cubicBezTo>
                  <a:lnTo>
                    <a:pt x="225467" y="20233"/>
                  </a:lnTo>
                  <a:lnTo>
                    <a:pt x="224907" y="20583"/>
                  </a:lnTo>
                  <a:cubicBezTo>
                    <a:pt x="150396" y="46984"/>
                    <a:pt x="98015" y="73595"/>
                    <a:pt x="47104" y="142853"/>
                  </a:cubicBezTo>
                  <a:cubicBezTo>
                    <a:pt x="40241" y="152167"/>
                    <a:pt x="24835" y="185220"/>
                    <a:pt x="19442" y="194884"/>
                  </a:cubicBezTo>
                  <a:lnTo>
                    <a:pt x="19373" y="194954"/>
                  </a:lnTo>
                  <a:lnTo>
                    <a:pt x="19373" y="195094"/>
                  </a:lnTo>
                  <a:cubicBezTo>
                    <a:pt x="-44774" y="406791"/>
                    <a:pt x="68673" y="552171"/>
                    <a:pt x="95494" y="598810"/>
                  </a:cubicBezTo>
                  <a:lnTo>
                    <a:pt x="151937" y="589286"/>
                  </a:lnTo>
                  <a:cubicBezTo>
                    <a:pt x="151797" y="589216"/>
                    <a:pt x="151727" y="589146"/>
                    <a:pt x="151587" y="589076"/>
                  </a:cubicBezTo>
                  <a:cubicBezTo>
                    <a:pt x="203338" y="576261"/>
                    <a:pt x="219445" y="536344"/>
                    <a:pt x="232750" y="496708"/>
                  </a:cubicBezTo>
                  <a:cubicBezTo>
                    <a:pt x="247526" y="452730"/>
                    <a:pt x="256630" y="406861"/>
                    <a:pt x="269515" y="362183"/>
                  </a:cubicBezTo>
                  <a:cubicBezTo>
                    <a:pt x="286462" y="303289"/>
                    <a:pt x="315454" y="283751"/>
                    <a:pt x="340034" y="339774"/>
                  </a:cubicBezTo>
                  <a:cubicBezTo>
                    <a:pt x="349488" y="361273"/>
                    <a:pt x="353620" y="386623"/>
                    <a:pt x="370216" y="411973"/>
                  </a:cubicBezTo>
                  <a:cubicBezTo>
                    <a:pt x="367625" y="331020"/>
                    <a:pt x="357121" y="223806"/>
                    <a:pt x="414895" y="158189"/>
                  </a:cubicBezTo>
                  <a:lnTo>
                    <a:pt x="450749" y="127657"/>
                  </a:lnTo>
                  <a:cubicBezTo>
                    <a:pt x="493537" y="99925"/>
                    <a:pt x="539476" y="97755"/>
                    <a:pt x="584154" y="133399"/>
                  </a:cubicBezTo>
                  <a:cubicBezTo>
                    <a:pt x="593678" y="106788"/>
                    <a:pt x="598930" y="80247"/>
                    <a:pt x="589686" y="53146"/>
                  </a:cubicBez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" name="Graphic 19">
              <a:extLst>
                <a:ext uri="{FF2B5EF4-FFF2-40B4-BE49-F238E27FC236}">
                  <a16:creationId xmlns:a16="http://schemas.microsoft.com/office/drawing/2014/main" xmlns="" id="{3395EB48-BF0F-49B8-B386-6F8358E6408C}"/>
                </a:ext>
              </a:extLst>
            </p:cNvPr>
            <p:cNvSpPr/>
            <p:nvPr/>
          </p:nvSpPr>
          <p:spPr>
            <a:xfrm>
              <a:off x="1455536" y="3928832"/>
              <a:ext cx="1508512" cy="1260018"/>
            </a:xfrm>
            <a:custGeom>
              <a:avLst/>
              <a:gdLst>
                <a:gd name="connsiteX0" fmla="*/ 1091748 w 1603937"/>
                <a:gd name="connsiteY0" fmla="*/ 231100 h 1339724"/>
                <a:gd name="connsiteX1" fmla="*/ 1111006 w 1603937"/>
                <a:gd name="connsiteY1" fmla="*/ 155469 h 1339724"/>
                <a:gd name="connsiteX2" fmla="*/ 1050921 w 1603937"/>
                <a:gd name="connsiteY2" fmla="*/ 54347 h 1339724"/>
                <a:gd name="connsiteX3" fmla="*/ 847628 w 1603937"/>
                <a:gd name="connsiteY3" fmla="*/ 2596 h 1339724"/>
                <a:gd name="connsiteX4" fmla="*/ 746506 w 1603937"/>
                <a:gd name="connsiteY4" fmla="*/ 62681 h 1339724"/>
                <a:gd name="connsiteX5" fmla="*/ 727248 w 1603937"/>
                <a:gd name="connsiteY5" fmla="*/ 138312 h 1339724"/>
                <a:gd name="connsiteX6" fmla="*/ 249022 w 1603937"/>
                <a:gd name="connsiteY6" fmla="*/ 16602 h 1339724"/>
                <a:gd name="connsiteX7" fmla="*/ 0 w 1603937"/>
                <a:gd name="connsiteY7" fmla="*/ 994833 h 1339724"/>
                <a:gd name="connsiteX8" fmla="*/ 1354986 w 1603937"/>
                <a:gd name="connsiteY8" fmla="*/ 1339724 h 1339724"/>
                <a:gd name="connsiteX9" fmla="*/ 1603938 w 1603937"/>
                <a:gd name="connsiteY9" fmla="*/ 361423 h 1339724"/>
                <a:gd name="connsiteX10" fmla="*/ 1091748 w 1603937"/>
                <a:gd name="connsiteY10" fmla="*/ 231100 h 1339724"/>
                <a:gd name="connsiteX11" fmla="*/ 781170 w 1603937"/>
                <a:gd name="connsiteY11" fmla="*/ 98185 h 1339724"/>
                <a:gd name="connsiteX12" fmla="*/ 864154 w 1603937"/>
                <a:gd name="connsiteY12" fmla="*/ 48885 h 1339724"/>
                <a:gd name="connsiteX13" fmla="*/ 1015136 w 1603937"/>
                <a:gd name="connsiteY13" fmla="*/ 87331 h 1339724"/>
                <a:gd name="connsiteX14" fmla="*/ 1064437 w 1603937"/>
                <a:gd name="connsiteY14" fmla="*/ 170315 h 1339724"/>
                <a:gd name="connsiteX15" fmla="*/ 1051551 w 1603937"/>
                <a:gd name="connsiteY15" fmla="*/ 220875 h 1339724"/>
                <a:gd name="connsiteX16" fmla="*/ 768285 w 1603937"/>
                <a:gd name="connsiteY16" fmla="*/ 148746 h 1339724"/>
                <a:gd name="connsiteX17" fmla="*/ 781170 w 1603937"/>
                <a:gd name="connsiteY17" fmla="*/ 98185 h 1339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603937" h="1339724">
                  <a:moveTo>
                    <a:pt x="1091748" y="231100"/>
                  </a:moveTo>
                  <a:lnTo>
                    <a:pt x="1111006" y="155469"/>
                  </a:lnTo>
                  <a:cubicBezTo>
                    <a:pt x="1122350" y="110931"/>
                    <a:pt x="1095459" y="65692"/>
                    <a:pt x="1050921" y="54347"/>
                  </a:cubicBezTo>
                  <a:lnTo>
                    <a:pt x="847628" y="2596"/>
                  </a:lnTo>
                  <a:cubicBezTo>
                    <a:pt x="803089" y="-8749"/>
                    <a:pt x="757851" y="18142"/>
                    <a:pt x="746506" y="62681"/>
                  </a:cubicBezTo>
                  <a:lnTo>
                    <a:pt x="727248" y="138312"/>
                  </a:lnTo>
                  <a:lnTo>
                    <a:pt x="249022" y="16602"/>
                  </a:lnTo>
                  <a:lnTo>
                    <a:pt x="0" y="994833"/>
                  </a:lnTo>
                  <a:lnTo>
                    <a:pt x="1354986" y="1339724"/>
                  </a:lnTo>
                  <a:lnTo>
                    <a:pt x="1603938" y="361423"/>
                  </a:lnTo>
                  <a:lnTo>
                    <a:pt x="1091748" y="231100"/>
                  </a:lnTo>
                  <a:close/>
                  <a:moveTo>
                    <a:pt x="781170" y="98185"/>
                  </a:moveTo>
                  <a:cubicBezTo>
                    <a:pt x="790484" y="61630"/>
                    <a:pt x="827669" y="39571"/>
                    <a:pt x="864154" y="48885"/>
                  </a:cubicBezTo>
                  <a:lnTo>
                    <a:pt x="1015136" y="87331"/>
                  </a:lnTo>
                  <a:cubicBezTo>
                    <a:pt x="1051691" y="96645"/>
                    <a:pt x="1073750" y="133830"/>
                    <a:pt x="1064437" y="170315"/>
                  </a:cubicBezTo>
                  <a:lnTo>
                    <a:pt x="1051551" y="220875"/>
                  </a:lnTo>
                  <a:lnTo>
                    <a:pt x="768285" y="148746"/>
                  </a:lnTo>
                  <a:lnTo>
                    <a:pt x="781170" y="98185"/>
                  </a:lnTo>
                  <a:close/>
                </a:path>
              </a:pathLst>
            </a:custGeom>
            <a:solidFill>
              <a:srgbClr val="000000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2" name="Graphic 19">
              <a:extLst>
                <a:ext uri="{FF2B5EF4-FFF2-40B4-BE49-F238E27FC236}">
                  <a16:creationId xmlns:a16="http://schemas.microsoft.com/office/drawing/2014/main" xmlns="" id="{BC3A7ED7-BF9E-49F9-8E45-CE94E9B58684}"/>
                </a:ext>
              </a:extLst>
            </p:cNvPr>
            <p:cNvSpPr/>
            <p:nvPr/>
          </p:nvSpPr>
          <p:spPr>
            <a:xfrm>
              <a:off x="2239044" y="3810286"/>
              <a:ext cx="246447" cy="289939"/>
            </a:xfrm>
            <a:custGeom>
              <a:avLst/>
              <a:gdLst>
                <a:gd name="connsiteX0" fmla="*/ 81573 w 262037"/>
                <a:gd name="connsiteY0" fmla="*/ 0 h 308280"/>
                <a:gd name="connsiteX1" fmla="*/ 249011 w 262037"/>
                <a:gd name="connsiteY1" fmla="*/ 26961 h 308280"/>
                <a:gd name="connsiteX2" fmla="*/ 260776 w 262037"/>
                <a:gd name="connsiteY2" fmla="*/ 48880 h 308280"/>
                <a:gd name="connsiteX3" fmla="*/ 222471 w 262037"/>
                <a:gd name="connsiteY3" fmla="*/ 224932 h 308280"/>
                <a:gd name="connsiteX4" fmla="*/ 198591 w 262037"/>
                <a:gd name="connsiteY4" fmla="*/ 276613 h 308280"/>
                <a:gd name="connsiteX5" fmla="*/ 106993 w 262037"/>
                <a:gd name="connsiteY5" fmla="*/ 296922 h 308280"/>
                <a:gd name="connsiteX6" fmla="*/ 4821 w 262037"/>
                <a:gd name="connsiteY6" fmla="*/ 163937 h 308280"/>
                <a:gd name="connsiteX7" fmla="*/ 30522 w 262037"/>
                <a:gd name="connsiteY7" fmla="*/ 84314 h 308280"/>
                <a:gd name="connsiteX8" fmla="*/ 81573 w 262037"/>
                <a:gd name="connsiteY8" fmla="*/ 0 h 308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037" h="308280">
                  <a:moveTo>
                    <a:pt x="81573" y="0"/>
                  </a:moveTo>
                  <a:cubicBezTo>
                    <a:pt x="138716" y="770"/>
                    <a:pt x="191938" y="25490"/>
                    <a:pt x="249011" y="26961"/>
                  </a:cubicBezTo>
                  <a:cubicBezTo>
                    <a:pt x="264908" y="27381"/>
                    <a:pt x="262527" y="37115"/>
                    <a:pt x="260776" y="48880"/>
                  </a:cubicBezTo>
                  <a:cubicBezTo>
                    <a:pt x="251953" y="108474"/>
                    <a:pt x="241869" y="167719"/>
                    <a:pt x="222471" y="224932"/>
                  </a:cubicBezTo>
                  <a:cubicBezTo>
                    <a:pt x="219879" y="232635"/>
                    <a:pt x="205804" y="266739"/>
                    <a:pt x="198591" y="276613"/>
                  </a:cubicBezTo>
                  <a:cubicBezTo>
                    <a:pt x="175201" y="308897"/>
                    <a:pt x="140537" y="318000"/>
                    <a:pt x="106993" y="296922"/>
                  </a:cubicBezTo>
                  <a:cubicBezTo>
                    <a:pt x="56923" y="265409"/>
                    <a:pt x="23729" y="219890"/>
                    <a:pt x="4821" y="163937"/>
                  </a:cubicBezTo>
                  <a:cubicBezTo>
                    <a:pt x="-6313" y="131024"/>
                    <a:pt x="1670" y="101472"/>
                    <a:pt x="30522" y="84314"/>
                  </a:cubicBezTo>
                  <a:cubicBezTo>
                    <a:pt x="64066" y="64286"/>
                    <a:pt x="77861" y="36135"/>
                    <a:pt x="81573" y="0"/>
                  </a:cubicBezTo>
                  <a:close/>
                </a:path>
              </a:pathLst>
            </a:custGeom>
            <a:solidFill>
              <a:srgbClr val="F6BB9B"/>
            </a:solidFill>
            <a:ln w="70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8169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r" rtl="1"/>
            <a:r>
              <a:rPr lang="fa-IR" sz="3600" b="1" dirty="0" smtClean="0">
                <a:latin typeface="Vazir" panose="020B0603030804020204" pitchFamily="34" charset="-78"/>
                <a:cs typeface="B Titr" panose="00000700000000000000" pitchFamily="2" charset="-78"/>
              </a:rPr>
              <a:t>بازار هدف</a:t>
            </a:r>
            <a:endParaRPr lang="en-US" sz="3600" b="1" dirty="0">
              <a:latin typeface="Vazir" panose="020B0603030804020204" pitchFamily="34" charset="-78"/>
              <a:cs typeface="B Titr" panose="00000700000000000000" pitchFamily="2" charset="-78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452AABA2-567F-4635-B655-BEE161101F02}"/>
              </a:ext>
            </a:extLst>
          </p:cNvPr>
          <p:cNvGrpSpPr/>
          <p:nvPr/>
        </p:nvGrpSpPr>
        <p:grpSpPr>
          <a:xfrm>
            <a:off x="31292" y="83503"/>
            <a:ext cx="6797361" cy="3989160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F0FDB554-DCA9-4733-B4F3-2701013EDDE1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xmlns="" id="{35D7443E-2C48-4122-B917-70B0F715B1C4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A63F536C-10C5-43C4-B958-4E8DD7A82C3D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62E34660-E35A-4560-B2F1-C6BF3980B18E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7CF3D40B-223A-4730-A4E7-951CCFA5A9CC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D455ECEA-A70C-4BF9-AE9F-B59082E019CC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CB2F5C4F-C37F-4CDF-9883-BF6B2B09726E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2AC10E8D-CD41-41BF-A042-E8D7FA044E6F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2D57AEC-A6D9-4146-83FA-DB1E5E647A74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8C51136-57CC-4319-8FE4-24097A50A824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6801F8CE-B03E-4A4F-8E3D-01E39EB535DE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68C010FC-64CC-4EA8-83F2-E33BBEA136F6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A7533AB0-B502-4C72-AC50-7922A81BD63B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xmlns="" id="{D9682818-8711-40AD-9920-95BF9202EB55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7C696967-FDF5-4624-B5A1-40FDFECBC76B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45119B94-742C-4708-9AA0-7F62F8E5F94B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6BBB4A08-9DED-44B4-B6AE-F962C6FBABCA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AB64EB58-9BA1-4922-B7DC-F33DCD856347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58A39CBD-CCD0-4339-AE2A-0D058D560A0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DB8E9F22-8E7B-4938-A9E6-663FC97A58A8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D2453422-1F09-4F01-A177-CFF1E69D673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C6C2AA9F-2024-423D-807D-B1C2AD858386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40B6C382-E81C-4E30-B93E-549498CF3A97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7F95E39A-134B-4176-88C9-C221BB8CA127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0F9480CC-C9A3-4E1B-8760-46296D3D134D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398CFA7-0F42-4FB7-B4F0-E3695CEC2CB4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01B0AC6-4FEF-4ECF-B56C-FE52F307EFDD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F09FFA57-20B4-4F3C-B817-A35616EB4CF1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85FFC526-A664-4D5B-95B4-DABF6887B958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3DA1DF2A-BB32-4ADC-9351-E5E120835F75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C97F7015-8D49-47C8-901C-0BD230C2EA9F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B26004E6-5498-446F-9A6D-25B53EEF63CF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F431120B-B010-4B27-BD93-5FCE9DBAA851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6A05EFAB-9130-47FA-AF6A-D3382B317F85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9C71BBB0-AA92-49B5-9C1F-B11E6822B7E9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79D12DAA-4BD4-4BB8-942B-6A3F3D6AA4B2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9BC87CDE-A67F-4C86-BB60-831C5794EE70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97152A63-4884-4813-BC78-883A3F7B2317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DF8837F4-5CD7-4262-A343-8397F48B71E6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D8CE0585-EA42-4BDA-9CC3-77A5AE5BE939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8730DC2A-C61C-44B8-8BCC-07BE0F4A9956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5C529F94-FCBE-4E39-988E-B452F09FA9AD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F76651FF-9FBA-4F21-B08A-95A6ABF7CBD2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9643AB97-1353-452C-9A73-D691858EE2BF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5E3977DF-993D-43A3-98E4-B89B8F058850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2416CFEB-948F-4367-A3CD-5731A1575013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777B6EE4-27FA-4AF9-9261-6F183076FEDC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4C04F6C9-D159-49CE-8558-FF1BE3EC5077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92C57123-83EF-4373-9CC6-5D2EF51EB402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40B19309-D35A-4DE6-BE15-0171CBE5A44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FA6A88B1-F8AF-4133-8170-F91BB6FFEDBC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28105790-1F4E-4984-AD19-58A4B0F70A70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4448C53F-6433-40C8-8B7A-A2A6D730C79E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8604D711-0ED1-4254-95D4-E9855BC4B3EA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1D0D623D-09F8-4076-BFCC-393D607F3705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4ED41914-EC91-4360-A82F-41E9A4C9D2E4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DECF7716-B051-4D39-A716-D15BD832931F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26C84280-37EA-4227-92AC-4CDBF115B2F3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5B80D1B5-F0BE-4E54-BB29-87F5FD57079B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97BDFDB3-0CC8-4055-8982-A98597CF767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2B12EF96-DD52-496E-8D3A-D3DF9513E6F0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10FAE310-698A-4213-AA45-474CB6B08726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97AF6798-1390-46DF-BC21-12433D431157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0684E0D1-F18A-447D-AD7C-3E528AED250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586222CC-EDF5-42FE-809A-F70D930FD0D6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EC73EFF0-7E3E-4B6C-90F6-931CE7199A59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1FB47DAC-D12A-4F88-A9D4-C096205B48DF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6DC56341-80BA-4613-940A-E82A9F927979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4445EFE4-CDDE-424F-85D2-01A8BA4C8EE2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B04011C8-1D59-4808-B148-B4B4199D891B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984F574C-BBB7-4C11-A6B7-A2F77CBC54FE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E2BEAD4C-0CF6-4566-BDD0-44151F29DF6C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C63021A3-7076-4065-84B0-3068E5E698BC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79E6AA6C-5D8A-49FD-831E-96DA0204B93C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9C7F6D2C-0887-4F5D-BA34-55DFB7CF23E4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0A8E51BB-6EED-435E-BE02-9E1FD9A5345A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25535844-39A7-45C3-BAEE-19ED2A6D60E6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DB2DA3E9-945F-452A-8655-FA8E2D2BA1F9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0E24F9EB-9880-4BA0-AF5A-765072E22BD0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D21665AD-8378-4B39-9B19-01AB27735FF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7224BF08-2AC1-42CF-8075-934515A9C38C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B8AA02FB-181E-4CA6-88B3-95D22DF6F873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1086DE2C-3096-418C-A89F-BB19C23D7F3F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01BCD60B-BDF4-4831-9A71-52A88C5810DB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CA9E0AD9-1E94-4D04-A1E0-7FB4B2A4CF30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E67FBDD-DA8E-4E4C-A379-8856AC57723B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B2BB5C2F-80CF-4138-B1CD-EAB51DA02D3C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2CB2B18B-285C-4EC4-B39F-B7069D6674EA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691A9640-E4AC-4934-B11E-5311E8217305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BF6DF969-26CB-497D-9C04-9A0CD263A5B8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CEFA443D-E370-47B8-8A8A-96B8478F9C65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D60BF6D0-5920-419E-9BE1-13275A3D76F4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472F5C37-0E7F-46FE-BDA0-49B7639CB869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6BD9C38C-2A7D-41AC-90A4-2373E8723B61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D1D59695-F304-4519-890C-99F3AD65B0DC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75A32591-17DD-4C6E-ADAF-0E2400B9E26D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05C41110-BFB0-49B3-8C6D-F4CF70E2FB73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04691CC9-FB40-4A68-880B-A65C9C2929D5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BBC398BB-7B58-4CE2-B31C-AD9300DEAFC7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DC038685-BF02-4A66-8159-990E267D075B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3FB63BCC-EEA5-42AE-8460-5858CA7549E9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8202C48F-69F2-4E11-AAE2-2652452156ED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32FF3163-27C4-409A-A5C5-F3CCBC72BA8F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B2F99E8A-4BD1-49C9-9E55-A350ECFCA9D9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F8D7DE9B-2A58-490B-B9DF-9D6BAC2C467C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56A6670E-B0D4-41D4-9306-2DCE8C676483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0394DE63-3C45-47F1-8011-93F8B8AADEC3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0A729B6F-8FC4-4C63-8AFD-30E288FE1712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240EC463-645C-4D6B-9A6E-07AB8A849924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EC1DC00A-90F2-424A-A81F-7E3DBB6CF93F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7916B049-9943-4917-8877-505A32A23BB5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5DE3C7D-DDAB-4310-A031-5DF621DD981E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</p:grpSp>
      <p:graphicFrame>
        <p:nvGraphicFramePr>
          <p:cNvPr id="116" name="Chart 115">
            <a:extLst>
              <a:ext uri="{FF2B5EF4-FFF2-40B4-BE49-F238E27FC236}">
                <a16:creationId xmlns:a16="http://schemas.microsoft.com/office/drawing/2014/main" xmlns="" id="{D42AB913-D26B-4C36-924F-3F3B204434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4644573"/>
              </p:ext>
            </p:extLst>
          </p:nvPr>
        </p:nvGraphicFramePr>
        <p:xfrm>
          <a:off x="6908714" y="1736014"/>
          <a:ext cx="1440388" cy="1481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1A18A81E-BED6-4169-941F-3D3855B5C482}"/>
              </a:ext>
            </a:extLst>
          </p:cNvPr>
          <p:cNvSpPr txBox="1"/>
          <p:nvPr/>
        </p:nvSpPr>
        <p:spPr>
          <a:xfrm>
            <a:off x="8503145" y="1699815"/>
            <a:ext cx="312492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</a:t>
            </a:r>
            <a:r>
              <a:rPr lang="fa-IR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...</a:t>
            </a: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  <a:p>
            <a:pPr algn="r" rtl="1"/>
            <a:r>
              <a:rPr lang="fa-I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  <a:p>
            <a:pPr algn="r" rtl="1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grpSp>
        <p:nvGrpSpPr>
          <p:cNvPr id="120" name="Group 119">
            <a:extLst>
              <a:ext uri="{FF2B5EF4-FFF2-40B4-BE49-F238E27FC236}">
                <a16:creationId xmlns:a16="http://schemas.microsoft.com/office/drawing/2014/main" xmlns="" id="{7A09ADF3-5E4E-479F-800D-6CB6353743EE}"/>
              </a:ext>
            </a:extLst>
          </p:cNvPr>
          <p:cNvGrpSpPr/>
          <p:nvPr/>
        </p:nvGrpSpPr>
        <p:grpSpPr>
          <a:xfrm>
            <a:off x="3562368" y="97879"/>
            <a:ext cx="720080" cy="720080"/>
            <a:chOff x="2318399" y="1937948"/>
            <a:chExt cx="720080" cy="720080"/>
          </a:xfrm>
        </p:grpSpPr>
        <p:sp>
          <p:nvSpPr>
            <p:cNvPr id="121" name="Oval 120">
              <a:extLst>
                <a:ext uri="{FF2B5EF4-FFF2-40B4-BE49-F238E27FC236}">
                  <a16:creationId xmlns:a16="http://schemas.microsoft.com/office/drawing/2014/main" xmlns="" id="{BFE81CCE-0698-4CEA-A448-719DD0D4D432}"/>
                </a:ext>
              </a:extLst>
            </p:cNvPr>
            <p:cNvSpPr/>
            <p:nvPr/>
          </p:nvSpPr>
          <p:spPr>
            <a:xfrm>
              <a:off x="2318399" y="1937948"/>
              <a:ext cx="720080" cy="72008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xmlns="" id="{DAE537BD-1B33-4E0F-8191-F696F77D83C4}"/>
                </a:ext>
              </a:extLst>
            </p:cNvPr>
            <p:cNvSpPr txBox="1"/>
            <p:nvPr/>
          </p:nvSpPr>
          <p:spPr>
            <a:xfrm>
              <a:off x="2395036" y="2144100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60%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xmlns="" id="{A2DA866E-0174-41C2-B174-AE0CF90B7345}"/>
              </a:ext>
            </a:extLst>
          </p:cNvPr>
          <p:cNvGrpSpPr/>
          <p:nvPr/>
        </p:nvGrpSpPr>
        <p:grpSpPr>
          <a:xfrm>
            <a:off x="662010" y="2690327"/>
            <a:ext cx="720080" cy="720080"/>
            <a:chOff x="1990010" y="4813895"/>
            <a:chExt cx="720080" cy="720080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xmlns="" id="{7565CDC1-514C-4F90-81A4-9CAC1D37BCEE}"/>
                </a:ext>
              </a:extLst>
            </p:cNvPr>
            <p:cNvSpPr/>
            <p:nvPr/>
          </p:nvSpPr>
          <p:spPr>
            <a:xfrm>
              <a:off x="1990010" y="4813895"/>
              <a:ext cx="720080" cy="7200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xmlns="" id="{735AD67D-BA96-4346-8791-7AA780BB0A15}"/>
                </a:ext>
              </a:extLst>
            </p:cNvPr>
            <p:cNvSpPr txBox="1"/>
            <p:nvPr/>
          </p:nvSpPr>
          <p:spPr>
            <a:xfrm>
              <a:off x="2066647" y="5020047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20%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xmlns="" id="{8D29B3F3-0402-4573-A94E-4E8B3B458BB4}"/>
              </a:ext>
            </a:extLst>
          </p:cNvPr>
          <p:cNvGrpSpPr/>
          <p:nvPr/>
        </p:nvGrpSpPr>
        <p:grpSpPr>
          <a:xfrm>
            <a:off x="4517382" y="2813189"/>
            <a:ext cx="720080" cy="720080"/>
            <a:chOff x="3577722" y="4813895"/>
            <a:chExt cx="720080" cy="720080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xmlns="" id="{FF50AC5E-2341-47ED-809A-1471CFB6D5AA}"/>
                </a:ext>
              </a:extLst>
            </p:cNvPr>
            <p:cNvSpPr/>
            <p:nvPr/>
          </p:nvSpPr>
          <p:spPr>
            <a:xfrm>
              <a:off x="3577722" y="4813895"/>
              <a:ext cx="720080" cy="72008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xmlns="" id="{04E1FAB8-DB8D-4669-9CF1-DBED107292CE}"/>
                </a:ext>
              </a:extLst>
            </p:cNvPr>
            <p:cNvSpPr txBox="1"/>
            <p:nvPr/>
          </p:nvSpPr>
          <p:spPr>
            <a:xfrm>
              <a:off x="3654359" y="5020047"/>
              <a:ext cx="566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B Nazanin" panose="00000400000000000000" pitchFamily="2" charset="-78"/>
                </a:rPr>
                <a:t>15%</a:t>
              </a:r>
              <a:endParaRPr lang="ko-KR" altLang="en-US" sz="1400" b="1" dirty="0">
                <a:solidFill>
                  <a:schemeClr val="bg1"/>
                </a:solidFill>
                <a:cs typeface="B Nazanin" panose="00000400000000000000" pitchFamily="2" charset="-78"/>
              </a:endParaRPr>
            </a:p>
          </p:txBody>
        </p:sp>
      </p:grpSp>
      <p:sp>
        <p:nvSpPr>
          <p:cNvPr id="129" name="TextBox 128">
            <a:extLst>
              <a:ext uri="{FF2B5EF4-FFF2-40B4-BE49-F238E27FC236}">
                <a16:creationId xmlns:a16="http://schemas.microsoft.com/office/drawing/2014/main" xmlns="" id="{2034AC06-C047-4CD5-ACF1-60C6CC940BF7}"/>
              </a:ext>
            </a:extLst>
          </p:cNvPr>
          <p:cNvSpPr txBox="1"/>
          <p:nvPr/>
        </p:nvSpPr>
        <p:spPr>
          <a:xfrm>
            <a:off x="7179863" y="1994449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B Nazanin" panose="00000400000000000000" pitchFamily="2" charset="-78"/>
              </a:rPr>
              <a:t>15%</a:t>
            </a:r>
            <a:endParaRPr lang="ko-KR" altLang="en-US" sz="11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xmlns="" id="{6878D851-F2AF-44D7-9F66-6781B1E7B7EA}"/>
              </a:ext>
            </a:extLst>
          </p:cNvPr>
          <p:cNvSpPr txBox="1"/>
          <p:nvPr/>
        </p:nvSpPr>
        <p:spPr>
          <a:xfrm>
            <a:off x="7012546" y="2334216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B Nazanin" panose="00000400000000000000" pitchFamily="2" charset="-78"/>
              </a:rPr>
              <a:t>20%</a:t>
            </a:r>
            <a:endParaRPr lang="ko-KR" altLang="en-US" sz="11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xmlns="" id="{7D1DD99C-5C17-484C-AFE6-10938F1AF400}"/>
              </a:ext>
            </a:extLst>
          </p:cNvPr>
          <p:cNvSpPr txBox="1"/>
          <p:nvPr/>
        </p:nvSpPr>
        <p:spPr>
          <a:xfrm>
            <a:off x="7648409" y="2430516"/>
            <a:ext cx="5668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1"/>
                </a:solidFill>
                <a:cs typeface="B Nazanin" panose="00000400000000000000" pitchFamily="2" charset="-78"/>
              </a:rPr>
              <a:t>60%</a:t>
            </a:r>
            <a:endParaRPr lang="ko-KR" altLang="en-US" sz="11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xmlns="" id="{2F1D5119-930D-4561-8E9D-4A98DA7B6CF4}"/>
              </a:ext>
            </a:extLst>
          </p:cNvPr>
          <p:cNvSpPr txBox="1"/>
          <p:nvPr/>
        </p:nvSpPr>
        <p:spPr>
          <a:xfrm>
            <a:off x="2651458" y="4375979"/>
            <a:ext cx="2751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34" name="Content Placeholder 3">
            <a:extLst>
              <a:ext uri="{FF2B5EF4-FFF2-40B4-BE49-F238E27FC236}">
                <a16:creationId xmlns:a16="http://schemas.microsoft.com/office/drawing/2014/main" xmlns="" id="{003AA1F1-7EC9-4F4A-BB72-EE5483A3D390}"/>
              </a:ext>
            </a:extLst>
          </p:cNvPr>
          <p:cNvSpPr txBox="1">
            <a:spLocks/>
          </p:cNvSpPr>
          <p:nvPr/>
        </p:nvSpPr>
        <p:spPr>
          <a:xfrm>
            <a:off x="1707877" y="4703909"/>
            <a:ext cx="958068" cy="315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xmlns="" id="{E7AA60B1-126C-4C91-9AB7-397601394E22}"/>
              </a:ext>
            </a:extLst>
          </p:cNvPr>
          <p:cNvSpPr txBox="1"/>
          <p:nvPr/>
        </p:nvSpPr>
        <p:spPr>
          <a:xfrm>
            <a:off x="1704960" y="4297328"/>
            <a:ext cx="960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20%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xmlns="" id="{E48A5F6D-EAC7-4AE1-9A29-816F3326834C}"/>
              </a:ext>
            </a:extLst>
          </p:cNvPr>
          <p:cNvSpPr txBox="1"/>
          <p:nvPr/>
        </p:nvSpPr>
        <p:spPr>
          <a:xfrm>
            <a:off x="2651458" y="5276592"/>
            <a:ext cx="2751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38" name="Content Placeholder 3">
            <a:extLst>
              <a:ext uri="{FF2B5EF4-FFF2-40B4-BE49-F238E27FC236}">
                <a16:creationId xmlns:a16="http://schemas.microsoft.com/office/drawing/2014/main" xmlns="" id="{7505931D-A751-4D7E-9C47-AD6CA2A9237B}"/>
              </a:ext>
            </a:extLst>
          </p:cNvPr>
          <p:cNvSpPr txBox="1">
            <a:spLocks/>
          </p:cNvSpPr>
          <p:nvPr/>
        </p:nvSpPr>
        <p:spPr>
          <a:xfrm>
            <a:off x="1707877" y="5604522"/>
            <a:ext cx="958068" cy="315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xmlns="" id="{27D2D7DB-C474-4E50-91BD-4002653C5910}"/>
              </a:ext>
            </a:extLst>
          </p:cNvPr>
          <p:cNvSpPr txBox="1"/>
          <p:nvPr/>
        </p:nvSpPr>
        <p:spPr>
          <a:xfrm>
            <a:off x="1704960" y="5197941"/>
            <a:ext cx="910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60%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xmlns="" id="{E1CD5DE8-08EC-4C55-98A4-7C7B29D3361C}"/>
              </a:ext>
            </a:extLst>
          </p:cNvPr>
          <p:cNvSpPr txBox="1"/>
          <p:nvPr/>
        </p:nvSpPr>
        <p:spPr>
          <a:xfrm>
            <a:off x="2651458" y="6177206"/>
            <a:ext cx="2751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42" name="Content Placeholder 3">
            <a:extLst>
              <a:ext uri="{FF2B5EF4-FFF2-40B4-BE49-F238E27FC236}">
                <a16:creationId xmlns:a16="http://schemas.microsoft.com/office/drawing/2014/main" xmlns="" id="{1A9DFAB1-FBC0-420B-BA44-3A82D5B0B961}"/>
              </a:ext>
            </a:extLst>
          </p:cNvPr>
          <p:cNvSpPr txBox="1">
            <a:spLocks/>
          </p:cNvSpPr>
          <p:nvPr/>
        </p:nvSpPr>
        <p:spPr>
          <a:xfrm>
            <a:off x="1649463" y="6484983"/>
            <a:ext cx="958167" cy="315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fa-IR" altLang="ko-K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عنوان</a:t>
            </a:r>
            <a:endParaRPr lang="ko-KR" alt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xmlns="" id="{0D8028D6-3E49-4066-ABBA-23B7B9E92D0B}"/>
              </a:ext>
            </a:extLst>
          </p:cNvPr>
          <p:cNvSpPr txBox="1"/>
          <p:nvPr/>
        </p:nvSpPr>
        <p:spPr>
          <a:xfrm>
            <a:off x="1704962" y="6098555"/>
            <a:ext cx="9271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B Nazanin" panose="00000400000000000000" pitchFamily="2" charset="-78"/>
              </a:rPr>
              <a:t>15%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B Nazanin" panose="00000400000000000000" pitchFamily="2" charset="-78"/>
            </a:endParaRPr>
          </a:p>
        </p:txBody>
      </p: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xmlns="" id="{709E782B-DB94-4442-B36B-7B8A8C074384}"/>
              </a:ext>
            </a:extLst>
          </p:cNvPr>
          <p:cNvCxnSpPr>
            <a:cxnSpLocks/>
          </p:cNvCxnSpPr>
          <p:nvPr/>
        </p:nvCxnSpPr>
        <p:spPr>
          <a:xfrm>
            <a:off x="4030530" y="657520"/>
            <a:ext cx="211887" cy="486970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xmlns="" id="{50F40A02-7217-427E-B8C5-AFEDBD86596D}"/>
              </a:ext>
            </a:extLst>
          </p:cNvPr>
          <p:cNvCxnSpPr>
            <a:cxnSpLocks/>
            <a:stCxn id="124" idx="0"/>
          </p:cNvCxnSpPr>
          <p:nvPr/>
        </p:nvCxnSpPr>
        <p:spPr>
          <a:xfrm flipV="1">
            <a:off x="1022050" y="2221181"/>
            <a:ext cx="301241" cy="469146"/>
          </a:xfrm>
          <a:prstGeom prst="line">
            <a:avLst/>
          </a:prstGeom>
          <a:ln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xmlns="" id="{CDF1A514-4ED4-492B-A791-19E60B88E1FD}"/>
              </a:ext>
            </a:extLst>
          </p:cNvPr>
          <p:cNvCxnSpPr>
            <a:cxnSpLocks/>
            <a:stCxn id="128" idx="3"/>
          </p:cNvCxnSpPr>
          <p:nvPr/>
        </p:nvCxnSpPr>
        <p:spPr>
          <a:xfrm>
            <a:off x="5160825" y="3173230"/>
            <a:ext cx="339199" cy="93123"/>
          </a:xfrm>
          <a:prstGeom prst="line">
            <a:avLst/>
          </a:prstGeom>
          <a:ln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30">
            <a:extLst>
              <a:ext uri="{FF2B5EF4-FFF2-40B4-BE49-F238E27FC236}">
                <a16:creationId xmlns:a16="http://schemas.microsoft.com/office/drawing/2014/main" xmlns="" id="{E8794A04-17EC-4E04-8925-599B28DFA7EB}"/>
              </a:ext>
            </a:extLst>
          </p:cNvPr>
          <p:cNvSpPr/>
          <p:nvPr/>
        </p:nvSpPr>
        <p:spPr>
          <a:xfrm>
            <a:off x="1171459" y="4464664"/>
            <a:ext cx="396914" cy="395754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48" name="Rounded Rectangle 5">
            <a:extLst>
              <a:ext uri="{FF2B5EF4-FFF2-40B4-BE49-F238E27FC236}">
                <a16:creationId xmlns:a16="http://schemas.microsoft.com/office/drawing/2014/main" xmlns="" id="{B1102480-D050-43E3-AA33-B9BC9CFA8C63}"/>
              </a:ext>
            </a:extLst>
          </p:cNvPr>
          <p:cNvSpPr/>
          <p:nvPr/>
        </p:nvSpPr>
        <p:spPr>
          <a:xfrm flipH="1">
            <a:off x="1124866" y="5325592"/>
            <a:ext cx="490100" cy="40430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  <p:sp>
        <p:nvSpPr>
          <p:cNvPr id="149" name="Rounded Rectangle 27">
            <a:extLst>
              <a:ext uri="{FF2B5EF4-FFF2-40B4-BE49-F238E27FC236}">
                <a16:creationId xmlns:a16="http://schemas.microsoft.com/office/drawing/2014/main" xmlns="" id="{881C0A4B-002F-40C3-B140-DD0EF0E0B1AA}"/>
              </a:ext>
            </a:extLst>
          </p:cNvPr>
          <p:cNvSpPr/>
          <p:nvPr/>
        </p:nvSpPr>
        <p:spPr>
          <a:xfrm>
            <a:off x="1119563" y="6203964"/>
            <a:ext cx="433435" cy="33293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915771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01" y="38053"/>
            <a:ext cx="11573197" cy="724247"/>
          </a:xfrm>
        </p:spPr>
        <p:txBody>
          <a:bodyPr/>
          <a:lstStyle/>
          <a:p>
            <a:pPr algn="r" rtl="1"/>
            <a:r>
              <a:rPr lang="fa-IR" sz="3600" b="1" dirty="0">
                <a:latin typeface="Vazir" panose="020B0603030804020204" pitchFamily="34" charset="-78"/>
                <a:cs typeface="B Titr" panose="00000700000000000000" pitchFamily="2" charset="-78"/>
              </a:rPr>
              <a:t>ديگر بازيگران يا </a:t>
            </a:r>
            <a:r>
              <a:rPr lang="fa-IR" sz="3600" b="1" dirty="0" smtClean="0">
                <a:latin typeface="Vazir" panose="020B0603030804020204" pitchFamily="34" charset="-78"/>
                <a:cs typeface="B Titr" panose="00000700000000000000" pitchFamily="2" charset="-78"/>
              </a:rPr>
              <a:t>رقبا</a:t>
            </a:r>
            <a:r>
              <a:rPr lang="fa-IR" sz="2000" b="1" dirty="0" smtClean="0">
                <a:latin typeface="Vazir" panose="020B0603030804020204" pitchFamily="34" charset="-78"/>
                <a:cs typeface="B Titr" panose="00000700000000000000" pitchFamily="2" charset="-78"/>
              </a:rPr>
              <a:t>(داخلی/خارجی) </a:t>
            </a:r>
            <a:r>
              <a:rPr lang="fa-IR" sz="3600" b="1" dirty="0">
                <a:latin typeface="Vazir" panose="020B0603030804020204" pitchFamily="34" charset="-78"/>
                <a:cs typeface="B Titr" panose="00000700000000000000" pitchFamily="2" charset="-78"/>
              </a:rPr>
              <a:t>و مزيت رقابتي شما</a:t>
            </a:r>
            <a:endParaRPr lang="en-US" sz="3600" b="1" dirty="0">
              <a:latin typeface="Vazir" panose="020B0603030804020204" pitchFamily="34" charset="-78"/>
              <a:cs typeface="B Titr" panose="00000700000000000000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67838DD-269D-480A-B9F1-FE8AC47E7EED}"/>
              </a:ext>
            </a:extLst>
          </p:cNvPr>
          <p:cNvSpPr/>
          <p:nvPr/>
        </p:nvSpPr>
        <p:spPr>
          <a:xfrm>
            <a:off x="0" y="2579974"/>
            <a:ext cx="12192000" cy="42780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cs typeface="B Nazanin" panose="00000400000000000000" pitchFamily="2" charset="-7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E0A0A61-F86D-4A52-97A9-9D04B84EC5A6}"/>
              </a:ext>
            </a:extLst>
          </p:cNvPr>
          <p:cNvGrpSpPr/>
          <p:nvPr/>
        </p:nvGrpSpPr>
        <p:grpSpPr>
          <a:xfrm>
            <a:off x="3322847" y="1737772"/>
            <a:ext cx="5927951" cy="943690"/>
            <a:chOff x="1596377" y="3238221"/>
            <a:chExt cx="5927951" cy="1160647"/>
          </a:xfrm>
          <a:solidFill>
            <a:schemeClr val="accent4"/>
          </a:solidFill>
        </p:grpSpPr>
        <p:sp>
          <p:nvSpPr>
            <p:cNvPr id="5" name="Freeform 8">
              <a:extLst>
                <a:ext uri="{FF2B5EF4-FFF2-40B4-BE49-F238E27FC236}">
                  <a16:creationId xmlns:a16="http://schemas.microsoft.com/office/drawing/2014/main" xmlns="" id="{0A4303FB-BFA9-453D-93A8-EA1FBEA2D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377" y="3942017"/>
              <a:ext cx="1373612" cy="423086"/>
            </a:xfrm>
            <a:custGeom>
              <a:avLst/>
              <a:gdLst/>
              <a:ahLst/>
              <a:cxnLst/>
              <a:rect l="l" t="t" r="r" b="b"/>
              <a:pathLst>
                <a:path w="1373612" h="423086">
                  <a:moveTo>
                    <a:pt x="582313" y="0"/>
                  </a:moveTo>
                  <a:cubicBezTo>
                    <a:pt x="595687" y="4649"/>
                    <a:pt x="606832" y="9299"/>
                    <a:pt x="620206" y="11623"/>
                  </a:cubicBezTo>
                  <a:cubicBezTo>
                    <a:pt x="622435" y="13948"/>
                    <a:pt x="624664" y="16273"/>
                    <a:pt x="626893" y="18597"/>
                  </a:cubicBezTo>
                  <a:cubicBezTo>
                    <a:pt x="626893" y="123206"/>
                    <a:pt x="626893" y="227816"/>
                    <a:pt x="626893" y="330100"/>
                  </a:cubicBezTo>
                  <a:cubicBezTo>
                    <a:pt x="631351" y="330100"/>
                    <a:pt x="635809" y="330100"/>
                    <a:pt x="642496" y="330100"/>
                  </a:cubicBezTo>
                  <a:cubicBezTo>
                    <a:pt x="642496" y="288257"/>
                    <a:pt x="642496" y="246413"/>
                    <a:pt x="642496" y="204569"/>
                  </a:cubicBezTo>
                  <a:cubicBezTo>
                    <a:pt x="646954" y="204569"/>
                    <a:pt x="651412" y="204569"/>
                    <a:pt x="655870" y="204569"/>
                  </a:cubicBezTo>
                  <a:cubicBezTo>
                    <a:pt x="655870" y="199920"/>
                    <a:pt x="655870" y="197595"/>
                    <a:pt x="655870" y="192946"/>
                  </a:cubicBezTo>
                  <a:cubicBezTo>
                    <a:pt x="660328" y="190621"/>
                    <a:pt x="664786" y="188297"/>
                    <a:pt x="669244" y="185972"/>
                  </a:cubicBezTo>
                  <a:lnTo>
                    <a:pt x="680389" y="185972"/>
                  </a:lnTo>
                  <a:cubicBezTo>
                    <a:pt x="680389" y="181323"/>
                    <a:pt x="680389" y="178998"/>
                    <a:pt x="680389" y="174349"/>
                  </a:cubicBezTo>
                  <a:cubicBezTo>
                    <a:pt x="682618" y="172024"/>
                    <a:pt x="687076" y="169699"/>
                    <a:pt x="689305" y="167375"/>
                  </a:cubicBezTo>
                  <a:cubicBezTo>
                    <a:pt x="695993" y="167375"/>
                    <a:pt x="704909" y="167375"/>
                    <a:pt x="711596" y="167375"/>
                  </a:cubicBezTo>
                  <a:cubicBezTo>
                    <a:pt x="711596" y="178998"/>
                    <a:pt x="711596" y="192946"/>
                    <a:pt x="711596" y="204569"/>
                  </a:cubicBezTo>
                  <a:cubicBezTo>
                    <a:pt x="727199" y="204569"/>
                    <a:pt x="742802" y="204569"/>
                    <a:pt x="758405" y="204569"/>
                  </a:cubicBezTo>
                  <a:cubicBezTo>
                    <a:pt x="758405" y="248738"/>
                    <a:pt x="758405" y="290581"/>
                    <a:pt x="758405" y="334750"/>
                  </a:cubicBezTo>
                  <a:cubicBezTo>
                    <a:pt x="765092" y="334750"/>
                    <a:pt x="771779" y="334750"/>
                    <a:pt x="776237" y="334750"/>
                  </a:cubicBezTo>
                  <a:cubicBezTo>
                    <a:pt x="782924" y="332425"/>
                    <a:pt x="787382" y="330100"/>
                    <a:pt x="794069" y="327776"/>
                  </a:cubicBezTo>
                  <a:cubicBezTo>
                    <a:pt x="794069" y="323126"/>
                    <a:pt x="794069" y="320802"/>
                    <a:pt x="794069" y="318477"/>
                  </a:cubicBezTo>
                  <a:cubicBezTo>
                    <a:pt x="791840" y="318477"/>
                    <a:pt x="789611" y="316152"/>
                    <a:pt x="787382" y="316152"/>
                  </a:cubicBezTo>
                  <a:cubicBezTo>
                    <a:pt x="787382" y="313828"/>
                    <a:pt x="787382" y="311503"/>
                    <a:pt x="787382" y="309178"/>
                  </a:cubicBezTo>
                  <a:cubicBezTo>
                    <a:pt x="789611" y="306854"/>
                    <a:pt x="791840" y="306854"/>
                    <a:pt x="794069" y="304529"/>
                  </a:cubicBezTo>
                  <a:cubicBezTo>
                    <a:pt x="794069" y="288257"/>
                    <a:pt x="794069" y="269659"/>
                    <a:pt x="794069" y="253387"/>
                  </a:cubicBezTo>
                  <a:cubicBezTo>
                    <a:pt x="791840" y="253387"/>
                    <a:pt x="789611" y="251062"/>
                    <a:pt x="787382" y="251062"/>
                  </a:cubicBezTo>
                  <a:cubicBezTo>
                    <a:pt x="787382" y="248738"/>
                    <a:pt x="787382" y="246413"/>
                    <a:pt x="787382" y="244088"/>
                  </a:cubicBezTo>
                  <a:cubicBezTo>
                    <a:pt x="789611" y="241764"/>
                    <a:pt x="791840" y="241764"/>
                    <a:pt x="794069" y="239439"/>
                  </a:cubicBezTo>
                  <a:lnTo>
                    <a:pt x="798527" y="234790"/>
                  </a:lnTo>
                  <a:lnTo>
                    <a:pt x="798527" y="225491"/>
                  </a:lnTo>
                  <a:cubicBezTo>
                    <a:pt x="796298" y="225491"/>
                    <a:pt x="796298" y="225491"/>
                    <a:pt x="794069" y="225491"/>
                  </a:cubicBezTo>
                  <a:cubicBezTo>
                    <a:pt x="794069" y="223166"/>
                    <a:pt x="794069" y="220842"/>
                    <a:pt x="794069" y="218517"/>
                  </a:cubicBezTo>
                  <a:cubicBezTo>
                    <a:pt x="796298" y="218517"/>
                    <a:pt x="798527" y="216192"/>
                    <a:pt x="800756" y="213868"/>
                  </a:cubicBezTo>
                  <a:cubicBezTo>
                    <a:pt x="802985" y="185972"/>
                    <a:pt x="809672" y="162726"/>
                    <a:pt x="836420" y="148778"/>
                  </a:cubicBezTo>
                  <a:cubicBezTo>
                    <a:pt x="834191" y="148778"/>
                    <a:pt x="834191" y="146453"/>
                    <a:pt x="831962" y="146453"/>
                  </a:cubicBezTo>
                  <a:cubicBezTo>
                    <a:pt x="831962" y="144128"/>
                    <a:pt x="831962" y="141804"/>
                    <a:pt x="831962" y="139479"/>
                  </a:cubicBezTo>
                  <a:cubicBezTo>
                    <a:pt x="834191" y="139479"/>
                    <a:pt x="836420" y="137154"/>
                    <a:pt x="838649" y="137154"/>
                  </a:cubicBezTo>
                  <a:cubicBezTo>
                    <a:pt x="838649" y="132505"/>
                    <a:pt x="838649" y="130180"/>
                    <a:pt x="838649" y="127856"/>
                  </a:cubicBezTo>
                  <a:cubicBezTo>
                    <a:pt x="840878" y="127856"/>
                    <a:pt x="840878" y="127856"/>
                    <a:pt x="843107" y="127856"/>
                  </a:cubicBezTo>
                  <a:cubicBezTo>
                    <a:pt x="843107" y="120882"/>
                    <a:pt x="843107" y="113908"/>
                    <a:pt x="843107" y="106934"/>
                  </a:cubicBezTo>
                  <a:cubicBezTo>
                    <a:pt x="840878" y="106934"/>
                    <a:pt x="840878" y="106934"/>
                    <a:pt x="838649" y="106934"/>
                  </a:cubicBezTo>
                  <a:cubicBezTo>
                    <a:pt x="838649" y="104609"/>
                    <a:pt x="838649" y="104609"/>
                    <a:pt x="838649" y="102285"/>
                  </a:cubicBezTo>
                  <a:lnTo>
                    <a:pt x="843107" y="99960"/>
                  </a:lnTo>
                  <a:cubicBezTo>
                    <a:pt x="847565" y="95311"/>
                    <a:pt x="849794" y="90661"/>
                    <a:pt x="854252" y="83687"/>
                  </a:cubicBezTo>
                  <a:cubicBezTo>
                    <a:pt x="856481" y="79038"/>
                    <a:pt x="856481" y="76714"/>
                    <a:pt x="856481" y="74389"/>
                  </a:cubicBezTo>
                  <a:cubicBezTo>
                    <a:pt x="852023" y="67415"/>
                    <a:pt x="852023" y="55792"/>
                    <a:pt x="856481" y="48818"/>
                  </a:cubicBezTo>
                  <a:cubicBezTo>
                    <a:pt x="856482" y="48815"/>
                    <a:pt x="856497" y="48769"/>
                    <a:pt x="856760" y="47946"/>
                  </a:cubicBezTo>
                  <a:lnTo>
                    <a:pt x="858710" y="41844"/>
                  </a:lnTo>
                  <a:cubicBezTo>
                    <a:pt x="858711" y="41847"/>
                    <a:pt x="858726" y="41893"/>
                    <a:pt x="858989" y="42716"/>
                  </a:cubicBezTo>
                  <a:lnTo>
                    <a:pt x="860939" y="48818"/>
                  </a:lnTo>
                  <a:cubicBezTo>
                    <a:pt x="865397" y="55792"/>
                    <a:pt x="867626" y="67415"/>
                    <a:pt x="863168" y="74389"/>
                  </a:cubicBezTo>
                  <a:cubicBezTo>
                    <a:pt x="863168" y="76714"/>
                    <a:pt x="863168" y="79038"/>
                    <a:pt x="863168" y="81363"/>
                  </a:cubicBezTo>
                  <a:cubicBezTo>
                    <a:pt x="867626" y="88337"/>
                    <a:pt x="872084" y="95311"/>
                    <a:pt x="874314" y="99960"/>
                  </a:cubicBezTo>
                  <a:cubicBezTo>
                    <a:pt x="876543" y="99960"/>
                    <a:pt x="876543" y="102285"/>
                    <a:pt x="878772" y="102285"/>
                  </a:cubicBezTo>
                  <a:cubicBezTo>
                    <a:pt x="878772" y="104609"/>
                    <a:pt x="878772" y="104609"/>
                    <a:pt x="878772" y="106934"/>
                  </a:cubicBezTo>
                  <a:cubicBezTo>
                    <a:pt x="876543" y="113908"/>
                    <a:pt x="876543" y="120882"/>
                    <a:pt x="876543" y="127856"/>
                  </a:cubicBezTo>
                  <a:cubicBezTo>
                    <a:pt x="881001" y="130180"/>
                    <a:pt x="881001" y="132505"/>
                    <a:pt x="881001" y="137154"/>
                  </a:cubicBezTo>
                  <a:lnTo>
                    <a:pt x="885459" y="139479"/>
                  </a:lnTo>
                  <a:cubicBezTo>
                    <a:pt x="885459" y="141804"/>
                    <a:pt x="885459" y="144128"/>
                    <a:pt x="885459" y="146453"/>
                  </a:cubicBezTo>
                  <a:cubicBezTo>
                    <a:pt x="883230" y="148778"/>
                    <a:pt x="883230" y="148778"/>
                    <a:pt x="881001" y="148778"/>
                  </a:cubicBezTo>
                  <a:cubicBezTo>
                    <a:pt x="907749" y="162726"/>
                    <a:pt x="912207" y="185972"/>
                    <a:pt x="916665" y="213868"/>
                  </a:cubicBezTo>
                  <a:cubicBezTo>
                    <a:pt x="918894" y="216192"/>
                    <a:pt x="921123" y="216192"/>
                    <a:pt x="923352" y="218517"/>
                  </a:cubicBezTo>
                  <a:cubicBezTo>
                    <a:pt x="923352" y="220842"/>
                    <a:pt x="923352" y="223166"/>
                    <a:pt x="923352" y="225491"/>
                  </a:cubicBezTo>
                  <a:cubicBezTo>
                    <a:pt x="921123" y="225491"/>
                    <a:pt x="921123" y="225491"/>
                    <a:pt x="918894" y="225491"/>
                  </a:cubicBezTo>
                  <a:cubicBezTo>
                    <a:pt x="918894" y="230140"/>
                    <a:pt x="918894" y="232465"/>
                    <a:pt x="918894" y="234790"/>
                  </a:cubicBezTo>
                  <a:cubicBezTo>
                    <a:pt x="921123" y="234790"/>
                    <a:pt x="921123" y="234790"/>
                    <a:pt x="923352" y="234790"/>
                  </a:cubicBezTo>
                  <a:cubicBezTo>
                    <a:pt x="925581" y="241764"/>
                    <a:pt x="927810" y="244088"/>
                    <a:pt x="930039" y="244088"/>
                  </a:cubicBezTo>
                  <a:cubicBezTo>
                    <a:pt x="930039" y="246413"/>
                    <a:pt x="930039" y="248738"/>
                    <a:pt x="930039" y="251062"/>
                  </a:cubicBezTo>
                  <a:cubicBezTo>
                    <a:pt x="927810" y="251062"/>
                    <a:pt x="925581" y="253387"/>
                    <a:pt x="923352" y="253387"/>
                  </a:cubicBezTo>
                  <a:cubicBezTo>
                    <a:pt x="923352" y="271984"/>
                    <a:pt x="923352" y="288257"/>
                    <a:pt x="923352" y="304529"/>
                  </a:cubicBezTo>
                  <a:cubicBezTo>
                    <a:pt x="925581" y="306854"/>
                    <a:pt x="927810" y="306854"/>
                    <a:pt x="930039" y="309178"/>
                  </a:cubicBezTo>
                  <a:cubicBezTo>
                    <a:pt x="930039" y="311503"/>
                    <a:pt x="930039" y="313828"/>
                    <a:pt x="930039" y="316152"/>
                  </a:cubicBezTo>
                  <a:cubicBezTo>
                    <a:pt x="927810" y="316152"/>
                    <a:pt x="925581" y="318477"/>
                    <a:pt x="923352" y="318477"/>
                  </a:cubicBezTo>
                  <a:cubicBezTo>
                    <a:pt x="923352" y="320802"/>
                    <a:pt x="923352" y="323126"/>
                    <a:pt x="923352" y="325451"/>
                  </a:cubicBezTo>
                  <a:lnTo>
                    <a:pt x="932268" y="325451"/>
                  </a:lnTo>
                  <a:cubicBezTo>
                    <a:pt x="932268" y="330100"/>
                    <a:pt x="932268" y="332425"/>
                    <a:pt x="932268" y="334750"/>
                  </a:cubicBezTo>
                  <a:cubicBezTo>
                    <a:pt x="938955" y="334750"/>
                    <a:pt x="943413" y="334750"/>
                    <a:pt x="947871" y="334750"/>
                  </a:cubicBezTo>
                  <a:cubicBezTo>
                    <a:pt x="947871" y="283607"/>
                    <a:pt x="947871" y="230140"/>
                    <a:pt x="947871" y="178998"/>
                  </a:cubicBezTo>
                  <a:cubicBezTo>
                    <a:pt x="967932" y="174349"/>
                    <a:pt x="985764" y="172024"/>
                    <a:pt x="1005825" y="167375"/>
                  </a:cubicBezTo>
                  <a:cubicBezTo>
                    <a:pt x="1016970" y="167375"/>
                    <a:pt x="1028115" y="167375"/>
                    <a:pt x="1037031" y="167375"/>
                  </a:cubicBezTo>
                  <a:cubicBezTo>
                    <a:pt x="1037031" y="137154"/>
                    <a:pt x="1037031" y="104609"/>
                    <a:pt x="1037031" y="74389"/>
                  </a:cubicBezTo>
                  <a:cubicBezTo>
                    <a:pt x="1059322" y="53467"/>
                    <a:pt x="1103902" y="53467"/>
                    <a:pt x="1123963" y="74389"/>
                  </a:cubicBezTo>
                  <a:cubicBezTo>
                    <a:pt x="1123963" y="153427"/>
                    <a:pt x="1123963" y="232465"/>
                    <a:pt x="1123963" y="313828"/>
                  </a:cubicBezTo>
                  <a:cubicBezTo>
                    <a:pt x="1135108" y="313828"/>
                    <a:pt x="1146253" y="313828"/>
                    <a:pt x="1155169" y="313828"/>
                  </a:cubicBezTo>
                  <a:cubicBezTo>
                    <a:pt x="1155169" y="271984"/>
                    <a:pt x="1155169" y="232465"/>
                    <a:pt x="1155169" y="192946"/>
                  </a:cubicBezTo>
                  <a:cubicBezTo>
                    <a:pt x="1179688" y="192946"/>
                    <a:pt x="1204207" y="192946"/>
                    <a:pt x="1228726" y="192946"/>
                  </a:cubicBezTo>
                  <a:cubicBezTo>
                    <a:pt x="1233185" y="199920"/>
                    <a:pt x="1237643" y="206894"/>
                    <a:pt x="1242101" y="213868"/>
                  </a:cubicBezTo>
                  <a:cubicBezTo>
                    <a:pt x="1242101" y="248738"/>
                    <a:pt x="1242101" y="281283"/>
                    <a:pt x="1242101" y="313828"/>
                  </a:cubicBezTo>
                  <a:cubicBezTo>
                    <a:pt x="1246559" y="313828"/>
                    <a:pt x="1248788" y="313828"/>
                    <a:pt x="1253246" y="313828"/>
                  </a:cubicBezTo>
                  <a:lnTo>
                    <a:pt x="1264391" y="323126"/>
                  </a:lnTo>
                  <a:cubicBezTo>
                    <a:pt x="1266620" y="323126"/>
                    <a:pt x="1268849" y="323126"/>
                    <a:pt x="1271078" y="323126"/>
                  </a:cubicBezTo>
                  <a:cubicBezTo>
                    <a:pt x="1271078" y="327776"/>
                    <a:pt x="1271078" y="330100"/>
                    <a:pt x="1271078" y="334750"/>
                  </a:cubicBezTo>
                  <a:cubicBezTo>
                    <a:pt x="1273307" y="334750"/>
                    <a:pt x="1275536" y="334750"/>
                    <a:pt x="1277765" y="334750"/>
                  </a:cubicBezTo>
                  <a:cubicBezTo>
                    <a:pt x="1277765" y="327776"/>
                    <a:pt x="1277765" y="320802"/>
                    <a:pt x="1277765" y="313828"/>
                  </a:cubicBezTo>
                  <a:lnTo>
                    <a:pt x="1286681" y="313828"/>
                  </a:lnTo>
                  <a:lnTo>
                    <a:pt x="1286681" y="304529"/>
                  </a:lnTo>
                  <a:cubicBezTo>
                    <a:pt x="1293368" y="304529"/>
                    <a:pt x="1297826" y="304529"/>
                    <a:pt x="1302284" y="304529"/>
                  </a:cubicBezTo>
                  <a:lnTo>
                    <a:pt x="1302284" y="313828"/>
                  </a:lnTo>
                  <a:cubicBezTo>
                    <a:pt x="1306742" y="313828"/>
                    <a:pt x="1313429" y="313828"/>
                    <a:pt x="1320116" y="313828"/>
                  </a:cubicBezTo>
                  <a:cubicBezTo>
                    <a:pt x="1322345" y="311503"/>
                    <a:pt x="1324574" y="306854"/>
                    <a:pt x="1326803" y="304529"/>
                  </a:cubicBezTo>
                  <a:cubicBezTo>
                    <a:pt x="1337948" y="304529"/>
                    <a:pt x="1349093" y="304529"/>
                    <a:pt x="1360238" y="304529"/>
                  </a:cubicBezTo>
                  <a:cubicBezTo>
                    <a:pt x="1360238" y="309178"/>
                    <a:pt x="1360238" y="316152"/>
                    <a:pt x="1360238" y="320802"/>
                  </a:cubicBezTo>
                  <a:cubicBezTo>
                    <a:pt x="1364696" y="320802"/>
                    <a:pt x="1369154" y="320802"/>
                    <a:pt x="1373612" y="320802"/>
                  </a:cubicBezTo>
                  <a:cubicBezTo>
                    <a:pt x="1373612" y="320809"/>
                    <a:pt x="1373612" y="321634"/>
                    <a:pt x="1373612" y="423086"/>
                  </a:cubicBezTo>
                  <a:cubicBezTo>
                    <a:pt x="1373597" y="423086"/>
                    <a:pt x="1368914" y="423086"/>
                    <a:pt x="0" y="423086"/>
                  </a:cubicBezTo>
                  <a:lnTo>
                    <a:pt x="45065" y="345031"/>
                  </a:lnTo>
                  <a:cubicBezTo>
                    <a:pt x="58273" y="343927"/>
                    <a:pt x="71508" y="342825"/>
                    <a:pt x="85243" y="341723"/>
                  </a:cubicBezTo>
                  <a:cubicBezTo>
                    <a:pt x="85243" y="330100"/>
                    <a:pt x="85243" y="320802"/>
                    <a:pt x="85243" y="309178"/>
                  </a:cubicBezTo>
                  <a:cubicBezTo>
                    <a:pt x="100846" y="309178"/>
                    <a:pt x="116449" y="309178"/>
                    <a:pt x="129823" y="309178"/>
                  </a:cubicBezTo>
                  <a:cubicBezTo>
                    <a:pt x="129823" y="302204"/>
                    <a:pt x="129823" y="297555"/>
                    <a:pt x="129823" y="290581"/>
                  </a:cubicBezTo>
                  <a:cubicBezTo>
                    <a:pt x="161030" y="290581"/>
                    <a:pt x="192236" y="290581"/>
                    <a:pt x="223442" y="290581"/>
                  </a:cubicBezTo>
                  <a:cubicBezTo>
                    <a:pt x="223442" y="295230"/>
                    <a:pt x="223442" y="297555"/>
                    <a:pt x="223442" y="302204"/>
                  </a:cubicBezTo>
                  <a:cubicBezTo>
                    <a:pt x="243503" y="302204"/>
                    <a:pt x="263564" y="302204"/>
                    <a:pt x="283625" y="302204"/>
                  </a:cubicBezTo>
                  <a:cubicBezTo>
                    <a:pt x="283625" y="304529"/>
                    <a:pt x="283625" y="306854"/>
                    <a:pt x="283625" y="309178"/>
                  </a:cubicBezTo>
                  <a:cubicBezTo>
                    <a:pt x="288083" y="309178"/>
                    <a:pt x="294770" y="309178"/>
                    <a:pt x="301457" y="309178"/>
                  </a:cubicBezTo>
                  <a:cubicBezTo>
                    <a:pt x="301457" y="311503"/>
                    <a:pt x="301457" y="313828"/>
                    <a:pt x="301457" y="316152"/>
                  </a:cubicBezTo>
                  <a:cubicBezTo>
                    <a:pt x="305915" y="316152"/>
                    <a:pt x="312602" y="316152"/>
                    <a:pt x="317060" y="316152"/>
                  </a:cubicBezTo>
                  <a:cubicBezTo>
                    <a:pt x="317060" y="281283"/>
                    <a:pt x="317060" y="246413"/>
                    <a:pt x="317060" y="211543"/>
                  </a:cubicBezTo>
                  <a:cubicBezTo>
                    <a:pt x="332663" y="206894"/>
                    <a:pt x="348267" y="202245"/>
                    <a:pt x="363870" y="197595"/>
                  </a:cubicBezTo>
                  <a:cubicBezTo>
                    <a:pt x="392847" y="197595"/>
                    <a:pt x="421824" y="197595"/>
                    <a:pt x="450801" y="197595"/>
                  </a:cubicBezTo>
                  <a:cubicBezTo>
                    <a:pt x="450801" y="141804"/>
                    <a:pt x="450801" y="86012"/>
                    <a:pt x="450801" y="30221"/>
                  </a:cubicBezTo>
                  <a:cubicBezTo>
                    <a:pt x="457488" y="25571"/>
                    <a:pt x="466404" y="23247"/>
                    <a:pt x="475320" y="18597"/>
                  </a:cubicBezTo>
                  <a:cubicBezTo>
                    <a:pt x="510984" y="13948"/>
                    <a:pt x="546649" y="6974"/>
                    <a:pt x="5823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xmlns="" id="{20D5DE79-FD12-411D-AB96-83E63865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5462" y="3960615"/>
              <a:ext cx="2268866" cy="404489"/>
            </a:xfrm>
            <a:custGeom>
              <a:avLst/>
              <a:gdLst/>
              <a:ahLst/>
              <a:cxnLst/>
              <a:rect l="l" t="t" r="r" b="b"/>
              <a:pathLst>
                <a:path w="2268866" h="404489">
                  <a:moveTo>
                    <a:pt x="1486751" y="0"/>
                  </a:moveTo>
                  <a:cubicBezTo>
                    <a:pt x="1486751" y="0"/>
                    <a:pt x="1486751" y="0"/>
                    <a:pt x="1524645" y="0"/>
                  </a:cubicBezTo>
                  <a:cubicBezTo>
                    <a:pt x="1524645" y="0"/>
                    <a:pt x="1524645" y="0"/>
                    <a:pt x="1524645" y="1744"/>
                  </a:cubicBezTo>
                  <a:lnTo>
                    <a:pt x="1524645" y="13948"/>
                  </a:lnTo>
                  <a:cubicBezTo>
                    <a:pt x="1524645" y="13948"/>
                    <a:pt x="1524645" y="13948"/>
                    <a:pt x="1562538" y="13948"/>
                  </a:cubicBezTo>
                  <a:cubicBezTo>
                    <a:pt x="1562538" y="13948"/>
                    <a:pt x="1562538" y="13948"/>
                    <a:pt x="1562538" y="104609"/>
                  </a:cubicBezTo>
                  <a:cubicBezTo>
                    <a:pt x="1562538" y="104609"/>
                    <a:pt x="1562538" y="104609"/>
                    <a:pt x="1563931" y="104609"/>
                  </a:cubicBezTo>
                  <a:lnTo>
                    <a:pt x="1573683" y="104609"/>
                  </a:lnTo>
                  <a:cubicBezTo>
                    <a:pt x="1573683" y="104609"/>
                    <a:pt x="1573683" y="104609"/>
                    <a:pt x="1573683" y="237114"/>
                  </a:cubicBezTo>
                  <a:cubicBezTo>
                    <a:pt x="1573683" y="237114"/>
                    <a:pt x="1573683" y="237114"/>
                    <a:pt x="1575912" y="237114"/>
                  </a:cubicBezTo>
                  <a:lnTo>
                    <a:pt x="1591515" y="237114"/>
                  </a:lnTo>
                  <a:cubicBezTo>
                    <a:pt x="1591515" y="237114"/>
                    <a:pt x="1591515" y="237114"/>
                    <a:pt x="1591515" y="151102"/>
                  </a:cubicBezTo>
                  <a:cubicBezTo>
                    <a:pt x="1591515" y="151102"/>
                    <a:pt x="1591515" y="151102"/>
                    <a:pt x="1592351" y="150521"/>
                  </a:cubicBezTo>
                  <a:lnTo>
                    <a:pt x="1598202" y="146453"/>
                  </a:lnTo>
                  <a:cubicBezTo>
                    <a:pt x="1602660" y="146453"/>
                    <a:pt x="1602660" y="146453"/>
                    <a:pt x="1602660" y="147615"/>
                  </a:cubicBezTo>
                  <a:lnTo>
                    <a:pt x="1602660" y="155752"/>
                  </a:lnTo>
                  <a:cubicBezTo>
                    <a:pt x="1602660" y="155752"/>
                    <a:pt x="1602660" y="155752"/>
                    <a:pt x="1604889" y="154589"/>
                  </a:cubicBezTo>
                  <a:lnTo>
                    <a:pt x="1620492" y="146453"/>
                  </a:lnTo>
                  <a:cubicBezTo>
                    <a:pt x="1620492" y="146453"/>
                    <a:pt x="1620492" y="146453"/>
                    <a:pt x="1622443" y="146453"/>
                  </a:cubicBezTo>
                  <a:lnTo>
                    <a:pt x="1636095" y="146453"/>
                  </a:lnTo>
                  <a:cubicBezTo>
                    <a:pt x="1636095" y="146453"/>
                    <a:pt x="1636095" y="146453"/>
                    <a:pt x="1636095" y="304529"/>
                  </a:cubicBezTo>
                  <a:cubicBezTo>
                    <a:pt x="1636095" y="304529"/>
                    <a:pt x="1636095" y="304529"/>
                    <a:pt x="1667302" y="309179"/>
                  </a:cubicBezTo>
                  <a:cubicBezTo>
                    <a:pt x="1667302" y="306854"/>
                    <a:pt x="1667302" y="304529"/>
                    <a:pt x="1667302" y="302205"/>
                  </a:cubicBezTo>
                  <a:cubicBezTo>
                    <a:pt x="1678447" y="302205"/>
                    <a:pt x="1689592" y="302205"/>
                    <a:pt x="1700737" y="302205"/>
                  </a:cubicBezTo>
                  <a:cubicBezTo>
                    <a:pt x="1700737" y="290581"/>
                    <a:pt x="1700737" y="281283"/>
                    <a:pt x="1700737" y="271984"/>
                  </a:cubicBezTo>
                  <a:lnTo>
                    <a:pt x="1709653" y="271984"/>
                  </a:lnTo>
                  <a:cubicBezTo>
                    <a:pt x="1709653" y="258036"/>
                    <a:pt x="1709653" y="246413"/>
                    <a:pt x="1709653" y="232465"/>
                  </a:cubicBezTo>
                  <a:cubicBezTo>
                    <a:pt x="1711882" y="232465"/>
                    <a:pt x="1714111" y="232465"/>
                    <a:pt x="1716340" y="232465"/>
                  </a:cubicBezTo>
                  <a:cubicBezTo>
                    <a:pt x="1716340" y="218517"/>
                    <a:pt x="1716340" y="206894"/>
                    <a:pt x="1716340" y="192946"/>
                  </a:cubicBezTo>
                  <a:cubicBezTo>
                    <a:pt x="1720798" y="192946"/>
                    <a:pt x="1725256" y="192946"/>
                    <a:pt x="1731943" y="192946"/>
                  </a:cubicBezTo>
                  <a:cubicBezTo>
                    <a:pt x="1747546" y="188297"/>
                    <a:pt x="1765378" y="178998"/>
                    <a:pt x="1780981" y="172024"/>
                  </a:cubicBezTo>
                  <a:cubicBezTo>
                    <a:pt x="1783210" y="165050"/>
                    <a:pt x="1783210" y="158076"/>
                    <a:pt x="1783210" y="151102"/>
                  </a:cubicBezTo>
                  <a:cubicBezTo>
                    <a:pt x="1785439" y="158076"/>
                    <a:pt x="1785439" y="165050"/>
                    <a:pt x="1787668" y="172024"/>
                  </a:cubicBezTo>
                  <a:cubicBezTo>
                    <a:pt x="1805500" y="181323"/>
                    <a:pt x="1821103" y="190621"/>
                    <a:pt x="1838935" y="199920"/>
                  </a:cubicBezTo>
                  <a:cubicBezTo>
                    <a:pt x="1838935" y="197601"/>
                    <a:pt x="1838935" y="195283"/>
                    <a:pt x="1838935" y="195271"/>
                  </a:cubicBezTo>
                  <a:cubicBezTo>
                    <a:pt x="1843393" y="195271"/>
                    <a:pt x="1847852" y="195271"/>
                    <a:pt x="1852310" y="195271"/>
                  </a:cubicBezTo>
                  <a:cubicBezTo>
                    <a:pt x="1852310" y="206894"/>
                    <a:pt x="1852310" y="220842"/>
                    <a:pt x="1852310" y="232465"/>
                  </a:cubicBezTo>
                  <a:cubicBezTo>
                    <a:pt x="1854539" y="232465"/>
                    <a:pt x="1856768" y="232465"/>
                    <a:pt x="1858997" y="232465"/>
                  </a:cubicBezTo>
                  <a:cubicBezTo>
                    <a:pt x="1858997" y="246413"/>
                    <a:pt x="1858997" y="260361"/>
                    <a:pt x="1858997" y="276633"/>
                  </a:cubicBezTo>
                  <a:cubicBezTo>
                    <a:pt x="1861226" y="276633"/>
                    <a:pt x="1863455" y="276633"/>
                    <a:pt x="1865684" y="276633"/>
                  </a:cubicBezTo>
                  <a:cubicBezTo>
                    <a:pt x="1865684" y="283607"/>
                    <a:pt x="1865684" y="290581"/>
                    <a:pt x="1865684" y="297555"/>
                  </a:cubicBezTo>
                  <a:cubicBezTo>
                    <a:pt x="1870142" y="297555"/>
                    <a:pt x="1874600" y="297555"/>
                    <a:pt x="1879058" y="297555"/>
                  </a:cubicBezTo>
                  <a:cubicBezTo>
                    <a:pt x="1879058" y="309179"/>
                    <a:pt x="1879058" y="318477"/>
                    <a:pt x="1879058" y="330100"/>
                  </a:cubicBezTo>
                  <a:cubicBezTo>
                    <a:pt x="1908035" y="327776"/>
                    <a:pt x="1934783" y="325451"/>
                    <a:pt x="1963760" y="323126"/>
                  </a:cubicBezTo>
                  <a:cubicBezTo>
                    <a:pt x="1963760" y="311503"/>
                    <a:pt x="1963760" y="302205"/>
                    <a:pt x="1963760" y="290581"/>
                  </a:cubicBezTo>
                  <a:cubicBezTo>
                    <a:pt x="1979363" y="290581"/>
                    <a:pt x="1994966" y="290581"/>
                    <a:pt x="2008340" y="290581"/>
                  </a:cubicBezTo>
                  <a:cubicBezTo>
                    <a:pt x="2008340" y="283607"/>
                    <a:pt x="2008340" y="278958"/>
                    <a:pt x="2008340" y="271984"/>
                  </a:cubicBezTo>
                  <a:cubicBezTo>
                    <a:pt x="2039547" y="271984"/>
                    <a:pt x="2070753" y="271984"/>
                    <a:pt x="2101959" y="271984"/>
                  </a:cubicBezTo>
                  <a:cubicBezTo>
                    <a:pt x="2101959" y="276633"/>
                    <a:pt x="2101959" y="278958"/>
                    <a:pt x="2101959" y="283607"/>
                  </a:cubicBezTo>
                  <a:cubicBezTo>
                    <a:pt x="2122020" y="283607"/>
                    <a:pt x="2142081" y="283607"/>
                    <a:pt x="2162142" y="283607"/>
                  </a:cubicBezTo>
                  <a:cubicBezTo>
                    <a:pt x="2162142" y="285932"/>
                    <a:pt x="2162142" y="288257"/>
                    <a:pt x="2162142" y="290581"/>
                  </a:cubicBezTo>
                  <a:cubicBezTo>
                    <a:pt x="2166600" y="290581"/>
                    <a:pt x="2173287" y="290581"/>
                    <a:pt x="2179974" y="290581"/>
                  </a:cubicBezTo>
                  <a:cubicBezTo>
                    <a:pt x="2179974" y="292906"/>
                    <a:pt x="2179974" y="295231"/>
                    <a:pt x="2179974" y="297555"/>
                  </a:cubicBezTo>
                  <a:cubicBezTo>
                    <a:pt x="2184432" y="297555"/>
                    <a:pt x="2191119" y="297555"/>
                    <a:pt x="2195577" y="297555"/>
                  </a:cubicBezTo>
                  <a:cubicBezTo>
                    <a:pt x="2195577" y="290886"/>
                    <a:pt x="2195577" y="284217"/>
                    <a:pt x="2195577" y="277548"/>
                  </a:cubicBezTo>
                  <a:lnTo>
                    <a:pt x="2268866" y="404489"/>
                  </a:lnTo>
                  <a:cubicBezTo>
                    <a:pt x="1787136" y="404489"/>
                    <a:pt x="1069391" y="404489"/>
                    <a:pt x="0" y="404489"/>
                  </a:cubicBezTo>
                  <a:cubicBezTo>
                    <a:pt x="0" y="404489"/>
                    <a:pt x="0" y="404489"/>
                    <a:pt x="0" y="306854"/>
                  </a:cubicBezTo>
                  <a:cubicBezTo>
                    <a:pt x="0" y="306854"/>
                    <a:pt x="0" y="306854"/>
                    <a:pt x="836" y="307435"/>
                  </a:cubicBezTo>
                  <a:lnTo>
                    <a:pt x="6687" y="311503"/>
                  </a:lnTo>
                  <a:cubicBezTo>
                    <a:pt x="6687" y="311503"/>
                    <a:pt x="6687" y="311503"/>
                    <a:pt x="13374" y="281283"/>
                  </a:cubicBezTo>
                  <a:cubicBezTo>
                    <a:pt x="13374" y="281283"/>
                    <a:pt x="13374" y="281283"/>
                    <a:pt x="14210" y="281283"/>
                  </a:cubicBezTo>
                  <a:lnTo>
                    <a:pt x="20061" y="281283"/>
                  </a:lnTo>
                  <a:cubicBezTo>
                    <a:pt x="20061" y="281283"/>
                    <a:pt x="20061" y="281283"/>
                    <a:pt x="28977" y="211543"/>
                  </a:cubicBezTo>
                  <a:lnTo>
                    <a:pt x="24519" y="206894"/>
                  </a:lnTo>
                  <a:cubicBezTo>
                    <a:pt x="24519" y="206894"/>
                    <a:pt x="24519" y="206894"/>
                    <a:pt x="24519" y="206022"/>
                  </a:cubicBezTo>
                  <a:lnTo>
                    <a:pt x="24519" y="199920"/>
                  </a:lnTo>
                  <a:cubicBezTo>
                    <a:pt x="24519" y="199920"/>
                    <a:pt x="24519" y="199920"/>
                    <a:pt x="25355" y="199339"/>
                  </a:cubicBezTo>
                  <a:lnTo>
                    <a:pt x="31206" y="195271"/>
                  </a:lnTo>
                  <a:cubicBezTo>
                    <a:pt x="31206" y="195271"/>
                    <a:pt x="31206" y="195271"/>
                    <a:pt x="31485" y="193527"/>
                  </a:cubicBezTo>
                  <a:lnTo>
                    <a:pt x="33435" y="181323"/>
                  </a:lnTo>
                  <a:cubicBezTo>
                    <a:pt x="33435" y="181323"/>
                    <a:pt x="33435" y="181323"/>
                    <a:pt x="33993" y="183066"/>
                  </a:cubicBezTo>
                  <a:lnTo>
                    <a:pt x="37893" y="195271"/>
                  </a:lnTo>
                  <a:lnTo>
                    <a:pt x="42351" y="199920"/>
                  </a:lnTo>
                  <a:cubicBezTo>
                    <a:pt x="42351" y="199920"/>
                    <a:pt x="42351" y="199920"/>
                    <a:pt x="42351" y="201082"/>
                  </a:cubicBezTo>
                  <a:lnTo>
                    <a:pt x="42351" y="209219"/>
                  </a:lnTo>
                  <a:lnTo>
                    <a:pt x="37893" y="211543"/>
                  </a:lnTo>
                  <a:cubicBezTo>
                    <a:pt x="37893" y="211543"/>
                    <a:pt x="37893" y="211543"/>
                    <a:pt x="49039" y="278958"/>
                  </a:cubicBezTo>
                  <a:cubicBezTo>
                    <a:pt x="49039" y="278958"/>
                    <a:pt x="49039" y="278958"/>
                    <a:pt x="50153" y="278958"/>
                  </a:cubicBezTo>
                  <a:lnTo>
                    <a:pt x="57955" y="278958"/>
                  </a:lnTo>
                  <a:cubicBezTo>
                    <a:pt x="57955" y="278958"/>
                    <a:pt x="57955" y="278958"/>
                    <a:pt x="64642" y="311503"/>
                  </a:cubicBezTo>
                  <a:cubicBezTo>
                    <a:pt x="64642" y="311503"/>
                    <a:pt x="64642" y="311503"/>
                    <a:pt x="98077" y="318477"/>
                  </a:cubicBezTo>
                  <a:cubicBezTo>
                    <a:pt x="98077" y="318477"/>
                    <a:pt x="98077" y="318477"/>
                    <a:pt x="98077" y="278958"/>
                  </a:cubicBezTo>
                  <a:cubicBezTo>
                    <a:pt x="98077" y="278958"/>
                    <a:pt x="98077" y="278958"/>
                    <a:pt x="153802" y="278958"/>
                  </a:cubicBezTo>
                  <a:cubicBezTo>
                    <a:pt x="153802" y="278958"/>
                    <a:pt x="153802" y="278958"/>
                    <a:pt x="176092" y="295231"/>
                  </a:cubicBezTo>
                  <a:cubicBezTo>
                    <a:pt x="176092" y="295231"/>
                    <a:pt x="176092" y="295231"/>
                    <a:pt x="177485" y="295231"/>
                  </a:cubicBezTo>
                  <a:lnTo>
                    <a:pt x="187237" y="295231"/>
                  </a:lnTo>
                  <a:cubicBezTo>
                    <a:pt x="187237" y="295231"/>
                    <a:pt x="187237" y="295231"/>
                    <a:pt x="188630" y="293197"/>
                  </a:cubicBezTo>
                  <a:lnTo>
                    <a:pt x="198382" y="278958"/>
                  </a:lnTo>
                  <a:cubicBezTo>
                    <a:pt x="198382" y="278958"/>
                    <a:pt x="198382" y="278958"/>
                    <a:pt x="200333" y="278958"/>
                  </a:cubicBezTo>
                  <a:lnTo>
                    <a:pt x="213985" y="278958"/>
                  </a:lnTo>
                  <a:cubicBezTo>
                    <a:pt x="213985" y="278958"/>
                    <a:pt x="213985" y="278958"/>
                    <a:pt x="213985" y="344048"/>
                  </a:cubicBezTo>
                  <a:cubicBezTo>
                    <a:pt x="213985" y="344048"/>
                    <a:pt x="213985" y="344048"/>
                    <a:pt x="215100" y="344339"/>
                  </a:cubicBezTo>
                  <a:lnTo>
                    <a:pt x="222901" y="346373"/>
                  </a:lnTo>
                  <a:cubicBezTo>
                    <a:pt x="222901" y="346373"/>
                    <a:pt x="222901" y="346373"/>
                    <a:pt x="222901" y="345211"/>
                  </a:cubicBezTo>
                  <a:lnTo>
                    <a:pt x="222901" y="337074"/>
                  </a:lnTo>
                  <a:cubicBezTo>
                    <a:pt x="222901" y="337074"/>
                    <a:pt x="222901" y="337074"/>
                    <a:pt x="247421" y="337074"/>
                  </a:cubicBezTo>
                  <a:cubicBezTo>
                    <a:pt x="247421" y="337074"/>
                    <a:pt x="247421" y="337074"/>
                    <a:pt x="247421" y="239439"/>
                  </a:cubicBezTo>
                  <a:cubicBezTo>
                    <a:pt x="249650" y="237114"/>
                    <a:pt x="249650" y="237114"/>
                    <a:pt x="300917" y="237114"/>
                  </a:cubicBezTo>
                  <a:cubicBezTo>
                    <a:pt x="300917" y="237114"/>
                    <a:pt x="300917" y="237114"/>
                    <a:pt x="300917" y="235661"/>
                  </a:cubicBezTo>
                  <a:lnTo>
                    <a:pt x="300917" y="225491"/>
                  </a:lnTo>
                  <a:cubicBezTo>
                    <a:pt x="300917" y="225491"/>
                    <a:pt x="300917" y="225491"/>
                    <a:pt x="323207" y="225491"/>
                  </a:cubicBezTo>
                  <a:cubicBezTo>
                    <a:pt x="323207" y="225491"/>
                    <a:pt x="323207" y="225491"/>
                    <a:pt x="323207" y="224329"/>
                  </a:cubicBezTo>
                  <a:lnTo>
                    <a:pt x="323207" y="216193"/>
                  </a:lnTo>
                  <a:cubicBezTo>
                    <a:pt x="323207" y="216193"/>
                    <a:pt x="323207" y="216193"/>
                    <a:pt x="367787" y="216193"/>
                  </a:cubicBezTo>
                  <a:cubicBezTo>
                    <a:pt x="367787" y="216193"/>
                    <a:pt x="367787" y="216193"/>
                    <a:pt x="367787" y="237114"/>
                  </a:cubicBezTo>
                  <a:cubicBezTo>
                    <a:pt x="367787" y="237114"/>
                    <a:pt x="367787" y="237114"/>
                    <a:pt x="370016" y="238277"/>
                  </a:cubicBezTo>
                  <a:lnTo>
                    <a:pt x="385619" y="246413"/>
                  </a:lnTo>
                  <a:cubicBezTo>
                    <a:pt x="385619" y="246413"/>
                    <a:pt x="385619" y="246413"/>
                    <a:pt x="385619" y="276633"/>
                  </a:cubicBezTo>
                  <a:cubicBezTo>
                    <a:pt x="385619" y="276633"/>
                    <a:pt x="385619" y="276633"/>
                    <a:pt x="387012" y="277215"/>
                  </a:cubicBezTo>
                  <a:lnTo>
                    <a:pt x="396764" y="281283"/>
                  </a:lnTo>
                  <a:cubicBezTo>
                    <a:pt x="396764" y="281283"/>
                    <a:pt x="396764" y="281283"/>
                    <a:pt x="396764" y="280121"/>
                  </a:cubicBezTo>
                  <a:lnTo>
                    <a:pt x="396764" y="271984"/>
                  </a:lnTo>
                  <a:cubicBezTo>
                    <a:pt x="396764" y="271984"/>
                    <a:pt x="396764" y="271984"/>
                    <a:pt x="397879" y="271984"/>
                  </a:cubicBezTo>
                  <a:lnTo>
                    <a:pt x="405681" y="271984"/>
                  </a:lnTo>
                  <a:cubicBezTo>
                    <a:pt x="405681" y="271984"/>
                    <a:pt x="405681" y="271984"/>
                    <a:pt x="405681" y="271112"/>
                  </a:cubicBezTo>
                  <a:lnTo>
                    <a:pt x="405681" y="265010"/>
                  </a:lnTo>
                  <a:cubicBezTo>
                    <a:pt x="405681" y="265010"/>
                    <a:pt x="405681" y="265010"/>
                    <a:pt x="404566" y="265010"/>
                  </a:cubicBezTo>
                  <a:lnTo>
                    <a:pt x="396764" y="265010"/>
                  </a:lnTo>
                  <a:cubicBezTo>
                    <a:pt x="396764" y="265010"/>
                    <a:pt x="396764" y="265010"/>
                    <a:pt x="396764" y="263848"/>
                  </a:cubicBezTo>
                  <a:lnTo>
                    <a:pt x="396764" y="255712"/>
                  </a:lnTo>
                  <a:cubicBezTo>
                    <a:pt x="396764" y="255712"/>
                    <a:pt x="396764" y="255712"/>
                    <a:pt x="397879" y="255712"/>
                  </a:cubicBezTo>
                  <a:lnTo>
                    <a:pt x="405681" y="255712"/>
                  </a:lnTo>
                  <a:cubicBezTo>
                    <a:pt x="405681" y="255712"/>
                    <a:pt x="405681" y="255712"/>
                    <a:pt x="405681" y="254549"/>
                  </a:cubicBezTo>
                  <a:lnTo>
                    <a:pt x="405681" y="246413"/>
                  </a:lnTo>
                  <a:cubicBezTo>
                    <a:pt x="405681" y="246413"/>
                    <a:pt x="405681" y="246413"/>
                    <a:pt x="404566" y="246413"/>
                  </a:cubicBezTo>
                  <a:lnTo>
                    <a:pt x="396764" y="246413"/>
                  </a:lnTo>
                  <a:cubicBezTo>
                    <a:pt x="396764" y="246413"/>
                    <a:pt x="396764" y="246413"/>
                    <a:pt x="396764" y="245251"/>
                  </a:cubicBezTo>
                  <a:lnTo>
                    <a:pt x="396764" y="237114"/>
                  </a:lnTo>
                  <a:cubicBezTo>
                    <a:pt x="396764" y="237114"/>
                    <a:pt x="396764" y="237114"/>
                    <a:pt x="397879" y="237114"/>
                  </a:cubicBezTo>
                  <a:lnTo>
                    <a:pt x="405681" y="237114"/>
                  </a:lnTo>
                  <a:cubicBezTo>
                    <a:pt x="405681" y="237114"/>
                    <a:pt x="405681" y="237114"/>
                    <a:pt x="405681" y="236243"/>
                  </a:cubicBezTo>
                  <a:lnTo>
                    <a:pt x="405681" y="230141"/>
                  </a:lnTo>
                  <a:cubicBezTo>
                    <a:pt x="405681" y="230141"/>
                    <a:pt x="405681" y="230141"/>
                    <a:pt x="404566" y="230141"/>
                  </a:cubicBezTo>
                  <a:lnTo>
                    <a:pt x="396764" y="230141"/>
                  </a:lnTo>
                  <a:cubicBezTo>
                    <a:pt x="396764" y="230141"/>
                    <a:pt x="396764" y="230141"/>
                    <a:pt x="396764" y="228978"/>
                  </a:cubicBezTo>
                  <a:lnTo>
                    <a:pt x="396764" y="220842"/>
                  </a:lnTo>
                  <a:cubicBezTo>
                    <a:pt x="396764" y="220842"/>
                    <a:pt x="396764" y="220842"/>
                    <a:pt x="397879" y="220842"/>
                  </a:cubicBezTo>
                  <a:lnTo>
                    <a:pt x="405681" y="220842"/>
                  </a:lnTo>
                  <a:cubicBezTo>
                    <a:pt x="405681" y="220842"/>
                    <a:pt x="405681" y="220842"/>
                    <a:pt x="405681" y="219680"/>
                  </a:cubicBezTo>
                  <a:lnTo>
                    <a:pt x="405681" y="211543"/>
                  </a:lnTo>
                  <a:cubicBezTo>
                    <a:pt x="405681" y="211543"/>
                    <a:pt x="405681" y="211543"/>
                    <a:pt x="404566" y="211543"/>
                  </a:cubicBezTo>
                  <a:lnTo>
                    <a:pt x="396764" y="211543"/>
                  </a:lnTo>
                  <a:cubicBezTo>
                    <a:pt x="396764" y="211543"/>
                    <a:pt x="396764" y="211543"/>
                    <a:pt x="396764" y="210672"/>
                  </a:cubicBezTo>
                  <a:lnTo>
                    <a:pt x="396764" y="204569"/>
                  </a:lnTo>
                  <a:cubicBezTo>
                    <a:pt x="396764" y="204569"/>
                    <a:pt x="396764" y="204569"/>
                    <a:pt x="397879" y="204569"/>
                  </a:cubicBezTo>
                  <a:lnTo>
                    <a:pt x="405681" y="204569"/>
                  </a:lnTo>
                  <a:cubicBezTo>
                    <a:pt x="405681" y="204569"/>
                    <a:pt x="405681" y="204569"/>
                    <a:pt x="405681" y="203407"/>
                  </a:cubicBezTo>
                  <a:lnTo>
                    <a:pt x="405681" y="195271"/>
                  </a:lnTo>
                  <a:cubicBezTo>
                    <a:pt x="405681" y="195271"/>
                    <a:pt x="405681" y="195271"/>
                    <a:pt x="404566" y="195271"/>
                  </a:cubicBezTo>
                  <a:lnTo>
                    <a:pt x="396764" y="195271"/>
                  </a:lnTo>
                  <a:cubicBezTo>
                    <a:pt x="396764" y="195271"/>
                    <a:pt x="396764" y="195271"/>
                    <a:pt x="396764" y="194109"/>
                  </a:cubicBezTo>
                  <a:lnTo>
                    <a:pt x="396764" y="185972"/>
                  </a:lnTo>
                  <a:cubicBezTo>
                    <a:pt x="396764" y="185972"/>
                    <a:pt x="396764" y="185972"/>
                    <a:pt x="397879" y="185972"/>
                  </a:cubicBezTo>
                  <a:lnTo>
                    <a:pt x="405681" y="185972"/>
                  </a:lnTo>
                  <a:cubicBezTo>
                    <a:pt x="405681" y="185972"/>
                    <a:pt x="405681" y="185972"/>
                    <a:pt x="405681" y="184810"/>
                  </a:cubicBezTo>
                  <a:lnTo>
                    <a:pt x="405681" y="176674"/>
                  </a:lnTo>
                  <a:cubicBezTo>
                    <a:pt x="405681" y="176674"/>
                    <a:pt x="405681" y="176674"/>
                    <a:pt x="404566" y="176674"/>
                  </a:cubicBezTo>
                  <a:lnTo>
                    <a:pt x="396764" y="176674"/>
                  </a:lnTo>
                  <a:cubicBezTo>
                    <a:pt x="396764" y="176674"/>
                    <a:pt x="396764" y="176674"/>
                    <a:pt x="396764" y="175802"/>
                  </a:cubicBezTo>
                  <a:lnTo>
                    <a:pt x="396764" y="169700"/>
                  </a:lnTo>
                  <a:cubicBezTo>
                    <a:pt x="396764" y="169700"/>
                    <a:pt x="396764" y="169700"/>
                    <a:pt x="397879" y="169700"/>
                  </a:cubicBezTo>
                  <a:lnTo>
                    <a:pt x="405681" y="169700"/>
                  </a:lnTo>
                  <a:cubicBezTo>
                    <a:pt x="405681" y="169700"/>
                    <a:pt x="405681" y="169700"/>
                    <a:pt x="405681" y="168537"/>
                  </a:cubicBezTo>
                  <a:lnTo>
                    <a:pt x="405681" y="160401"/>
                  </a:lnTo>
                  <a:cubicBezTo>
                    <a:pt x="405681" y="160401"/>
                    <a:pt x="405681" y="160401"/>
                    <a:pt x="404566" y="160401"/>
                  </a:cubicBezTo>
                  <a:lnTo>
                    <a:pt x="396764" y="160401"/>
                  </a:lnTo>
                  <a:cubicBezTo>
                    <a:pt x="396764" y="160401"/>
                    <a:pt x="396764" y="160401"/>
                    <a:pt x="396764" y="159239"/>
                  </a:cubicBezTo>
                  <a:lnTo>
                    <a:pt x="396764" y="151102"/>
                  </a:lnTo>
                  <a:cubicBezTo>
                    <a:pt x="396764" y="151102"/>
                    <a:pt x="396764" y="151102"/>
                    <a:pt x="397879" y="151102"/>
                  </a:cubicBezTo>
                  <a:lnTo>
                    <a:pt x="405681" y="151102"/>
                  </a:lnTo>
                  <a:cubicBezTo>
                    <a:pt x="405681" y="151102"/>
                    <a:pt x="405681" y="151102"/>
                    <a:pt x="405681" y="150231"/>
                  </a:cubicBezTo>
                  <a:lnTo>
                    <a:pt x="405681" y="144129"/>
                  </a:lnTo>
                  <a:cubicBezTo>
                    <a:pt x="405681" y="144129"/>
                    <a:pt x="405681" y="144129"/>
                    <a:pt x="404566" y="144129"/>
                  </a:cubicBezTo>
                  <a:lnTo>
                    <a:pt x="396764" y="144129"/>
                  </a:lnTo>
                  <a:cubicBezTo>
                    <a:pt x="396764" y="144129"/>
                    <a:pt x="396764" y="144129"/>
                    <a:pt x="396764" y="142966"/>
                  </a:cubicBezTo>
                  <a:lnTo>
                    <a:pt x="396764" y="134830"/>
                  </a:lnTo>
                  <a:cubicBezTo>
                    <a:pt x="396764" y="134830"/>
                    <a:pt x="396764" y="134830"/>
                    <a:pt x="397879" y="134830"/>
                  </a:cubicBezTo>
                  <a:lnTo>
                    <a:pt x="405681" y="134830"/>
                  </a:lnTo>
                  <a:cubicBezTo>
                    <a:pt x="405681" y="134830"/>
                    <a:pt x="405681" y="134830"/>
                    <a:pt x="405681" y="133668"/>
                  </a:cubicBezTo>
                  <a:lnTo>
                    <a:pt x="405681" y="125531"/>
                  </a:lnTo>
                  <a:cubicBezTo>
                    <a:pt x="405681" y="125531"/>
                    <a:pt x="405681" y="125531"/>
                    <a:pt x="404566" y="125531"/>
                  </a:cubicBezTo>
                  <a:lnTo>
                    <a:pt x="396764" y="125531"/>
                  </a:lnTo>
                  <a:cubicBezTo>
                    <a:pt x="396764" y="125531"/>
                    <a:pt x="396764" y="125531"/>
                    <a:pt x="396764" y="124369"/>
                  </a:cubicBezTo>
                  <a:lnTo>
                    <a:pt x="396764" y="116233"/>
                  </a:lnTo>
                  <a:cubicBezTo>
                    <a:pt x="396764" y="116233"/>
                    <a:pt x="396764" y="116233"/>
                    <a:pt x="397879" y="116233"/>
                  </a:cubicBezTo>
                  <a:lnTo>
                    <a:pt x="405681" y="116233"/>
                  </a:lnTo>
                  <a:cubicBezTo>
                    <a:pt x="405681" y="116233"/>
                    <a:pt x="405681" y="116233"/>
                    <a:pt x="405681" y="115361"/>
                  </a:cubicBezTo>
                  <a:lnTo>
                    <a:pt x="405681" y="109259"/>
                  </a:lnTo>
                  <a:cubicBezTo>
                    <a:pt x="405681" y="109259"/>
                    <a:pt x="405681" y="109259"/>
                    <a:pt x="404566" y="109259"/>
                  </a:cubicBezTo>
                  <a:lnTo>
                    <a:pt x="396764" y="109259"/>
                  </a:lnTo>
                  <a:cubicBezTo>
                    <a:pt x="396764" y="109259"/>
                    <a:pt x="396764" y="109259"/>
                    <a:pt x="396764" y="108097"/>
                  </a:cubicBezTo>
                  <a:lnTo>
                    <a:pt x="396764" y="99960"/>
                  </a:lnTo>
                  <a:cubicBezTo>
                    <a:pt x="396764" y="99960"/>
                    <a:pt x="396764" y="99960"/>
                    <a:pt x="397879" y="99960"/>
                  </a:cubicBezTo>
                  <a:lnTo>
                    <a:pt x="405681" y="99960"/>
                  </a:lnTo>
                  <a:cubicBezTo>
                    <a:pt x="405681" y="99960"/>
                    <a:pt x="405681" y="99960"/>
                    <a:pt x="405681" y="98798"/>
                  </a:cubicBezTo>
                  <a:lnTo>
                    <a:pt x="405681" y="90662"/>
                  </a:lnTo>
                  <a:cubicBezTo>
                    <a:pt x="405681" y="90662"/>
                    <a:pt x="405681" y="90662"/>
                    <a:pt x="404566" y="90662"/>
                  </a:cubicBezTo>
                  <a:lnTo>
                    <a:pt x="396764" y="90662"/>
                  </a:lnTo>
                  <a:cubicBezTo>
                    <a:pt x="396764" y="90662"/>
                    <a:pt x="396764" y="90662"/>
                    <a:pt x="396764" y="89499"/>
                  </a:cubicBezTo>
                  <a:lnTo>
                    <a:pt x="396764" y="81363"/>
                  </a:lnTo>
                  <a:cubicBezTo>
                    <a:pt x="396764" y="81363"/>
                    <a:pt x="396764" y="81363"/>
                    <a:pt x="397879" y="81363"/>
                  </a:cubicBezTo>
                  <a:lnTo>
                    <a:pt x="405681" y="81363"/>
                  </a:lnTo>
                  <a:cubicBezTo>
                    <a:pt x="405681" y="81363"/>
                    <a:pt x="405681" y="81363"/>
                    <a:pt x="405681" y="80491"/>
                  </a:cubicBezTo>
                  <a:lnTo>
                    <a:pt x="405681" y="74389"/>
                  </a:lnTo>
                  <a:cubicBezTo>
                    <a:pt x="405681" y="74389"/>
                    <a:pt x="405681" y="74389"/>
                    <a:pt x="404566" y="74389"/>
                  </a:cubicBezTo>
                  <a:lnTo>
                    <a:pt x="396764" y="74389"/>
                  </a:lnTo>
                  <a:cubicBezTo>
                    <a:pt x="396764" y="74389"/>
                    <a:pt x="396764" y="74389"/>
                    <a:pt x="396764" y="73227"/>
                  </a:cubicBezTo>
                  <a:lnTo>
                    <a:pt x="396764" y="65090"/>
                  </a:lnTo>
                  <a:cubicBezTo>
                    <a:pt x="396764" y="65090"/>
                    <a:pt x="396764" y="65090"/>
                    <a:pt x="397879" y="65090"/>
                  </a:cubicBezTo>
                  <a:lnTo>
                    <a:pt x="405681" y="65090"/>
                  </a:lnTo>
                  <a:cubicBezTo>
                    <a:pt x="405681" y="65090"/>
                    <a:pt x="405681" y="65090"/>
                    <a:pt x="404566" y="63347"/>
                  </a:cubicBezTo>
                  <a:lnTo>
                    <a:pt x="396764" y="51143"/>
                  </a:lnTo>
                  <a:cubicBezTo>
                    <a:pt x="396764" y="51143"/>
                    <a:pt x="396764" y="51143"/>
                    <a:pt x="396764" y="13948"/>
                  </a:cubicBezTo>
                  <a:cubicBezTo>
                    <a:pt x="396764" y="13948"/>
                    <a:pt x="396764" y="13948"/>
                    <a:pt x="546108" y="13948"/>
                  </a:cubicBezTo>
                  <a:cubicBezTo>
                    <a:pt x="546108" y="13948"/>
                    <a:pt x="546108" y="13948"/>
                    <a:pt x="559482" y="34870"/>
                  </a:cubicBezTo>
                  <a:cubicBezTo>
                    <a:pt x="559482" y="34870"/>
                    <a:pt x="559482" y="34870"/>
                    <a:pt x="559482" y="81363"/>
                  </a:cubicBezTo>
                  <a:cubicBezTo>
                    <a:pt x="559482" y="81363"/>
                    <a:pt x="559482" y="81363"/>
                    <a:pt x="558368" y="81363"/>
                  </a:cubicBezTo>
                  <a:lnTo>
                    <a:pt x="550566" y="81363"/>
                  </a:lnTo>
                  <a:cubicBezTo>
                    <a:pt x="550566" y="81363"/>
                    <a:pt x="550566" y="81363"/>
                    <a:pt x="550566" y="82525"/>
                  </a:cubicBezTo>
                  <a:lnTo>
                    <a:pt x="550566" y="90662"/>
                  </a:lnTo>
                  <a:cubicBezTo>
                    <a:pt x="550566" y="90662"/>
                    <a:pt x="550566" y="90662"/>
                    <a:pt x="551681" y="90662"/>
                  </a:cubicBezTo>
                  <a:lnTo>
                    <a:pt x="559482" y="90662"/>
                  </a:lnTo>
                  <a:cubicBezTo>
                    <a:pt x="559482" y="90662"/>
                    <a:pt x="559482" y="90662"/>
                    <a:pt x="559482" y="91824"/>
                  </a:cubicBezTo>
                  <a:lnTo>
                    <a:pt x="559482" y="99960"/>
                  </a:lnTo>
                  <a:cubicBezTo>
                    <a:pt x="559482" y="99960"/>
                    <a:pt x="559482" y="99960"/>
                    <a:pt x="558368" y="99960"/>
                  </a:cubicBezTo>
                  <a:lnTo>
                    <a:pt x="550566" y="99960"/>
                  </a:lnTo>
                  <a:cubicBezTo>
                    <a:pt x="550566" y="99960"/>
                    <a:pt x="550566" y="99960"/>
                    <a:pt x="550566" y="101122"/>
                  </a:cubicBezTo>
                  <a:lnTo>
                    <a:pt x="550566" y="109259"/>
                  </a:lnTo>
                  <a:cubicBezTo>
                    <a:pt x="550566" y="109259"/>
                    <a:pt x="550566" y="109259"/>
                    <a:pt x="551681" y="109259"/>
                  </a:cubicBezTo>
                  <a:lnTo>
                    <a:pt x="559482" y="109259"/>
                  </a:lnTo>
                  <a:cubicBezTo>
                    <a:pt x="559482" y="109259"/>
                    <a:pt x="559482" y="109259"/>
                    <a:pt x="559482" y="110131"/>
                  </a:cubicBezTo>
                  <a:lnTo>
                    <a:pt x="559482" y="116233"/>
                  </a:lnTo>
                  <a:cubicBezTo>
                    <a:pt x="559482" y="116233"/>
                    <a:pt x="559482" y="116233"/>
                    <a:pt x="558368" y="116233"/>
                  </a:cubicBezTo>
                  <a:lnTo>
                    <a:pt x="550566" y="116233"/>
                  </a:lnTo>
                  <a:cubicBezTo>
                    <a:pt x="550566" y="116233"/>
                    <a:pt x="550566" y="116233"/>
                    <a:pt x="550566" y="117395"/>
                  </a:cubicBezTo>
                  <a:lnTo>
                    <a:pt x="550566" y="125531"/>
                  </a:lnTo>
                  <a:cubicBezTo>
                    <a:pt x="550566" y="125531"/>
                    <a:pt x="550566" y="125531"/>
                    <a:pt x="551681" y="125531"/>
                  </a:cubicBezTo>
                  <a:lnTo>
                    <a:pt x="559482" y="125531"/>
                  </a:lnTo>
                  <a:cubicBezTo>
                    <a:pt x="559482" y="125531"/>
                    <a:pt x="559482" y="125531"/>
                    <a:pt x="559482" y="126694"/>
                  </a:cubicBezTo>
                  <a:lnTo>
                    <a:pt x="559482" y="134830"/>
                  </a:lnTo>
                  <a:cubicBezTo>
                    <a:pt x="559482" y="134830"/>
                    <a:pt x="559482" y="134830"/>
                    <a:pt x="558368" y="134830"/>
                  </a:cubicBezTo>
                  <a:lnTo>
                    <a:pt x="550566" y="134830"/>
                  </a:lnTo>
                  <a:cubicBezTo>
                    <a:pt x="550566" y="134830"/>
                    <a:pt x="550566" y="134830"/>
                    <a:pt x="550566" y="135992"/>
                  </a:cubicBezTo>
                  <a:lnTo>
                    <a:pt x="550566" y="144129"/>
                  </a:lnTo>
                  <a:cubicBezTo>
                    <a:pt x="550566" y="144129"/>
                    <a:pt x="550566" y="144129"/>
                    <a:pt x="551681" y="144129"/>
                  </a:cubicBezTo>
                  <a:lnTo>
                    <a:pt x="559482" y="144129"/>
                  </a:lnTo>
                  <a:cubicBezTo>
                    <a:pt x="559482" y="144129"/>
                    <a:pt x="559482" y="144129"/>
                    <a:pt x="559482" y="145000"/>
                  </a:cubicBezTo>
                  <a:lnTo>
                    <a:pt x="559482" y="151102"/>
                  </a:lnTo>
                  <a:cubicBezTo>
                    <a:pt x="559482" y="151102"/>
                    <a:pt x="559482" y="151102"/>
                    <a:pt x="558368" y="151102"/>
                  </a:cubicBezTo>
                  <a:lnTo>
                    <a:pt x="550566" y="151102"/>
                  </a:lnTo>
                  <a:cubicBezTo>
                    <a:pt x="550566" y="151102"/>
                    <a:pt x="550566" y="151102"/>
                    <a:pt x="550566" y="152265"/>
                  </a:cubicBezTo>
                  <a:lnTo>
                    <a:pt x="550566" y="160401"/>
                  </a:lnTo>
                  <a:cubicBezTo>
                    <a:pt x="550566" y="160401"/>
                    <a:pt x="550566" y="160401"/>
                    <a:pt x="551681" y="160401"/>
                  </a:cubicBezTo>
                  <a:lnTo>
                    <a:pt x="559482" y="160401"/>
                  </a:lnTo>
                  <a:cubicBezTo>
                    <a:pt x="559482" y="160401"/>
                    <a:pt x="559482" y="160401"/>
                    <a:pt x="559482" y="161563"/>
                  </a:cubicBezTo>
                  <a:lnTo>
                    <a:pt x="559482" y="169700"/>
                  </a:lnTo>
                  <a:cubicBezTo>
                    <a:pt x="559482" y="169700"/>
                    <a:pt x="559482" y="169700"/>
                    <a:pt x="558368" y="169700"/>
                  </a:cubicBezTo>
                  <a:lnTo>
                    <a:pt x="550566" y="169700"/>
                  </a:lnTo>
                  <a:cubicBezTo>
                    <a:pt x="550566" y="169700"/>
                    <a:pt x="550566" y="169700"/>
                    <a:pt x="550566" y="170571"/>
                  </a:cubicBezTo>
                  <a:lnTo>
                    <a:pt x="550566" y="176674"/>
                  </a:lnTo>
                  <a:cubicBezTo>
                    <a:pt x="550566" y="176674"/>
                    <a:pt x="550566" y="176674"/>
                    <a:pt x="551681" y="176674"/>
                  </a:cubicBezTo>
                  <a:lnTo>
                    <a:pt x="559482" y="176674"/>
                  </a:lnTo>
                  <a:cubicBezTo>
                    <a:pt x="559482" y="176674"/>
                    <a:pt x="559482" y="176674"/>
                    <a:pt x="559482" y="177836"/>
                  </a:cubicBezTo>
                  <a:lnTo>
                    <a:pt x="559482" y="185972"/>
                  </a:lnTo>
                  <a:cubicBezTo>
                    <a:pt x="559482" y="185972"/>
                    <a:pt x="559482" y="185972"/>
                    <a:pt x="558368" y="185972"/>
                  </a:cubicBezTo>
                  <a:lnTo>
                    <a:pt x="550566" y="185972"/>
                  </a:lnTo>
                  <a:cubicBezTo>
                    <a:pt x="550566" y="185972"/>
                    <a:pt x="550566" y="185972"/>
                    <a:pt x="550566" y="187134"/>
                  </a:cubicBezTo>
                  <a:lnTo>
                    <a:pt x="550566" y="195271"/>
                  </a:lnTo>
                  <a:cubicBezTo>
                    <a:pt x="550566" y="195271"/>
                    <a:pt x="550566" y="195271"/>
                    <a:pt x="551681" y="195271"/>
                  </a:cubicBezTo>
                  <a:lnTo>
                    <a:pt x="559482" y="195271"/>
                  </a:lnTo>
                  <a:cubicBezTo>
                    <a:pt x="559482" y="195271"/>
                    <a:pt x="559482" y="195271"/>
                    <a:pt x="559482" y="196433"/>
                  </a:cubicBezTo>
                  <a:lnTo>
                    <a:pt x="559482" y="204569"/>
                  </a:lnTo>
                  <a:cubicBezTo>
                    <a:pt x="559482" y="204569"/>
                    <a:pt x="559482" y="204569"/>
                    <a:pt x="558368" y="204569"/>
                  </a:cubicBezTo>
                  <a:lnTo>
                    <a:pt x="550566" y="204569"/>
                  </a:lnTo>
                  <a:cubicBezTo>
                    <a:pt x="550566" y="204569"/>
                    <a:pt x="550566" y="204569"/>
                    <a:pt x="550566" y="205441"/>
                  </a:cubicBezTo>
                  <a:lnTo>
                    <a:pt x="550566" y="211543"/>
                  </a:lnTo>
                  <a:cubicBezTo>
                    <a:pt x="550566" y="211543"/>
                    <a:pt x="550566" y="211543"/>
                    <a:pt x="551681" y="211543"/>
                  </a:cubicBezTo>
                  <a:lnTo>
                    <a:pt x="559482" y="211543"/>
                  </a:lnTo>
                  <a:cubicBezTo>
                    <a:pt x="559482" y="211543"/>
                    <a:pt x="559482" y="211543"/>
                    <a:pt x="559482" y="212706"/>
                  </a:cubicBezTo>
                  <a:lnTo>
                    <a:pt x="559482" y="220842"/>
                  </a:lnTo>
                  <a:cubicBezTo>
                    <a:pt x="559482" y="220842"/>
                    <a:pt x="559482" y="220842"/>
                    <a:pt x="558368" y="220842"/>
                  </a:cubicBezTo>
                  <a:lnTo>
                    <a:pt x="550566" y="220842"/>
                  </a:lnTo>
                  <a:cubicBezTo>
                    <a:pt x="550566" y="220842"/>
                    <a:pt x="550566" y="220842"/>
                    <a:pt x="550566" y="222004"/>
                  </a:cubicBezTo>
                  <a:lnTo>
                    <a:pt x="550566" y="230141"/>
                  </a:lnTo>
                  <a:cubicBezTo>
                    <a:pt x="550566" y="230141"/>
                    <a:pt x="550566" y="230141"/>
                    <a:pt x="551681" y="230141"/>
                  </a:cubicBezTo>
                  <a:lnTo>
                    <a:pt x="559482" y="230141"/>
                  </a:lnTo>
                  <a:cubicBezTo>
                    <a:pt x="559482" y="230141"/>
                    <a:pt x="559482" y="230141"/>
                    <a:pt x="559482" y="231012"/>
                  </a:cubicBezTo>
                  <a:lnTo>
                    <a:pt x="559482" y="237114"/>
                  </a:lnTo>
                  <a:cubicBezTo>
                    <a:pt x="559482" y="237114"/>
                    <a:pt x="559482" y="237114"/>
                    <a:pt x="558368" y="237114"/>
                  </a:cubicBezTo>
                  <a:lnTo>
                    <a:pt x="550566" y="237114"/>
                  </a:lnTo>
                  <a:cubicBezTo>
                    <a:pt x="550566" y="237114"/>
                    <a:pt x="550566" y="237114"/>
                    <a:pt x="550566" y="238277"/>
                  </a:cubicBezTo>
                  <a:lnTo>
                    <a:pt x="550566" y="246413"/>
                  </a:lnTo>
                  <a:cubicBezTo>
                    <a:pt x="550566" y="246413"/>
                    <a:pt x="550566" y="246413"/>
                    <a:pt x="551681" y="246413"/>
                  </a:cubicBezTo>
                  <a:lnTo>
                    <a:pt x="559482" y="246413"/>
                  </a:lnTo>
                  <a:cubicBezTo>
                    <a:pt x="559482" y="246413"/>
                    <a:pt x="559482" y="246413"/>
                    <a:pt x="559482" y="247575"/>
                  </a:cubicBezTo>
                  <a:lnTo>
                    <a:pt x="559482" y="255712"/>
                  </a:lnTo>
                  <a:cubicBezTo>
                    <a:pt x="559482" y="255712"/>
                    <a:pt x="559482" y="255712"/>
                    <a:pt x="558368" y="255712"/>
                  </a:cubicBezTo>
                  <a:lnTo>
                    <a:pt x="550566" y="255712"/>
                  </a:lnTo>
                  <a:cubicBezTo>
                    <a:pt x="550566" y="255712"/>
                    <a:pt x="550566" y="255712"/>
                    <a:pt x="550566" y="256874"/>
                  </a:cubicBezTo>
                  <a:lnTo>
                    <a:pt x="550566" y="265010"/>
                  </a:lnTo>
                  <a:cubicBezTo>
                    <a:pt x="550566" y="265010"/>
                    <a:pt x="550566" y="265010"/>
                    <a:pt x="551681" y="265010"/>
                  </a:cubicBezTo>
                  <a:lnTo>
                    <a:pt x="559482" y="265010"/>
                  </a:lnTo>
                  <a:cubicBezTo>
                    <a:pt x="559482" y="265010"/>
                    <a:pt x="559482" y="265010"/>
                    <a:pt x="559482" y="265882"/>
                  </a:cubicBezTo>
                  <a:lnTo>
                    <a:pt x="559482" y="271984"/>
                  </a:lnTo>
                  <a:cubicBezTo>
                    <a:pt x="559482" y="271984"/>
                    <a:pt x="559482" y="271984"/>
                    <a:pt x="558368" y="271984"/>
                  </a:cubicBezTo>
                  <a:lnTo>
                    <a:pt x="550566" y="271984"/>
                  </a:lnTo>
                  <a:cubicBezTo>
                    <a:pt x="550566" y="271984"/>
                    <a:pt x="550566" y="271984"/>
                    <a:pt x="550566" y="273146"/>
                  </a:cubicBezTo>
                  <a:lnTo>
                    <a:pt x="550566" y="281283"/>
                  </a:lnTo>
                  <a:cubicBezTo>
                    <a:pt x="550566" y="281283"/>
                    <a:pt x="550566" y="281283"/>
                    <a:pt x="575085" y="302205"/>
                  </a:cubicBezTo>
                  <a:cubicBezTo>
                    <a:pt x="575085" y="306854"/>
                    <a:pt x="575085" y="306854"/>
                    <a:pt x="573971" y="306854"/>
                  </a:cubicBezTo>
                  <a:lnTo>
                    <a:pt x="566169" y="306854"/>
                  </a:lnTo>
                  <a:cubicBezTo>
                    <a:pt x="566169" y="306854"/>
                    <a:pt x="566169" y="306854"/>
                    <a:pt x="566169" y="332425"/>
                  </a:cubicBezTo>
                  <a:cubicBezTo>
                    <a:pt x="566169" y="332425"/>
                    <a:pt x="566169" y="332425"/>
                    <a:pt x="567284" y="332425"/>
                  </a:cubicBezTo>
                  <a:lnTo>
                    <a:pt x="575085" y="332425"/>
                  </a:lnTo>
                  <a:cubicBezTo>
                    <a:pt x="575085" y="332425"/>
                    <a:pt x="575085" y="332425"/>
                    <a:pt x="575085" y="330972"/>
                  </a:cubicBezTo>
                  <a:lnTo>
                    <a:pt x="575085" y="320802"/>
                  </a:lnTo>
                  <a:cubicBezTo>
                    <a:pt x="575085" y="320802"/>
                    <a:pt x="575085" y="320802"/>
                    <a:pt x="576200" y="320221"/>
                  </a:cubicBezTo>
                  <a:lnTo>
                    <a:pt x="584001" y="316153"/>
                  </a:lnTo>
                  <a:cubicBezTo>
                    <a:pt x="584001" y="316153"/>
                    <a:pt x="584001" y="316153"/>
                    <a:pt x="585952" y="316153"/>
                  </a:cubicBezTo>
                  <a:lnTo>
                    <a:pt x="599605" y="316153"/>
                  </a:lnTo>
                  <a:cubicBezTo>
                    <a:pt x="599605" y="316153"/>
                    <a:pt x="599605" y="316153"/>
                    <a:pt x="599605" y="317315"/>
                  </a:cubicBezTo>
                  <a:lnTo>
                    <a:pt x="599605" y="325451"/>
                  </a:lnTo>
                  <a:cubicBezTo>
                    <a:pt x="599605" y="325451"/>
                    <a:pt x="599605" y="325451"/>
                    <a:pt x="601276" y="325451"/>
                  </a:cubicBezTo>
                  <a:lnTo>
                    <a:pt x="612979" y="325451"/>
                  </a:lnTo>
                  <a:cubicBezTo>
                    <a:pt x="612979" y="330100"/>
                    <a:pt x="612979" y="330100"/>
                    <a:pt x="614093" y="330100"/>
                  </a:cubicBezTo>
                  <a:lnTo>
                    <a:pt x="621895" y="330100"/>
                  </a:lnTo>
                  <a:cubicBezTo>
                    <a:pt x="621895" y="330100"/>
                    <a:pt x="621895" y="330100"/>
                    <a:pt x="646414" y="362645"/>
                  </a:cubicBezTo>
                  <a:cubicBezTo>
                    <a:pt x="646414" y="362645"/>
                    <a:pt x="646414" y="362645"/>
                    <a:pt x="646414" y="397515"/>
                  </a:cubicBezTo>
                  <a:cubicBezTo>
                    <a:pt x="646414" y="397515"/>
                    <a:pt x="646414" y="397515"/>
                    <a:pt x="647528" y="397515"/>
                  </a:cubicBezTo>
                  <a:lnTo>
                    <a:pt x="655330" y="397515"/>
                  </a:lnTo>
                  <a:cubicBezTo>
                    <a:pt x="655330" y="397515"/>
                    <a:pt x="655330" y="397515"/>
                    <a:pt x="655330" y="395481"/>
                  </a:cubicBezTo>
                  <a:lnTo>
                    <a:pt x="655330" y="381243"/>
                  </a:lnTo>
                  <a:cubicBezTo>
                    <a:pt x="655330" y="381243"/>
                    <a:pt x="655330" y="381243"/>
                    <a:pt x="656166" y="381243"/>
                  </a:cubicBezTo>
                  <a:lnTo>
                    <a:pt x="662017" y="381243"/>
                  </a:lnTo>
                  <a:cubicBezTo>
                    <a:pt x="662017" y="381243"/>
                    <a:pt x="662017" y="381243"/>
                    <a:pt x="662017" y="382405"/>
                  </a:cubicBezTo>
                  <a:lnTo>
                    <a:pt x="662017" y="390541"/>
                  </a:lnTo>
                  <a:cubicBezTo>
                    <a:pt x="670933" y="392866"/>
                    <a:pt x="670933" y="392866"/>
                    <a:pt x="670933" y="341724"/>
                  </a:cubicBezTo>
                  <a:cubicBezTo>
                    <a:pt x="670933" y="341724"/>
                    <a:pt x="670933" y="341724"/>
                    <a:pt x="708826" y="341724"/>
                  </a:cubicBezTo>
                  <a:cubicBezTo>
                    <a:pt x="708826" y="341724"/>
                    <a:pt x="708826" y="341724"/>
                    <a:pt x="708826" y="267335"/>
                  </a:cubicBezTo>
                  <a:cubicBezTo>
                    <a:pt x="708826" y="267335"/>
                    <a:pt x="708826" y="267335"/>
                    <a:pt x="744490" y="267335"/>
                  </a:cubicBezTo>
                  <a:cubicBezTo>
                    <a:pt x="744490" y="267335"/>
                    <a:pt x="744490" y="267335"/>
                    <a:pt x="744490" y="266463"/>
                  </a:cubicBezTo>
                  <a:lnTo>
                    <a:pt x="744490" y="260361"/>
                  </a:lnTo>
                  <a:cubicBezTo>
                    <a:pt x="744490" y="260361"/>
                    <a:pt x="744490" y="260361"/>
                    <a:pt x="766781" y="260361"/>
                  </a:cubicBezTo>
                  <a:cubicBezTo>
                    <a:pt x="766781" y="260361"/>
                    <a:pt x="766781" y="260361"/>
                    <a:pt x="766781" y="220842"/>
                  </a:cubicBezTo>
                  <a:cubicBezTo>
                    <a:pt x="762322" y="220842"/>
                    <a:pt x="762322" y="220842"/>
                    <a:pt x="762322" y="219098"/>
                  </a:cubicBezTo>
                  <a:lnTo>
                    <a:pt x="762322" y="206894"/>
                  </a:lnTo>
                  <a:lnTo>
                    <a:pt x="766781" y="209219"/>
                  </a:lnTo>
                  <a:cubicBezTo>
                    <a:pt x="766781" y="209219"/>
                    <a:pt x="766781" y="209219"/>
                    <a:pt x="771239" y="185972"/>
                  </a:cubicBezTo>
                  <a:cubicBezTo>
                    <a:pt x="771239" y="185972"/>
                    <a:pt x="771239" y="185972"/>
                    <a:pt x="775697" y="209219"/>
                  </a:cubicBezTo>
                  <a:cubicBezTo>
                    <a:pt x="777926" y="206894"/>
                    <a:pt x="777926" y="206894"/>
                    <a:pt x="778204" y="206022"/>
                  </a:cubicBezTo>
                  <a:lnTo>
                    <a:pt x="780155" y="199920"/>
                  </a:lnTo>
                  <a:cubicBezTo>
                    <a:pt x="780155" y="199920"/>
                    <a:pt x="780155" y="199920"/>
                    <a:pt x="780712" y="198758"/>
                  </a:cubicBezTo>
                  <a:lnTo>
                    <a:pt x="784613" y="190621"/>
                  </a:lnTo>
                  <a:cubicBezTo>
                    <a:pt x="784613" y="190621"/>
                    <a:pt x="784613" y="190621"/>
                    <a:pt x="785170" y="189459"/>
                  </a:cubicBezTo>
                  <a:lnTo>
                    <a:pt x="789071" y="181323"/>
                  </a:lnTo>
                  <a:cubicBezTo>
                    <a:pt x="789071" y="181323"/>
                    <a:pt x="789071" y="181323"/>
                    <a:pt x="790464" y="180451"/>
                  </a:cubicBezTo>
                  <a:lnTo>
                    <a:pt x="800216" y="174349"/>
                  </a:lnTo>
                  <a:cubicBezTo>
                    <a:pt x="800216" y="174349"/>
                    <a:pt x="800216" y="174349"/>
                    <a:pt x="801888" y="173187"/>
                  </a:cubicBezTo>
                  <a:lnTo>
                    <a:pt x="813590" y="165050"/>
                  </a:lnTo>
                  <a:cubicBezTo>
                    <a:pt x="813590" y="165050"/>
                    <a:pt x="813590" y="165050"/>
                    <a:pt x="814426" y="163888"/>
                  </a:cubicBezTo>
                  <a:lnTo>
                    <a:pt x="820277" y="155752"/>
                  </a:lnTo>
                  <a:cubicBezTo>
                    <a:pt x="820277" y="155752"/>
                    <a:pt x="820277" y="155752"/>
                    <a:pt x="820834" y="153718"/>
                  </a:cubicBezTo>
                  <a:lnTo>
                    <a:pt x="824735" y="139479"/>
                  </a:lnTo>
                  <a:cubicBezTo>
                    <a:pt x="824735" y="139479"/>
                    <a:pt x="824735" y="139479"/>
                    <a:pt x="825292" y="141513"/>
                  </a:cubicBezTo>
                  <a:lnTo>
                    <a:pt x="829193" y="155752"/>
                  </a:lnTo>
                  <a:cubicBezTo>
                    <a:pt x="829193" y="155752"/>
                    <a:pt x="829193" y="155752"/>
                    <a:pt x="829750" y="156623"/>
                  </a:cubicBezTo>
                  <a:lnTo>
                    <a:pt x="833651" y="162726"/>
                  </a:lnTo>
                  <a:cubicBezTo>
                    <a:pt x="833651" y="162726"/>
                    <a:pt x="833651" y="162726"/>
                    <a:pt x="835044" y="163888"/>
                  </a:cubicBezTo>
                  <a:lnTo>
                    <a:pt x="844796" y="172024"/>
                  </a:lnTo>
                  <a:cubicBezTo>
                    <a:pt x="844796" y="172024"/>
                    <a:pt x="844796" y="172024"/>
                    <a:pt x="845911" y="173187"/>
                  </a:cubicBezTo>
                  <a:lnTo>
                    <a:pt x="853712" y="181323"/>
                  </a:lnTo>
                  <a:cubicBezTo>
                    <a:pt x="853712" y="181323"/>
                    <a:pt x="853712" y="181323"/>
                    <a:pt x="854827" y="182485"/>
                  </a:cubicBezTo>
                  <a:lnTo>
                    <a:pt x="862628" y="190621"/>
                  </a:lnTo>
                  <a:cubicBezTo>
                    <a:pt x="862628" y="190621"/>
                    <a:pt x="862628" y="190621"/>
                    <a:pt x="862907" y="191784"/>
                  </a:cubicBezTo>
                  <a:lnTo>
                    <a:pt x="864857" y="199920"/>
                  </a:lnTo>
                  <a:cubicBezTo>
                    <a:pt x="864857" y="199920"/>
                    <a:pt x="864857" y="199920"/>
                    <a:pt x="865136" y="201082"/>
                  </a:cubicBezTo>
                  <a:lnTo>
                    <a:pt x="867086" y="209219"/>
                  </a:lnTo>
                  <a:cubicBezTo>
                    <a:pt x="871544" y="209219"/>
                    <a:pt x="871544" y="209219"/>
                    <a:pt x="873773" y="185972"/>
                  </a:cubicBezTo>
                  <a:cubicBezTo>
                    <a:pt x="873773" y="185972"/>
                    <a:pt x="873773" y="185972"/>
                    <a:pt x="878231" y="209219"/>
                  </a:cubicBezTo>
                  <a:cubicBezTo>
                    <a:pt x="882689" y="209219"/>
                    <a:pt x="882689" y="209219"/>
                    <a:pt x="882689" y="210962"/>
                  </a:cubicBezTo>
                  <a:lnTo>
                    <a:pt x="882689" y="223167"/>
                  </a:lnTo>
                  <a:cubicBezTo>
                    <a:pt x="878231" y="223167"/>
                    <a:pt x="878231" y="223167"/>
                    <a:pt x="878231" y="255712"/>
                  </a:cubicBezTo>
                  <a:cubicBezTo>
                    <a:pt x="878231" y="255712"/>
                    <a:pt x="878231" y="255712"/>
                    <a:pt x="879346" y="255712"/>
                  </a:cubicBezTo>
                  <a:lnTo>
                    <a:pt x="887147" y="255712"/>
                  </a:lnTo>
                  <a:cubicBezTo>
                    <a:pt x="887147" y="260361"/>
                    <a:pt x="887147" y="260361"/>
                    <a:pt x="887983" y="260361"/>
                  </a:cubicBezTo>
                  <a:lnTo>
                    <a:pt x="893834" y="260361"/>
                  </a:lnTo>
                  <a:cubicBezTo>
                    <a:pt x="893834" y="260361"/>
                    <a:pt x="893834" y="260361"/>
                    <a:pt x="893834" y="259199"/>
                  </a:cubicBezTo>
                  <a:lnTo>
                    <a:pt x="893834" y="251062"/>
                  </a:lnTo>
                  <a:cubicBezTo>
                    <a:pt x="893834" y="251062"/>
                    <a:pt x="893834" y="251062"/>
                    <a:pt x="896063" y="251062"/>
                  </a:cubicBezTo>
                  <a:lnTo>
                    <a:pt x="911666" y="251062"/>
                  </a:lnTo>
                  <a:cubicBezTo>
                    <a:pt x="911666" y="251062"/>
                    <a:pt x="911666" y="251062"/>
                    <a:pt x="911666" y="249028"/>
                  </a:cubicBezTo>
                  <a:lnTo>
                    <a:pt x="911666" y="234790"/>
                  </a:lnTo>
                  <a:cubicBezTo>
                    <a:pt x="911666" y="234790"/>
                    <a:pt x="911666" y="234790"/>
                    <a:pt x="949560" y="234790"/>
                  </a:cubicBezTo>
                  <a:cubicBezTo>
                    <a:pt x="949560" y="234790"/>
                    <a:pt x="949560" y="234790"/>
                    <a:pt x="949560" y="236243"/>
                  </a:cubicBezTo>
                  <a:lnTo>
                    <a:pt x="949560" y="246413"/>
                  </a:lnTo>
                  <a:cubicBezTo>
                    <a:pt x="949560" y="246413"/>
                    <a:pt x="949560" y="246413"/>
                    <a:pt x="969621" y="246413"/>
                  </a:cubicBezTo>
                  <a:cubicBezTo>
                    <a:pt x="969621" y="246413"/>
                    <a:pt x="969621" y="246413"/>
                    <a:pt x="969621" y="248738"/>
                  </a:cubicBezTo>
                  <a:lnTo>
                    <a:pt x="969621" y="265010"/>
                  </a:lnTo>
                  <a:cubicBezTo>
                    <a:pt x="965163" y="265010"/>
                    <a:pt x="965163" y="265010"/>
                    <a:pt x="965163" y="265882"/>
                  </a:cubicBezTo>
                  <a:lnTo>
                    <a:pt x="965163" y="271984"/>
                  </a:lnTo>
                  <a:cubicBezTo>
                    <a:pt x="969621" y="271984"/>
                    <a:pt x="969621" y="271984"/>
                    <a:pt x="969621" y="273728"/>
                  </a:cubicBezTo>
                  <a:lnTo>
                    <a:pt x="969621" y="285932"/>
                  </a:lnTo>
                  <a:lnTo>
                    <a:pt x="965163" y="290581"/>
                  </a:lnTo>
                  <a:cubicBezTo>
                    <a:pt x="965163" y="290581"/>
                    <a:pt x="965163" y="290581"/>
                    <a:pt x="965163" y="346373"/>
                  </a:cubicBezTo>
                  <a:cubicBezTo>
                    <a:pt x="965163" y="346373"/>
                    <a:pt x="965163" y="346373"/>
                    <a:pt x="967113" y="346373"/>
                  </a:cubicBezTo>
                  <a:lnTo>
                    <a:pt x="980766" y="346373"/>
                  </a:lnTo>
                  <a:cubicBezTo>
                    <a:pt x="980766" y="351022"/>
                    <a:pt x="980766" y="351022"/>
                    <a:pt x="982437" y="351022"/>
                  </a:cubicBezTo>
                  <a:lnTo>
                    <a:pt x="994140" y="351022"/>
                  </a:lnTo>
                  <a:cubicBezTo>
                    <a:pt x="994140" y="351022"/>
                    <a:pt x="994140" y="351022"/>
                    <a:pt x="994140" y="353056"/>
                  </a:cubicBezTo>
                  <a:lnTo>
                    <a:pt x="994140" y="367295"/>
                  </a:lnTo>
                  <a:cubicBezTo>
                    <a:pt x="994140" y="367295"/>
                    <a:pt x="994140" y="367295"/>
                    <a:pt x="995812" y="367295"/>
                  </a:cubicBezTo>
                  <a:lnTo>
                    <a:pt x="1007514" y="367295"/>
                  </a:lnTo>
                  <a:cubicBezTo>
                    <a:pt x="1007514" y="367295"/>
                    <a:pt x="1007514" y="367295"/>
                    <a:pt x="1007514" y="365261"/>
                  </a:cubicBezTo>
                  <a:lnTo>
                    <a:pt x="1007514" y="351022"/>
                  </a:lnTo>
                  <a:cubicBezTo>
                    <a:pt x="1007514" y="351022"/>
                    <a:pt x="1007514" y="351022"/>
                    <a:pt x="1009464" y="349860"/>
                  </a:cubicBezTo>
                  <a:lnTo>
                    <a:pt x="1023117" y="341724"/>
                  </a:lnTo>
                  <a:cubicBezTo>
                    <a:pt x="1023117" y="341724"/>
                    <a:pt x="1023117" y="341724"/>
                    <a:pt x="1023117" y="320802"/>
                  </a:cubicBezTo>
                  <a:cubicBezTo>
                    <a:pt x="1018659" y="320802"/>
                    <a:pt x="1018659" y="320802"/>
                    <a:pt x="1018659" y="297555"/>
                  </a:cubicBezTo>
                  <a:cubicBezTo>
                    <a:pt x="1018659" y="297555"/>
                    <a:pt x="1018659" y="297555"/>
                    <a:pt x="1019773" y="297555"/>
                  </a:cubicBezTo>
                  <a:lnTo>
                    <a:pt x="1027575" y="297555"/>
                  </a:lnTo>
                  <a:cubicBezTo>
                    <a:pt x="1027575" y="295231"/>
                    <a:pt x="1027575" y="295231"/>
                    <a:pt x="1047636" y="295231"/>
                  </a:cubicBezTo>
                  <a:cubicBezTo>
                    <a:pt x="1047636" y="295231"/>
                    <a:pt x="1047636" y="295231"/>
                    <a:pt x="1047636" y="294068"/>
                  </a:cubicBezTo>
                  <a:lnTo>
                    <a:pt x="1047636" y="285932"/>
                  </a:lnTo>
                  <a:cubicBezTo>
                    <a:pt x="1047636" y="285932"/>
                    <a:pt x="1047636" y="285932"/>
                    <a:pt x="1049308" y="285932"/>
                  </a:cubicBezTo>
                  <a:lnTo>
                    <a:pt x="1061010" y="285932"/>
                  </a:lnTo>
                  <a:cubicBezTo>
                    <a:pt x="1061010" y="285932"/>
                    <a:pt x="1061010" y="285932"/>
                    <a:pt x="1061010" y="169700"/>
                  </a:cubicBezTo>
                  <a:cubicBezTo>
                    <a:pt x="1061010" y="169700"/>
                    <a:pt x="1061010" y="169700"/>
                    <a:pt x="1062125" y="169700"/>
                  </a:cubicBezTo>
                  <a:lnTo>
                    <a:pt x="1069926" y="169700"/>
                  </a:lnTo>
                  <a:cubicBezTo>
                    <a:pt x="1069926" y="169700"/>
                    <a:pt x="1069926" y="169700"/>
                    <a:pt x="1069926" y="167375"/>
                  </a:cubicBezTo>
                  <a:lnTo>
                    <a:pt x="1069926" y="151102"/>
                  </a:lnTo>
                  <a:cubicBezTo>
                    <a:pt x="1072155" y="151102"/>
                    <a:pt x="1072155" y="151102"/>
                    <a:pt x="1072155" y="104609"/>
                  </a:cubicBezTo>
                  <a:cubicBezTo>
                    <a:pt x="1072155" y="104609"/>
                    <a:pt x="1072155" y="104609"/>
                    <a:pt x="1073270" y="104609"/>
                  </a:cubicBezTo>
                  <a:lnTo>
                    <a:pt x="1081071" y="104609"/>
                  </a:lnTo>
                  <a:cubicBezTo>
                    <a:pt x="1081071" y="104609"/>
                    <a:pt x="1081071" y="104609"/>
                    <a:pt x="1081071" y="105772"/>
                  </a:cubicBezTo>
                  <a:lnTo>
                    <a:pt x="1081071" y="113908"/>
                  </a:lnTo>
                  <a:cubicBezTo>
                    <a:pt x="1085529" y="113908"/>
                    <a:pt x="1085529" y="113908"/>
                    <a:pt x="1085529" y="111583"/>
                  </a:cubicBezTo>
                  <a:lnTo>
                    <a:pt x="1085529" y="95311"/>
                  </a:lnTo>
                  <a:cubicBezTo>
                    <a:pt x="1085529" y="95311"/>
                    <a:pt x="1085529" y="95311"/>
                    <a:pt x="1086922" y="94730"/>
                  </a:cubicBezTo>
                  <a:lnTo>
                    <a:pt x="1096674" y="90662"/>
                  </a:lnTo>
                  <a:cubicBezTo>
                    <a:pt x="1096674" y="90662"/>
                    <a:pt x="1096674" y="90662"/>
                    <a:pt x="1097789" y="91243"/>
                  </a:cubicBezTo>
                  <a:lnTo>
                    <a:pt x="1105590" y="95311"/>
                  </a:lnTo>
                  <a:cubicBezTo>
                    <a:pt x="1105590" y="95311"/>
                    <a:pt x="1105590" y="95311"/>
                    <a:pt x="1107262" y="95311"/>
                  </a:cubicBezTo>
                  <a:lnTo>
                    <a:pt x="1118964" y="95311"/>
                  </a:lnTo>
                  <a:cubicBezTo>
                    <a:pt x="1118964" y="95311"/>
                    <a:pt x="1118964" y="95311"/>
                    <a:pt x="1118964" y="65090"/>
                  </a:cubicBezTo>
                  <a:cubicBezTo>
                    <a:pt x="1118964" y="65090"/>
                    <a:pt x="1118964" y="65090"/>
                    <a:pt x="1120079" y="65090"/>
                  </a:cubicBezTo>
                  <a:lnTo>
                    <a:pt x="1127880" y="65090"/>
                  </a:lnTo>
                  <a:cubicBezTo>
                    <a:pt x="1127880" y="69740"/>
                    <a:pt x="1127880" y="69740"/>
                    <a:pt x="1129273" y="69740"/>
                  </a:cubicBezTo>
                  <a:lnTo>
                    <a:pt x="1139026" y="69740"/>
                  </a:lnTo>
                  <a:cubicBezTo>
                    <a:pt x="1139026" y="65090"/>
                    <a:pt x="1139026" y="65090"/>
                    <a:pt x="1140140" y="65090"/>
                  </a:cubicBezTo>
                  <a:lnTo>
                    <a:pt x="1147942" y="65090"/>
                  </a:lnTo>
                  <a:cubicBezTo>
                    <a:pt x="1147942" y="65090"/>
                    <a:pt x="1147942" y="65090"/>
                    <a:pt x="1147942" y="99960"/>
                  </a:cubicBezTo>
                  <a:cubicBezTo>
                    <a:pt x="1147942" y="99960"/>
                    <a:pt x="1147942" y="99960"/>
                    <a:pt x="1149335" y="101122"/>
                  </a:cubicBezTo>
                  <a:lnTo>
                    <a:pt x="1159087" y="109259"/>
                  </a:lnTo>
                  <a:cubicBezTo>
                    <a:pt x="1156858" y="116233"/>
                    <a:pt x="1156858" y="116233"/>
                    <a:pt x="1181377" y="116233"/>
                  </a:cubicBezTo>
                  <a:cubicBezTo>
                    <a:pt x="1181377" y="116233"/>
                    <a:pt x="1181377" y="116233"/>
                    <a:pt x="1181377" y="114780"/>
                  </a:cubicBezTo>
                  <a:lnTo>
                    <a:pt x="1181377" y="104609"/>
                  </a:lnTo>
                  <a:cubicBezTo>
                    <a:pt x="1181377" y="104609"/>
                    <a:pt x="1181377" y="104609"/>
                    <a:pt x="1210354" y="95311"/>
                  </a:cubicBezTo>
                  <a:cubicBezTo>
                    <a:pt x="1210354" y="95311"/>
                    <a:pt x="1210354" y="95311"/>
                    <a:pt x="1210354" y="94149"/>
                  </a:cubicBezTo>
                  <a:lnTo>
                    <a:pt x="1210354" y="86012"/>
                  </a:lnTo>
                  <a:cubicBezTo>
                    <a:pt x="1210354" y="86012"/>
                    <a:pt x="1210354" y="86012"/>
                    <a:pt x="1211190" y="86012"/>
                  </a:cubicBezTo>
                  <a:lnTo>
                    <a:pt x="1217041" y="86012"/>
                  </a:lnTo>
                  <a:cubicBezTo>
                    <a:pt x="1217041" y="86012"/>
                    <a:pt x="1217041" y="86012"/>
                    <a:pt x="1217041" y="85141"/>
                  </a:cubicBezTo>
                  <a:lnTo>
                    <a:pt x="1217041" y="79038"/>
                  </a:lnTo>
                  <a:cubicBezTo>
                    <a:pt x="1217041" y="79038"/>
                    <a:pt x="1217041" y="79038"/>
                    <a:pt x="1219270" y="79038"/>
                  </a:cubicBezTo>
                  <a:lnTo>
                    <a:pt x="1234873" y="79038"/>
                  </a:lnTo>
                  <a:cubicBezTo>
                    <a:pt x="1234873" y="79038"/>
                    <a:pt x="1234873" y="79038"/>
                    <a:pt x="1234873" y="79910"/>
                  </a:cubicBezTo>
                  <a:lnTo>
                    <a:pt x="1234873" y="86012"/>
                  </a:lnTo>
                  <a:cubicBezTo>
                    <a:pt x="1234873" y="86012"/>
                    <a:pt x="1234873" y="86012"/>
                    <a:pt x="1236545" y="86012"/>
                  </a:cubicBezTo>
                  <a:lnTo>
                    <a:pt x="1248247" y="86012"/>
                  </a:lnTo>
                  <a:cubicBezTo>
                    <a:pt x="1248247" y="86012"/>
                    <a:pt x="1248247" y="86012"/>
                    <a:pt x="1248247" y="87756"/>
                  </a:cubicBezTo>
                  <a:lnTo>
                    <a:pt x="1248247" y="99960"/>
                  </a:lnTo>
                  <a:cubicBezTo>
                    <a:pt x="1248247" y="99960"/>
                    <a:pt x="1248247" y="99960"/>
                    <a:pt x="1272766" y="99960"/>
                  </a:cubicBezTo>
                  <a:cubicBezTo>
                    <a:pt x="1272766" y="99960"/>
                    <a:pt x="1272766" y="99960"/>
                    <a:pt x="1272766" y="98798"/>
                  </a:cubicBezTo>
                  <a:lnTo>
                    <a:pt x="1272766" y="90662"/>
                  </a:lnTo>
                  <a:cubicBezTo>
                    <a:pt x="1272766" y="90662"/>
                    <a:pt x="1272766" y="90662"/>
                    <a:pt x="1274159" y="90662"/>
                  </a:cubicBezTo>
                  <a:lnTo>
                    <a:pt x="1283911" y="90662"/>
                  </a:lnTo>
                  <a:cubicBezTo>
                    <a:pt x="1283911" y="90662"/>
                    <a:pt x="1283911" y="90662"/>
                    <a:pt x="1283911" y="89499"/>
                  </a:cubicBezTo>
                  <a:lnTo>
                    <a:pt x="1283911" y="81363"/>
                  </a:lnTo>
                  <a:cubicBezTo>
                    <a:pt x="1283911" y="81363"/>
                    <a:pt x="1283911" y="81363"/>
                    <a:pt x="1285583" y="81363"/>
                  </a:cubicBezTo>
                  <a:lnTo>
                    <a:pt x="1297285" y="81363"/>
                  </a:lnTo>
                  <a:cubicBezTo>
                    <a:pt x="1297285" y="81363"/>
                    <a:pt x="1297285" y="81363"/>
                    <a:pt x="1297285" y="82525"/>
                  </a:cubicBezTo>
                  <a:lnTo>
                    <a:pt x="1297285" y="90662"/>
                  </a:lnTo>
                  <a:cubicBezTo>
                    <a:pt x="1301743" y="90662"/>
                    <a:pt x="1301743" y="90662"/>
                    <a:pt x="1301743" y="34870"/>
                  </a:cubicBezTo>
                  <a:cubicBezTo>
                    <a:pt x="1301743" y="34870"/>
                    <a:pt x="1301743" y="34870"/>
                    <a:pt x="1402049" y="34870"/>
                  </a:cubicBezTo>
                  <a:cubicBezTo>
                    <a:pt x="1402049" y="34870"/>
                    <a:pt x="1402049" y="34870"/>
                    <a:pt x="1402049" y="109259"/>
                  </a:cubicBezTo>
                  <a:cubicBezTo>
                    <a:pt x="1402049" y="109259"/>
                    <a:pt x="1402049" y="109259"/>
                    <a:pt x="1404278" y="109259"/>
                  </a:cubicBezTo>
                  <a:lnTo>
                    <a:pt x="1419881" y="109259"/>
                  </a:lnTo>
                  <a:cubicBezTo>
                    <a:pt x="1419881" y="109259"/>
                    <a:pt x="1419881" y="109259"/>
                    <a:pt x="1419881" y="25571"/>
                  </a:cubicBezTo>
                  <a:cubicBezTo>
                    <a:pt x="1419881" y="25571"/>
                    <a:pt x="1419881" y="25571"/>
                    <a:pt x="1442171" y="13948"/>
                  </a:cubicBezTo>
                  <a:cubicBezTo>
                    <a:pt x="1442171" y="13948"/>
                    <a:pt x="1442171" y="13948"/>
                    <a:pt x="1471148" y="13948"/>
                  </a:cubicBezTo>
                  <a:cubicBezTo>
                    <a:pt x="1471148" y="13948"/>
                    <a:pt x="1471148" y="13948"/>
                    <a:pt x="1473099" y="122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>
                <a:cs typeface="B Nazanin" panose="00000400000000000000" pitchFamily="2" charset="-78"/>
              </a:endParaRPr>
            </a:p>
          </p:txBody>
        </p:sp>
        <p:sp>
          <p:nvSpPr>
            <p:cNvPr id="7" name="Rectangle 35">
              <a:extLst>
                <a:ext uri="{FF2B5EF4-FFF2-40B4-BE49-F238E27FC236}">
                  <a16:creationId xmlns:a16="http://schemas.microsoft.com/office/drawing/2014/main" xmlns="" id="{ED5CC755-6D85-456D-932E-6916C9A2FA9B}"/>
                </a:ext>
              </a:extLst>
            </p:cNvPr>
            <p:cNvSpPr/>
            <p:nvPr/>
          </p:nvSpPr>
          <p:spPr>
            <a:xfrm>
              <a:off x="2483768" y="3238221"/>
              <a:ext cx="3079941" cy="1160647"/>
            </a:xfrm>
            <a:custGeom>
              <a:avLst/>
              <a:gdLst/>
              <a:ahLst/>
              <a:cxnLst/>
              <a:rect l="l" t="t" r="r" b="b"/>
              <a:pathLst>
                <a:path w="3079941" h="1160647">
                  <a:moveTo>
                    <a:pt x="215205" y="0"/>
                  </a:moveTo>
                  <a:cubicBezTo>
                    <a:pt x="215205" y="18"/>
                    <a:pt x="215221" y="2040"/>
                    <a:pt x="217231" y="246443"/>
                  </a:cubicBezTo>
                  <a:cubicBezTo>
                    <a:pt x="217243" y="246467"/>
                    <a:pt x="217888" y="247808"/>
                    <a:pt x="255738" y="326429"/>
                  </a:cubicBezTo>
                  <a:cubicBezTo>
                    <a:pt x="255746" y="326429"/>
                    <a:pt x="255857" y="326429"/>
                    <a:pt x="257765" y="326429"/>
                  </a:cubicBezTo>
                  <a:lnTo>
                    <a:pt x="271952" y="326429"/>
                  </a:lnTo>
                  <a:cubicBezTo>
                    <a:pt x="271952" y="326443"/>
                    <a:pt x="271952" y="327005"/>
                    <a:pt x="271952" y="350208"/>
                  </a:cubicBezTo>
                  <a:cubicBezTo>
                    <a:pt x="271954" y="350214"/>
                    <a:pt x="271992" y="350272"/>
                    <a:pt x="272459" y="351019"/>
                  </a:cubicBezTo>
                  <a:lnTo>
                    <a:pt x="276005" y="356694"/>
                  </a:lnTo>
                  <a:cubicBezTo>
                    <a:pt x="276005" y="356714"/>
                    <a:pt x="276005" y="358229"/>
                    <a:pt x="276005" y="471268"/>
                  </a:cubicBezTo>
                  <a:cubicBezTo>
                    <a:pt x="276014" y="471268"/>
                    <a:pt x="276154" y="471268"/>
                    <a:pt x="278285" y="471268"/>
                  </a:cubicBezTo>
                  <a:lnTo>
                    <a:pt x="294246" y="471268"/>
                  </a:lnTo>
                  <a:cubicBezTo>
                    <a:pt x="294246" y="471288"/>
                    <a:pt x="294246" y="472923"/>
                    <a:pt x="294246" y="611783"/>
                  </a:cubicBezTo>
                  <a:cubicBezTo>
                    <a:pt x="294256" y="611782"/>
                    <a:pt x="294368" y="611761"/>
                    <a:pt x="295766" y="611513"/>
                  </a:cubicBezTo>
                  <a:lnTo>
                    <a:pt x="306406" y="609622"/>
                  </a:lnTo>
                  <a:cubicBezTo>
                    <a:pt x="306406" y="609644"/>
                    <a:pt x="306376" y="610978"/>
                    <a:pt x="304379" y="698254"/>
                  </a:cubicBezTo>
                  <a:cubicBezTo>
                    <a:pt x="304389" y="698256"/>
                    <a:pt x="304500" y="698276"/>
                    <a:pt x="305899" y="698525"/>
                  </a:cubicBezTo>
                  <a:lnTo>
                    <a:pt x="316539" y="700416"/>
                  </a:lnTo>
                  <a:cubicBezTo>
                    <a:pt x="316541" y="700423"/>
                    <a:pt x="316561" y="700487"/>
                    <a:pt x="316792" y="701227"/>
                  </a:cubicBezTo>
                  <a:lnTo>
                    <a:pt x="318566" y="706902"/>
                  </a:lnTo>
                  <a:cubicBezTo>
                    <a:pt x="318568" y="706893"/>
                    <a:pt x="318613" y="706750"/>
                    <a:pt x="319326" y="704470"/>
                  </a:cubicBezTo>
                  <a:lnTo>
                    <a:pt x="324646" y="687446"/>
                  </a:lnTo>
                  <a:cubicBezTo>
                    <a:pt x="324653" y="687446"/>
                    <a:pt x="324753" y="687446"/>
                    <a:pt x="326419" y="687446"/>
                  </a:cubicBezTo>
                  <a:lnTo>
                    <a:pt x="338833" y="687446"/>
                  </a:lnTo>
                  <a:cubicBezTo>
                    <a:pt x="338833" y="687463"/>
                    <a:pt x="338833" y="688156"/>
                    <a:pt x="338833" y="719872"/>
                  </a:cubicBezTo>
                  <a:cubicBezTo>
                    <a:pt x="338839" y="719877"/>
                    <a:pt x="338916" y="719917"/>
                    <a:pt x="339846" y="720413"/>
                  </a:cubicBezTo>
                  <a:lnTo>
                    <a:pt x="346940" y="724196"/>
                  </a:lnTo>
                  <a:cubicBezTo>
                    <a:pt x="346940" y="724205"/>
                    <a:pt x="346940" y="724306"/>
                    <a:pt x="346940" y="725547"/>
                  </a:cubicBezTo>
                  <a:lnTo>
                    <a:pt x="346940" y="735005"/>
                  </a:lnTo>
                  <a:cubicBezTo>
                    <a:pt x="346960" y="735005"/>
                    <a:pt x="347868" y="735005"/>
                    <a:pt x="391527" y="735005"/>
                  </a:cubicBezTo>
                  <a:cubicBezTo>
                    <a:pt x="391527" y="735013"/>
                    <a:pt x="391527" y="735096"/>
                    <a:pt x="391527" y="736086"/>
                  </a:cubicBezTo>
                  <a:lnTo>
                    <a:pt x="391527" y="743652"/>
                  </a:lnTo>
                  <a:cubicBezTo>
                    <a:pt x="391536" y="743652"/>
                    <a:pt x="391657" y="743652"/>
                    <a:pt x="393553" y="743652"/>
                  </a:cubicBezTo>
                  <a:lnTo>
                    <a:pt x="407740" y="743652"/>
                  </a:lnTo>
                  <a:cubicBezTo>
                    <a:pt x="407740" y="743634"/>
                    <a:pt x="407740" y="742905"/>
                    <a:pt x="407740" y="713387"/>
                  </a:cubicBezTo>
                  <a:cubicBezTo>
                    <a:pt x="407761" y="713387"/>
                    <a:pt x="408691" y="713387"/>
                    <a:pt x="452327" y="713387"/>
                  </a:cubicBezTo>
                  <a:cubicBezTo>
                    <a:pt x="452327" y="713379"/>
                    <a:pt x="452327" y="713282"/>
                    <a:pt x="452327" y="712036"/>
                  </a:cubicBezTo>
                  <a:lnTo>
                    <a:pt x="452327" y="702578"/>
                  </a:lnTo>
                  <a:cubicBezTo>
                    <a:pt x="452333" y="702578"/>
                    <a:pt x="452407" y="702578"/>
                    <a:pt x="453341" y="702578"/>
                  </a:cubicBezTo>
                  <a:lnTo>
                    <a:pt x="460434" y="702578"/>
                  </a:lnTo>
                  <a:cubicBezTo>
                    <a:pt x="460434" y="702571"/>
                    <a:pt x="460434" y="702458"/>
                    <a:pt x="460434" y="700687"/>
                  </a:cubicBezTo>
                  <a:lnTo>
                    <a:pt x="460434" y="687446"/>
                  </a:lnTo>
                  <a:cubicBezTo>
                    <a:pt x="460443" y="687446"/>
                    <a:pt x="460515" y="687446"/>
                    <a:pt x="461194" y="687446"/>
                  </a:cubicBezTo>
                  <a:lnTo>
                    <a:pt x="466514" y="687446"/>
                  </a:lnTo>
                  <a:cubicBezTo>
                    <a:pt x="466514" y="687439"/>
                    <a:pt x="466514" y="687354"/>
                    <a:pt x="466514" y="686365"/>
                  </a:cubicBezTo>
                  <a:lnTo>
                    <a:pt x="466514" y="678798"/>
                  </a:lnTo>
                  <a:cubicBezTo>
                    <a:pt x="466522" y="678798"/>
                    <a:pt x="466646" y="678798"/>
                    <a:pt x="468541" y="678798"/>
                  </a:cubicBezTo>
                  <a:lnTo>
                    <a:pt x="482728" y="678798"/>
                  </a:lnTo>
                  <a:cubicBezTo>
                    <a:pt x="482728" y="678805"/>
                    <a:pt x="482728" y="678882"/>
                    <a:pt x="482728" y="679879"/>
                  </a:cubicBezTo>
                  <a:lnTo>
                    <a:pt x="482728" y="687446"/>
                  </a:lnTo>
                  <a:cubicBezTo>
                    <a:pt x="482739" y="687446"/>
                    <a:pt x="483240" y="687446"/>
                    <a:pt x="505021" y="687446"/>
                  </a:cubicBezTo>
                  <a:cubicBezTo>
                    <a:pt x="505021" y="687438"/>
                    <a:pt x="505021" y="687324"/>
                    <a:pt x="505021" y="685554"/>
                  </a:cubicBezTo>
                  <a:lnTo>
                    <a:pt x="505021" y="672313"/>
                  </a:lnTo>
                  <a:cubicBezTo>
                    <a:pt x="505027" y="672313"/>
                    <a:pt x="505124" y="672313"/>
                    <a:pt x="506795" y="672313"/>
                  </a:cubicBezTo>
                  <a:lnTo>
                    <a:pt x="519208" y="672313"/>
                  </a:lnTo>
                  <a:cubicBezTo>
                    <a:pt x="519208" y="672325"/>
                    <a:pt x="519208" y="672839"/>
                    <a:pt x="519208" y="696093"/>
                  </a:cubicBezTo>
                  <a:cubicBezTo>
                    <a:pt x="519215" y="696093"/>
                    <a:pt x="519295" y="696093"/>
                    <a:pt x="520222" y="696093"/>
                  </a:cubicBezTo>
                  <a:lnTo>
                    <a:pt x="527315" y="696093"/>
                  </a:lnTo>
                  <a:cubicBezTo>
                    <a:pt x="527315" y="696087"/>
                    <a:pt x="527315" y="696006"/>
                    <a:pt x="527315" y="695012"/>
                  </a:cubicBezTo>
                  <a:lnTo>
                    <a:pt x="527315" y="687446"/>
                  </a:lnTo>
                  <a:cubicBezTo>
                    <a:pt x="527324" y="687446"/>
                    <a:pt x="527442" y="687446"/>
                    <a:pt x="529088" y="687446"/>
                  </a:cubicBezTo>
                  <a:lnTo>
                    <a:pt x="541502" y="687446"/>
                  </a:lnTo>
                  <a:cubicBezTo>
                    <a:pt x="541502" y="687459"/>
                    <a:pt x="541502" y="688018"/>
                    <a:pt x="541502" y="713387"/>
                  </a:cubicBezTo>
                  <a:cubicBezTo>
                    <a:pt x="541510" y="713387"/>
                    <a:pt x="541628" y="713387"/>
                    <a:pt x="543529" y="713387"/>
                  </a:cubicBezTo>
                  <a:lnTo>
                    <a:pt x="557715" y="713387"/>
                  </a:lnTo>
                  <a:cubicBezTo>
                    <a:pt x="557715" y="713398"/>
                    <a:pt x="557715" y="713513"/>
                    <a:pt x="557715" y="715008"/>
                  </a:cubicBezTo>
                  <a:lnTo>
                    <a:pt x="557715" y="726358"/>
                  </a:lnTo>
                  <a:cubicBezTo>
                    <a:pt x="557723" y="726358"/>
                    <a:pt x="557794" y="726358"/>
                    <a:pt x="558475" y="726358"/>
                  </a:cubicBezTo>
                  <a:lnTo>
                    <a:pt x="563796" y="726358"/>
                  </a:lnTo>
                  <a:cubicBezTo>
                    <a:pt x="563796" y="726350"/>
                    <a:pt x="563796" y="726274"/>
                    <a:pt x="563796" y="725547"/>
                  </a:cubicBezTo>
                  <a:lnTo>
                    <a:pt x="563796" y="719872"/>
                  </a:lnTo>
                  <a:cubicBezTo>
                    <a:pt x="563813" y="719872"/>
                    <a:pt x="564532" y="719872"/>
                    <a:pt x="594196" y="719872"/>
                  </a:cubicBezTo>
                  <a:cubicBezTo>
                    <a:pt x="594196" y="719886"/>
                    <a:pt x="594196" y="720449"/>
                    <a:pt x="594196" y="743652"/>
                  </a:cubicBezTo>
                  <a:cubicBezTo>
                    <a:pt x="594203" y="743652"/>
                    <a:pt x="594282" y="743652"/>
                    <a:pt x="595209" y="743652"/>
                  </a:cubicBezTo>
                  <a:lnTo>
                    <a:pt x="602303" y="743652"/>
                  </a:lnTo>
                  <a:cubicBezTo>
                    <a:pt x="602303" y="743659"/>
                    <a:pt x="602303" y="743732"/>
                    <a:pt x="602303" y="744733"/>
                  </a:cubicBezTo>
                  <a:lnTo>
                    <a:pt x="602303" y="752299"/>
                  </a:lnTo>
                  <a:cubicBezTo>
                    <a:pt x="602312" y="752299"/>
                    <a:pt x="602385" y="752299"/>
                    <a:pt x="603063" y="752299"/>
                  </a:cubicBezTo>
                  <a:lnTo>
                    <a:pt x="608383" y="752299"/>
                  </a:lnTo>
                  <a:cubicBezTo>
                    <a:pt x="608383" y="752292"/>
                    <a:pt x="608383" y="752172"/>
                    <a:pt x="608383" y="750137"/>
                  </a:cubicBezTo>
                  <a:lnTo>
                    <a:pt x="608383" y="735005"/>
                  </a:lnTo>
                  <a:cubicBezTo>
                    <a:pt x="608390" y="735005"/>
                    <a:pt x="608468" y="735005"/>
                    <a:pt x="609396" y="735005"/>
                  </a:cubicBezTo>
                  <a:lnTo>
                    <a:pt x="616490" y="735005"/>
                  </a:lnTo>
                  <a:cubicBezTo>
                    <a:pt x="616490" y="735013"/>
                    <a:pt x="616490" y="735096"/>
                    <a:pt x="616490" y="736086"/>
                  </a:cubicBezTo>
                  <a:lnTo>
                    <a:pt x="616490" y="743652"/>
                  </a:lnTo>
                  <a:lnTo>
                    <a:pt x="621810" y="741659"/>
                  </a:lnTo>
                  <a:cubicBezTo>
                    <a:pt x="622570" y="741287"/>
                    <a:pt x="622570" y="741085"/>
                    <a:pt x="622570" y="740679"/>
                  </a:cubicBezTo>
                  <a:lnTo>
                    <a:pt x="622570" y="735005"/>
                  </a:lnTo>
                  <a:cubicBezTo>
                    <a:pt x="622587" y="735005"/>
                    <a:pt x="623388" y="735005"/>
                    <a:pt x="661077" y="735005"/>
                  </a:cubicBezTo>
                  <a:cubicBezTo>
                    <a:pt x="661077" y="735019"/>
                    <a:pt x="661077" y="735566"/>
                    <a:pt x="661077" y="758784"/>
                  </a:cubicBezTo>
                  <a:cubicBezTo>
                    <a:pt x="661085" y="758784"/>
                    <a:pt x="661203" y="758784"/>
                    <a:pt x="663103" y="758784"/>
                  </a:cubicBezTo>
                  <a:lnTo>
                    <a:pt x="677290" y="758784"/>
                  </a:lnTo>
                  <a:cubicBezTo>
                    <a:pt x="677290" y="758792"/>
                    <a:pt x="677290" y="758874"/>
                    <a:pt x="677290" y="759865"/>
                  </a:cubicBezTo>
                  <a:lnTo>
                    <a:pt x="677290" y="767431"/>
                  </a:lnTo>
                  <a:cubicBezTo>
                    <a:pt x="677299" y="767431"/>
                    <a:pt x="677422" y="767431"/>
                    <a:pt x="679064" y="767431"/>
                  </a:cubicBezTo>
                  <a:lnTo>
                    <a:pt x="691477" y="767431"/>
                  </a:lnTo>
                  <a:cubicBezTo>
                    <a:pt x="691477" y="767419"/>
                    <a:pt x="691477" y="766908"/>
                    <a:pt x="691477" y="743652"/>
                  </a:cubicBezTo>
                  <a:cubicBezTo>
                    <a:pt x="691484" y="743652"/>
                    <a:pt x="691562" y="743652"/>
                    <a:pt x="692490" y="743652"/>
                  </a:cubicBezTo>
                  <a:lnTo>
                    <a:pt x="699584" y="743652"/>
                  </a:lnTo>
                  <a:cubicBezTo>
                    <a:pt x="699584" y="743633"/>
                    <a:pt x="699584" y="742862"/>
                    <a:pt x="699584" y="711225"/>
                  </a:cubicBezTo>
                  <a:cubicBezTo>
                    <a:pt x="699591" y="711225"/>
                    <a:pt x="699668" y="711225"/>
                    <a:pt x="700597" y="711225"/>
                  </a:cubicBezTo>
                  <a:lnTo>
                    <a:pt x="707691" y="711225"/>
                  </a:lnTo>
                  <a:cubicBezTo>
                    <a:pt x="707691" y="711219"/>
                    <a:pt x="707691" y="711110"/>
                    <a:pt x="707691" y="709334"/>
                  </a:cubicBezTo>
                  <a:lnTo>
                    <a:pt x="707691" y="696093"/>
                  </a:lnTo>
                  <a:cubicBezTo>
                    <a:pt x="705664" y="696093"/>
                    <a:pt x="705664" y="696093"/>
                    <a:pt x="706424" y="694471"/>
                  </a:cubicBezTo>
                  <a:lnTo>
                    <a:pt x="711744" y="683122"/>
                  </a:lnTo>
                  <a:cubicBezTo>
                    <a:pt x="711749" y="683139"/>
                    <a:pt x="711944" y="683813"/>
                    <a:pt x="719851" y="711225"/>
                  </a:cubicBezTo>
                  <a:cubicBezTo>
                    <a:pt x="719859" y="711225"/>
                    <a:pt x="719932" y="711225"/>
                    <a:pt x="720611" y="711225"/>
                  </a:cubicBezTo>
                  <a:lnTo>
                    <a:pt x="725931" y="711225"/>
                  </a:lnTo>
                  <a:cubicBezTo>
                    <a:pt x="725931" y="711212"/>
                    <a:pt x="725931" y="710033"/>
                    <a:pt x="725931" y="605298"/>
                  </a:cubicBezTo>
                  <a:cubicBezTo>
                    <a:pt x="725941" y="605298"/>
                    <a:pt x="726055" y="605298"/>
                    <a:pt x="727451" y="605298"/>
                  </a:cubicBezTo>
                  <a:lnTo>
                    <a:pt x="738091" y="605298"/>
                  </a:lnTo>
                  <a:cubicBezTo>
                    <a:pt x="738091" y="605276"/>
                    <a:pt x="738091" y="604266"/>
                    <a:pt x="738091" y="557739"/>
                  </a:cubicBezTo>
                  <a:cubicBezTo>
                    <a:pt x="738108" y="557739"/>
                    <a:pt x="738733" y="557739"/>
                    <a:pt x="764438" y="557739"/>
                  </a:cubicBezTo>
                  <a:cubicBezTo>
                    <a:pt x="764438" y="557727"/>
                    <a:pt x="764438" y="557217"/>
                    <a:pt x="764438" y="536121"/>
                  </a:cubicBezTo>
                  <a:cubicBezTo>
                    <a:pt x="764457" y="536121"/>
                    <a:pt x="765246" y="536121"/>
                    <a:pt x="798892" y="536121"/>
                  </a:cubicBezTo>
                  <a:cubicBezTo>
                    <a:pt x="798892" y="536129"/>
                    <a:pt x="798892" y="536259"/>
                    <a:pt x="798892" y="538553"/>
                  </a:cubicBezTo>
                  <a:lnTo>
                    <a:pt x="798892" y="555577"/>
                  </a:lnTo>
                  <a:cubicBezTo>
                    <a:pt x="798901" y="555577"/>
                    <a:pt x="799032" y="555577"/>
                    <a:pt x="801172" y="555577"/>
                  </a:cubicBezTo>
                  <a:lnTo>
                    <a:pt x="817132" y="555577"/>
                  </a:lnTo>
                  <a:cubicBezTo>
                    <a:pt x="817132" y="555595"/>
                    <a:pt x="817132" y="556489"/>
                    <a:pt x="817132" y="603136"/>
                  </a:cubicBezTo>
                  <a:cubicBezTo>
                    <a:pt x="817138" y="603136"/>
                    <a:pt x="817214" y="603136"/>
                    <a:pt x="818145" y="603136"/>
                  </a:cubicBezTo>
                  <a:lnTo>
                    <a:pt x="825239" y="603136"/>
                  </a:lnTo>
                  <a:lnTo>
                    <a:pt x="839426" y="607460"/>
                  </a:lnTo>
                  <a:cubicBezTo>
                    <a:pt x="839426" y="607470"/>
                    <a:pt x="839426" y="608120"/>
                    <a:pt x="839426" y="646372"/>
                  </a:cubicBezTo>
                  <a:cubicBezTo>
                    <a:pt x="839432" y="646372"/>
                    <a:pt x="839507" y="646372"/>
                    <a:pt x="840439" y="646372"/>
                  </a:cubicBezTo>
                  <a:lnTo>
                    <a:pt x="847532" y="646372"/>
                  </a:lnTo>
                  <a:cubicBezTo>
                    <a:pt x="847532" y="646382"/>
                    <a:pt x="847532" y="646488"/>
                    <a:pt x="847532" y="647993"/>
                  </a:cubicBezTo>
                  <a:lnTo>
                    <a:pt x="847532" y="659342"/>
                  </a:lnTo>
                  <a:cubicBezTo>
                    <a:pt x="847540" y="659342"/>
                    <a:pt x="847664" y="659342"/>
                    <a:pt x="849559" y="659342"/>
                  </a:cubicBezTo>
                  <a:lnTo>
                    <a:pt x="863746" y="659342"/>
                  </a:lnTo>
                  <a:lnTo>
                    <a:pt x="869826" y="665828"/>
                  </a:lnTo>
                  <a:cubicBezTo>
                    <a:pt x="869826" y="665840"/>
                    <a:pt x="869826" y="666326"/>
                    <a:pt x="869826" y="687446"/>
                  </a:cubicBezTo>
                  <a:cubicBezTo>
                    <a:pt x="869835" y="687446"/>
                    <a:pt x="869966" y="687446"/>
                    <a:pt x="872106" y="687446"/>
                  </a:cubicBezTo>
                  <a:lnTo>
                    <a:pt x="888066" y="687446"/>
                  </a:lnTo>
                  <a:cubicBezTo>
                    <a:pt x="888066" y="687453"/>
                    <a:pt x="888066" y="687533"/>
                    <a:pt x="888066" y="688526"/>
                  </a:cubicBezTo>
                  <a:lnTo>
                    <a:pt x="888066" y="696093"/>
                  </a:lnTo>
                  <a:cubicBezTo>
                    <a:pt x="888075" y="696093"/>
                    <a:pt x="888174" y="696093"/>
                    <a:pt x="889333" y="696093"/>
                  </a:cubicBezTo>
                  <a:lnTo>
                    <a:pt x="898200" y="696093"/>
                  </a:lnTo>
                  <a:cubicBezTo>
                    <a:pt x="898200" y="696102"/>
                    <a:pt x="898200" y="696231"/>
                    <a:pt x="898200" y="698254"/>
                  </a:cubicBezTo>
                  <a:lnTo>
                    <a:pt x="898200" y="713387"/>
                  </a:lnTo>
                  <a:cubicBezTo>
                    <a:pt x="902253" y="713387"/>
                    <a:pt x="902253" y="713387"/>
                    <a:pt x="902253" y="711495"/>
                  </a:cubicBezTo>
                  <a:lnTo>
                    <a:pt x="902253" y="698254"/>
                  </a:lnTo>
                  <a:cubicBezTo>
                    <a:pt x="902259" y="698254"/>
                    <a:pt x="902337" y="698254"/>
                    <a:pt x="903266" y="698254"/>
                  </a:cubicBezTo>
                  <a:lnTo>
                    <a:pt x="910360" y="698254"/>
                  </a:lnTo>
                  <a:cubicBezTo>
                    <a:pt x="910360" y="698265"/>
                    <a:pt x="910360" y="698384"/>
                    <a:pt x="910360" y="699876"/>
                  </a:cubicBezTo>
                  <a:lnTo>
                    <a:pt x="910360" y="711225"/>
                  </a:lnTo>
                  <a:cubicBezTo>
                    <a:pt x="910369" y="711225"/>
                    <a:pt x="910442" y="711225"/>
                    <a:pt x="911120" y="711225"/>
                  </a:cubicBezTo>
                  <a:lnTo>
                    <a:pt x="916440" y="711225"/>
                  </a:lnTo>
                  <a:cubicBezTo>
                    <a:pt x="916440" y="706902"/>
                    <a:pt x="916440" y="706902"/>
                    <a:pt x="965080" y="706902"/>
                  </a:cubicBezTo>
                  <a:cubicBezTo>
                    <a:pt x="965080" y="706911"/>
                    <a:pt x="965080" y="707012"/>
                    <a:pt x="965080" y="708253"/>
                  </a:cubicBezTo>
                  <a:lnTo>
                    <a:pt x="965080" y="717710"/>
                  </a:lnTo>
                  <a:cubicBezTo>
                    <a:pt x="965088" y="717710"/>
                    <a:pt x="965163" y="717710"/>
                    <a:pt x="965840" y="717710"/>
                  </a:cubicBezTo>
                  <a:lnTo>
                    <a:pt x="971161" y="717710"/>
                  </a:lnTo>
                  <a:cubicBezTo>
                    <a:pt x="971161" y="717719"/>
                    <a:pt x="971161" y="717841"/>
                    <a:pt x="971161" y="719872"/>
                  </a:cubicBezTo>
                  <a:lnTo>
                    <a:pt x="971161" y="735005"/>
                  </a:lnTo>
                  <a:cubicBezTo>
                    <a:pt x="971169" y="735001"/>
                    <a:pt x="971285" y="734923"/>
                    <a:pt x="973187" y="733654"/>
                  </a:cubicBezTo>
                  <a:lnTo>
                    <a:pt x="987374" y="724196"/>
                  </a:lnTo>
                  <a:cubicBezTo>
                    <a:pt x="987376" y="724177"/>
                    <a:pt x="987507" y="723302"/>
                    <a:pt x="993454" y="683122"/>
                  </a:cubicBezTo>
                  <a:cubicBezTo>
                    <a:pt x="993463" y="683120"/>
                    <a:pt x="993532" y="683094"/>
                    <a:pt x="994214" y="682852"/>
                  </a:cubicBezTo>
                  <a:lnTo>
                    <a:pt x="999534" y="680960"/>
                  </a:lnTo>
                  <a:cubicBezTo>
                    <a:pt x="999534" y="680944"/>
                    <a:pt x="999567" y="679883"/>
                    <a:pt x="1001561" y="611783"/>
                  </a:cubicBezTo>
                  <a:cubicBezTo>
                    <a:pt x="1001561" y="611801"/>
                    <a:pt x="1001594" y="612892"/>
                    <a:pt x="1003588" y="680960"/>
                  </a:cubicBezTo>
                  <a:cubicBezTo>
                    <a:pt x="1003597" y="680963"/>
                    <a:pt x="1003668" y="680988"/>
                    <a:pt x="1004348" y="681230"/>
                  </a:cubicBezTo>
                  <a:lnTo>
                    <a:pt x="1009668" y="683122"/>
                  </a:lnTo>
                  <a:cubicBezTo>
                    <a:pt x="1009668" y="683102"/>
                    <a:pt x="1009668" y="681769"/>
                    <a:pt x="1009668" y="596651"/>
                  </a:cubicBezTo>
                  <a:cubicBezTo>
                    <a:pt x="1013721" y="596651"/>
                    <a:pt x="1013721" y="596651"/>
                    <a:pt x="1013721" y="564224"/>
                  </a:cubicBezTo>
                  <a:cubicBezTo>
                    <a:pt x="1013733" y="564224"/>
                    <a:pt x="1014419" y="564224"/>
                    <a:pt x="1052228" y="564224"/>
                  </a:cubicBezTo>
                  <a:cubicBezTo>
                    <a:pt x="1052228" y="564241"/>
                    <a:pt x="1052228" y="564959"/>
                    <a:pt x="1052228" y="596651"/>
                  </a:cubicBezTo>
                  <a:cubicBezTo>
                    <a:pt x="1052237" y="596651"/>
                    <a:pt x="1052309" y="596651"/>
                    <a:pt x="1052988" y="596651"/>
                  </a:cubicBezTo>
                  <a:lnTo>
                    <a:pt x="1058308" y="596651"/>
                  </a:lnTo>
                  <a:cubicBezTo>
                    <a:pt x="1058308" y="596630"/>
                    <a:pt x="1058308" y="595324"/>
                    <a:pt x="1058308" y="514503"/>
                  </a:cubicBezTo>
                  <a:cubicBezTo>
                    <a:pt x="1058314" y="514503"/>
                    <a:pt x="1058413" y="514503"/>
                    <a:pt x="1060082" y="514503"/>
                  </a:cubicBezTo>
                  <a:lnTo>
                    <a:pt x="1072495" y="514503"/>
                  </a:lnTo>
                  <a:cubicBezTo>
                    <a:pt x="1072495" y="514496"/>
                    <a:pt x="1072495" y="514385"/>
                    <a:pt x="1072495" y="512612"/>
                  </a:cubicBezTo>
                  <a:lnTo>
                    <a:pt x="1072495" y="499371"/>
                  </a:lnTo>
                  <a:cubicBezTo>
                    <a:pt x="1072506" y="499371"/>
                    <a:pt x="1073004" y="499371"/>
                    <a:pt x="1094789" y="499371"/>
                  </a:cubicBezTo>
                  <a:cubicBezTo>
                    <a:pt x="1094789" y="499364"/>
                    <a:pt x="1094789" y="499283"/>
                    <a:pt x="1094789" y="498290"/>
                  </a:cubicBezTo>
                  <a:lnTo>
                    <a:pt x="1094789" y="490724"/>
                  </a:lnTo>
                  <a:cubicBezTo>
                    <a:pt x="1094796" y="490724"/>
                    <a:pt x="1094906" y="490724"/>
                    <a:pt x="1096562" y="490724"/>
                  </a:cubicBezTo>
                  <a:lnTo>
                    <a:pt x="1108976" y="490724"/>
                  </a:lnTo>
                  <a:cubicBezTo>
                    <a:pt x="1108976" y="490732"/>
                    <a:pt x="1108976" y="490811"/>
                    <a:pt x="1108976" y="491805"/>
                  </a:cubicBezTo>
                  <a:lnTo>
                    <a:pt x="1108976" y="499371"/>
                  </a:lnTo>
                  <a:cubicBezTo>
                    <a:pt x="1108985" y="499371"/>
                    <a:pt x="1109058" y="499371"/>
                    <a:pt x="1109736" y="499371"/>
                  </a:cubicBezTo>
                  <a:lnTo>
                    <a:pt x="1115056" y="499371"/>
                  </a:lnTo>
                  <a:lnTo>
                    <a:pt x="1125189" y="495047"/>
                  </a:lnTo>
                  <a:lnTo>
                    <a:pt x="1129242" y="498290"/>
                  </a:lnTo>
                  <a:lnTo>
                    <a:pt x="1129242" y="490724"/>
                  </a:lnTo>
                  <a:cubicBezTo>
                    <a:pt x="1129251" y="490724"/>
                    <a:pt x="1129388" y="490724"/>
                    <a:pt x="1131522" y="490724"/>
                  </a:cubicBezTo>
                  <a:lnTo>
                    <a:pt x="1147483" y="490724"/>
                  </a:lnTo>
                  <a:cubicBezTo>
                    <a:pt x="1147483" y="490732"/>
                    <a:pt x="1147483" y="490811"/>
                    <a:pt x="1147483" y="491805"/>
                  </a:cubicBezTo>
                  <a:lnTo>
                    <a:pt x="1147483" y="499371"/>
                  </a:lnTo>
                  <a:cubicBezTo>
                    <a:pt x="1147502" y="499371"/>
                    <a:pt x="1148238" y="499371"/>
                    <a:pt x="1177883" y="499371"/>
                  </a:cubicBezTo>
                  <a:cubicBezTo>
                    <a:pt x="1177883" y="499381"/>
                    <a:pt x="1177883" y="499490"/>
                    <a:pt x="1177883" y="500992"/>
                  </a:cubicBezTo>
                  <a:lnTo>
                    <a:pt x="1177883" y="512342"/>
                  </a:lnTo>
                  <a:cubicBezTo>
                    <a:pt x="1177900" y="512342"/>
                    <a:pt x="1178540" y="512342"/>
                    <a:pt x="1204230" y="512342"/>
                  </a:cubicBezTo>
                  <a:cubicBezTo>
                    <a:pt x="1204230" y="512358"/>
                    <a:pt x="1204230" y="513038"/>
                    <a:pt x="1204230" y="542606"/>
                  </a:cubicBezTo>
                  <a:cubicBezTo>
                    <a:pt x="1204239" y="542606"/>
                    <a:pt x="1204312" y="542606"/>
                    <a:pt x="1204990" y="542606"/>
                  </a:cubicBezTo>
                  <a:lnTo>
                    <a:pt x="1210310" y="542606"/>
                  </a:lnTo>
                  <a:cubicBezTo>
                    <a:pt x="1210310" y="542613"/>
                    <a:pt x="1210310" y="542699"/>
                    <a:pt x="1210310" y="543687"/>
                  </a:cubicBezTo>
                  <a:lnTo>
                    <a:pt x="1210310" y="551254"/>
                  </a:lnTo>
                  <a:cubicBezTo>
                    <a:pt x="1214364" y="551254"/>
                    <a:pt x="1214364" y="551254"/>
                    <a:pt x="1214364" y="581518"/>
                  </a:cubicBezTo>
                  <a:cubicBezTo>
                    <a:pt x="1214373" y="581518"/>
                    <a:pt x="1214447" y="581518"/>
                    <a:pt x="1215124" y="581518"/>
                  </a:cubicBezTo>
                  <a:lnTo>
                    <a:pt x="1220444" y="581518"/>
                  </a:lnTo>
                  <a:cubicBezTo>
                    <a:pt x="1220444" y="581527"/>
                    <a:pt x="1220444" y="581594"/>
                    <a:pt x="1220444" y="582329"/>
                  </a:cubicBezTo>
                  <a:lnTo>
                    <a:pt x="1220444" y="588004"/>
                  </a:lnTo>
                  <a:cubicBezTo>
                    <a:pt x="1220450" y="588004"/>
                    <a:pt x="1220528" y="588004"/>
                    <a:pt x="1221457" y="588004"/>
                  </a:cubicBezTo>
                  <a:lnTo>
                    <a:pt x="1228550" y="588004"/>
                  </a:lnTo>
                  <a:cubicBezTo>
                    <a:pt x="1228550" y="588021"/>
                    <a:pt x="1228550" y="588734"/>
                    <a:pt x="1228550" y="618269"/>
                  </a:cubicBezTo>
                  <a:cubicBezTo>
                    <a:pt x="1228558" y="618269"/>
                    <a:pt x="1228678" y="618269"/>
                    <a:pt x="1230577" y="618269"/>
                  </a:cubicBezTo>
                  <a:lnTo>
                    <a:pt x="1244764" y="618269"/>
                  </a:lnTo>
                  <a:cubicBezTo>
                    <a:pt x="1244764" y="618285"/>
                    <a:pt x="1244764" y="618865"/>
                    <a:pt x="1244764" y="642048"/>
                  </a:cubicBezTo>
                  <a:cubicBezTo>
                    <a:pt x="1246791" y="642048"/>
                    <a:pt x="1246791" y="642048"/>
                    <a:pt x="1246791" y="643669"/>
                  </a:cubicBezTo>
                  <a:lnTo>
                    <a:pt x="1246791" y="655019"/>
                  </a:lnTo>
                  <a:cubicBezTo>
                    <a:pt x="1246800" y="655019"/>
                    <a:pt x="1246870" y="655019"/>
                    <a:pt x="1247551" y="655019"/>
                  </a:cubicBezTo>
                  <a:lnTo>
                    <a:pt x="1252871" y="655019"/>
                  </a:lnTo>
                  <a:cubicBezTo>
                    <a:pt x="1252871" y="655033"/>
                    <a:pt x="1252871" y="655596"/>
                    <a:pt x="1252871" y="678798"/>
                  </a:cubicBezTo>
                  <a:cubicBezTo>
                    <a:pt x="1252879" y="678798"/>
                    <a:pt x="1252978" y="678798"/>
                    <a:pt x="1254137" y="678798"/>
                  </a:cubicBezTo>
                  <a:lnTo>
                    <a:pt x="1263004" y="678798"/>
                  </a:lnTo>
                  <a:cubicBezTo>
                    <a:pt x="1265031" y="680960"/>
                    <a:pt x="1265031" y="680960"/>
                    <a:pt x="1265031" y="682852"/>
                  </a:cubicBezTo>
                  <a:lnTo>
                    <a:pt x="1265031" y="696093"/>
                  </a:lnTo>
                  <a:cubicBezTo>
                    <a:pt x="1265036" y="696086"/>
                    <a:pt x="1265123" y="695979"/>
                    <a:pt x="1266551" y="694201"/>
                  </a:cubicBezTo>
                  <a:lnTo>
                    <a:pt x="1277191" y="680960"/>
                  </a:lnTo>
                  <a:cubicBezTo>
                    <a:pt x="1277206" y="680960"/>
                    <a:pt x="1277845" y="680960"/>
                    <a:pt x="1305565" y="680960"/>
                  </a:cubicBezTo>
                  <a:cubicBezTo>
                    <a:pt x="1305565" y="680985"/>
                    <a:pt x="1305565" y="682386"/>
                    <a:pt x="1305565" y="767431"/>
                  </a:cubicBezTo>
                  <a:cubicBezTo>
                    <a:pt x="1305573" y="767431"/>
                    <a:pt x="1305649" y="767431"/>
                    <a:pt x="1306325" y="767431"/>
                  </a:cubicBezTo>
                  <a:lnTo>
                    <a:pt x="1311645" y="767431"/>
                  </a:lnTo>
                  <a:cubicBezTo>
                    <a:pt x="1311649" y="767423"/>
                    <a:pt x="1311708" y="767323"/>
                    <a:pt x="1312405" y="766080"/>
                  </a:cubicBezTo>
                  <a:lnTo>
                    <a:pt x="1317725" y="756622"/>
                  </a:lnTo>
                  <a:cubicBezTo>
                    <a:pt x="1317725" y="756629"/>
                    <a:pt x="1317725" y="756728"/>
                    <a:pt x="1317725" y="758514"/>
                  </a:cubicBezTo>
                  <a:lnTo>
                    <a:pt x="1317725" y="771755"/>
                  </a:lnTo>
                  <a:cubicBezTo>
                    <a:pt x="1321778" y="771755"/>
                    <a:pt x="1321778" y="771755"/>
                    <a:pt x="1321778" y="726358"/>
                  </a:cubicBezTo>
                  <a:cubicBezTo>
                    <a:pt x="1321787" y="726358"/>
                    <a:pt x="1321857" y="726358"/>
                    <a:pt x="1322538" y="726358"/>
                  </a:cubicBezTo>
                  <a:lnTo>
                    <a:pt x="1327858" y="726358"/>
                  </a:lnTo>
                  <a:cubicBezTo>
                    <a:pt x="1327858" y="726343"/>
                    <a:pt x="1327858" y="725343"/>
                    <a:pt x="1327858" y="661504"/>
                  </a:cubicBezTo>
                  <a:cubicBezTo>
                    <a:pt x="1327865" y="661504"/>
                    <a:pt x="1327946" y="661504"/>
                    <a:pt x="1328872" y="661504"/>
                  </a:cubicBezTo>
                  <a:lnTo>
                    <a:pt x="1335965" y="661504"/>
                  </a:lnTo>
                  <a:cubicBezTo>
                    <a:pt x="1335971" y="661483"/>
                    <a:pt x="1336235" y="660543"/>
                    <a:pt x="1348125" y="618269"/>
                  </a:cubicBezTo>
                  <a:cubicBezTo>
                    <a:pt x="1348134" y="618269"/>
                    <a:pt x="1348231" y="618269"/>
                    <a:pt x="1349392" y="618269"/>
                  </a:cubicBezTo>
                  <a:lnTo>
                    <a:pt x="1358259" y="618269"/>
                  </a:lnTo>
                  <a:cubicBezTo>
                    <a:pt x="1358264" y="618292"/>
                    <a:pt x="1358490" y="619258"/>
                    <a:pt x="1368392" y="661504"/>
                  </a:cubicBezTo>
                  <a:cubicBezTo>
                    <a:pt x="1368398" y="661504"/>
                    <a:pt x="1368472" y="661504"/>
                    <a:pt x="1369405" y="661504"/>
                  </a:cubicBezTo>
                  <a:lnTo>
                    <a:pt x="1376499" y="661504"/>
                  </a:lnTo>
                  <a:cubicBezTo>
                    <a:pt x="1376499" y="661515"/>
                    <a:pt x="1376499" y="662182"/>
                    <a:pt x="1376499" y="700416"/>
                  </a:cubicBezTo>
                  <a:cubicBezTo>
                    <a:pt x="1376506" y="700416"/>
                    <a:pt x="1376605" y="700416"/>
                    <a:pt x="1378272" y="700416"/>
                  </a:cubicBezTo>
                  <a:lnTo>
                    <a:pt x="1390686" y="700416"/>
                  </a:lnTo>
                  <a:cubicBezTo>
                    <a:pt x="1390686" y="700424"/>
                    <a:pt x="1390686" y="700546"/>
                    <a:pt x="1390686" y="702578"/>
                  </a:cubicBezTo>
                  <a:lnTo>
                    <a:pt x="1390686" y="717710"/>
                  </a:lnTo>
                  <a:cubicBezTo>
                    <a:pt x="1394739" y="717710"/>
                    <a:pt x="1394739" y="717710"/>
                    <a:pt x="1394739" y="715549"/>
                  </a:cubicBezTo>
                  <a:lnTo>
                    <a:pt x="1394739" y="700416"/>
                  </a:lnTo>
                  <a:cubicBezTo>
                    <a:pt x="1394749" y="700416"/>
                    <a:pt x="1394861" y="700416"/>
                    <a:pt x="1396259" y="700416"/>
                  </a:cubicBezTo>
                  <a:lnTo>
                    <a:pt x="1406899" y="700416"/>
                  </a:lnTo>
                  <a:cubicBezTo>
                    <a:pt x="1406899" y="700426"/>
                    <a:pt x="1406899" y="700543"/>
                    <a:pt x="1406899" y="702037"/>
                  </a:cubicBezTo>
                  <a:lnTo>
                    <a:pt x="1406899" y="713387"/>
                  </a:lnTo>
                  <a:cubicBezTo>
                    <a:pt x="1406915" y="713387"/>
                    <a:pt x="1407624" y="713387"/>
                    <a:pt x="1437300" y="713387"/>
                  </a:cubicBezTo>
                  <a:cubicBezTo>
                    <a:pt x="1437300" y="713370"/>
                    <a:pt x="1437300" y="712599"/>
                    <a:pt x="1437300" y="676637"/>
                  </a:cubicBezTo>
                  <a:cubicBezTo>
                    <a:pt x="1437308" y="676637"/>
                    <a:pt x="1437401" y="676637"/>
                    <a:pt x="1438566" y="676637"/>
                  </a:cubicBezTo>
                  <a:lnTo>
                    <a:pt x="1447433" y="676637"/>
                  </a:lnTo>
                  <a:cubicBezTo>
                    <a:pt x="1447433" y="676648"/>
                    <a:pt x="1447433" y="677142"/>
                    <a:pt x="1447433" y="698254"/>
                  </a:cubicBezTo>
                  <a:cubicBezTo>
                    <a:pt x="1449460" y="698254"/>
                    <a:pt x="1449460" y="698254"/>
                    <a:pt x="1449460" y="665828"/>
                  </a:cubicBezTo>
                  <a:cubicBezTo>
                    <a:pt x="1449474" y="665828"/>
                    <a:pt x="1450015" y="665828"/>
                    <a:pt x="1471753" y="665828"/>
                  </a:cubicBezTo>
                  <a:cubicBezTo>
                    <a:pt x="1471753" y="665818"/>
                    <a:pt x="1471753" y="665698"/>
                    <a:pt x="1471753" y="664206"/>
                  </a:cubicBezTo>
                  <a:lnTo>
                    <a:pt x="1471753" y="652857"/>
                  </a:lnTo>
                  <a:cubicBezTo>
                    <a:pt x="1471761" y="652857"/>
                    <a:pt x="1471836" y="652857"/>
                    <a:pt x="1472513" y="652857"/>
                  </a:cubicBezTo>
                  <a:lnTo>
                    <a:pt x="1477833" y="652857"/>
                  </a:lnTo>
                  <a:cubicBezTo>
                    <a:pt x="1477833" y="652851"/>
                    <a:pt x="1477833" y="652738"/>
                    <a:pt x="1477833" y="650966"/>
                  </a:cubicBezTo>
                  <a:lnTo>
                    <a:pt x="1477833" y="637725"/>
                  </a:lnTo>
                  <a:lnTo>
                    <a:pt x="1481887" y="644210"/>
                  </a:lnTo>
                  <a:cubicBezTo>
                    <a:pt x="1481895" y="644210"/>
                    <a:pt x="1482024" y="644210"/>
                    <a:pt x="1484167" y="644210"/>
                  </a:cubicBezTo>
                  <a:lnTo>
                    <a:pt x="1500127" y="644210"/>
                  </a:lnTo>
                  <a:cubicBezTo>
                    <a:pt x="1500127" y="644202"/>
                    <a:pt x="1500127" y="644134"/>
                    <a:pt x="1500127" y="643399"/>
                  </a:cubicBezTo>
                  <a:lnTo>
                    <a:pt x="1500127" y="637725"/>
                  </a:lnTo>
                  <a:cubicBezTo>
                    <a:pt x="1500136" y="637725"/>
                    <a:pt x="1500210" y="637725"/>
                    <a:pt x="1500887" y="637725"/>
                  </a:cubicBezTo>
                  <a:lnTo>
                    <a:pt x="1506207" y="637725"/>
                  </a:lnTo>
                  <a:cubicBezTo>
                    <a:pt x="1506207" y="637734"/>
                    <a:pt x="1506207" y="637834"/>
                    <a:pt x="1506207" y="639076"/>
                  </a:cubicBezTo>
                  <a:lnTo>
                    <a:pt x="1506207" y="648534"/>
                  </a:lnTo>
                  <a:cubicBezTo>
                    <a:pt x="1506222" y="648534"/>
                    <a:pt x="1506955" y="648534"/>
                    <a:pt x="1544714" y="648534"/>
                  </a:cubicBezTo>
                  <a:cubicBezTo>
                    <a:pt x="1544714" y="648552"/>
                    <a:pt x="1544714" y="650062"/>
                    <a:pt x="1544714" y="786887"/>
                  </a:cubicBezTo>
                  <a:cubicBezTo>
                    <a:pt x="1544724" y="786887"/>
                    <a:pt x="1544839" y="786887"/>
                    <a:pt x="1546234" y="786887"/>
                  </a:cubicBezTo>
                  <a:lnTo>
                    <a:pt x="1556874" y="786887"/>
                  </a:lnTo>
                  <a:cubicBezTo>
                    <a:pt x="1556874" y="782564"/>
                    <a:pt x="1556874" y="778240"/>
                    <a:pt x="1556874" y="773917"/>
                  </a:cubicBezTo>
                  <a:cubicBezTo>
                    <a:pt x="1558901" y="773917"/>
                    <a:pt x="1558901" y="773917"/>
                    <a:pt x="1560928" y="773917"/>
                  </a:cubicBezTo>
                  <a:cubicBezTo>
                    <a:pt x="1560928" y="778240"/>
                    <a:pt x="1560928" y="782564"/>
                    <a:pt x="1560928" y="786887"/>
                  </a:cubicBezTo>
                  <a:cubicBezTo>
                    <a:pt x="1571061" y="786887"/>
                    <a:pt x="1581195" y="786887"/>
                    <a:pt x="1591328" y="786887"/>
                  </a:cubicBezTo>
                  <a:cubicBezTo>
                    <a:pt x="1591328" y="776078"/>
                    <a:pt x="1591328" y="767431"/>
                    <a:pt x="1591328" y="756622"/>
                  </a:cubicBezTo>
                  <a:cubicBezTo>
                    <a:pt x="1595382" y="756622"/>
                    <a:pt x="1599435" y="756622"/>
                    <a:pt x="1603488" y="756622"/>
                  </a:cubicBezTo>
                  <a:lnTo>
                    <a:pt x="1615648" y="754461"/>
                  </a:lnTo>
                  <a:cubicBezTo>
                    <a:pt x="1617675" y="754461"/>
                    <a:pt x="1617675" y="756622"/>
                    <a:pt x="1619702" y="756622"/>
                  </a:cubicBezTo>
                  <a:lnTo>
                    <a:pt x="1629835" y="756622"/>
                  </a:lnTo>
                  <a:cubicBezTo>
                    <a:pt x="1629835" y="767431"/>
                    <a:pt x="1629835" y="778240"/>
                    <a:pt x="1629835" y="786887"/>
                  </a:cubicBezTo>
                  <a:cubicBezTo>
                    <a:pt x="1631862" y="786887"/>
                    <a:pt x="1633889" y="786887"/>
                    <a:pt x="1637942" y="786887"/>
                  </a:cubicBezTo>
                  <a:cubicBezTo>
                    <a:pt x="1637942" y="793373"/>
                    <a:pt x="1637942" y="799858"/>
                    <a:pt x="1637942" y="804182"/>
                  </a:cubicBezTo>
                  <a:lnTo>
                    <a:pt x="1647278" y="805087"/>
                  </a:lnTo>
                  <a:lnTo>
                    <a:pt x="1660236" y="805087"/>
                  </a:lnTo>
                  <a:cubicBezTo>
                    <a:pt x="1660236" y="799278"/>
                    <a:pt x="1660236" y="795106"/>
                    <a:pt x="1660236" y="789049"/>
                  </a:cubicBezTo>
                  <a:lnTo>
                    <a:pt x="1728192" y="789049"/>
                  </a:lnTo>
                  <a:lnTo>
                    <a:pt x="1728192" y="703796"/>
                  </a:lnTo>
                  <a:lnTo>
                    <a:pt x="1800200" y="703796"/>
                  </a:lnTo>
                  <a:lnTo>
                    <a:pt x="1800200" y="782564"/>
                  </a:lnTo>
                  <a:cubicBezTo>
                    <a:pt x="1800835" y="782564"/>
                    <a:pt x="1801470" y="782564"/>
                    <a:pt x="1802104" y="782564"/>
                  </a:cubicBezTo>
                  <a:lnTo>
                    <a:pt x="1803346" y="805087"/>
                  </a:lnTo>
                  <a:lnTo>
                    <a:pt x="1813022" y="805087"/>
                  </a:lnTo>
                  <a:cubicBezTo>
                    <a:pt x="1813558" y="797873"/>
                    <a:pt x="1814264" y="790219"/>
                    <a:pt x="1814264" y="782564"/>
                  </a:cubicBezTo>
                  <a:cubicBezTo>
                    <a:pt x="1816291" y="782564"/>
                    <a:pt x="1818318" y="782564"/>
                    <a:pt x="1820344" y="782564"/>
                  </a:cubicBezTo>
                  <a:lnTo>
                    <a:pt x="1821586" y="805087"/>
                  </a:lnTo>
                  <a:lnTo>
                    <a:pt x="1872208" y="805087"/>
                  </a:lnTo>
                  <a:lnTo>
                    <a:pt x="1872208" y="642059"/>
                  </a:lnTo>
                  <a:lnTo>
                    <a:pt x="2069535" y="642059"/>
                  </a:lnTo>
                  <a:lnTo>
                    <a:pt x="2069535" y="805087"/>
                  </a:lnTo>
                  <a:lnTo>
                    <a:pt x="2088232" y="805087"/>
                  </a:lnTo>
                  <a:lnTo>
                    <a:pt x="2088232" y="722394"/>
                  </a:lnTo>
                  <a:lnTo>
                    <a:pt x="2183352" y="722394"/>
                  </a:lnTo>
                  <a:cubicBezTo>
                    <a:pt x="2187427" y="616373"/>
                    <a:pt x="2190805" y="510899"/>
                    <a:pt x="2195282" y="404253"/>
                  </a:cubicBezTo>
                  <a:cubicBezTo>
                    <a:pt x="2185149" y="404253"/>
                    <a:pt x="2160829" y="391282"/>
                    <a:pt x="2183122" y="382635"/>
                  </a:cubicBezTo>
                  <a:cubicBezTo>
                    <a:pt x="2181095" y="380473"/>
                    <a:pt x="2179069" y="378311"/>
                    <a:pt x="2177042" y="378311"/>
                  </a:cubicBezTo>
                  <a:cubicBezTo>
                    <a:pt x="2177042" y="365341"/>
                    <a:pt x="2175015" y="363179"/>
                    <a:pt x="2185149" y="354532"/>
                  </a:cubicBezTo>
                  <a:cubicBezTo>
                    <a:pt x="2185149" y="350208"/>
                    <a:pt x="2185149" y="343723"/>
                    <a:pt x="2185149" y="337238"/>
                  </a:cubicBezTo>
                  <a:cubicBezTo>
                    <a:pt x="2189202" y="337238"/>
                    <a:pt x="2193256" y="337238"/>
                    <a:pt x="2199336" y="337238"/>
                  </a:cubicBezTo>
                  <a:cubicBezTo>
                    <a:pt x="2199336" y="328590"/>
                    <a:pt x="2199336" y="322105"/>
                    <a:pt x="2199336" y="315620"/>
                  </a:cubicBezTo>
                  <a:cubicBezTo>
                    <a:pt x="2199336" y="313458"/>
                    <a:pt x="2201362" y="313458"/>
                    <a:pt x="2201362" y="311296"/>
                  </a:cubicBezTo>
                  <a:cubicBezTo>
                    <a:pt x="2201362" y="285355"/>
                    <a:pt x="2201362" y="259414"/>
                    <a:pt x="2201362" y="233472"/>
                  </a:cubicBezTo>
                  <a:cubicBezTo>
                    <a:pt x="2201362" y="231310"/>
                    <a:pt x="2199336" y="229149"/>
                    <a:pt x="2199336" y="226987"/>
                  </a:cubicBezTo>
                  <a:cubicBezTo>
                    <a:pt x="2201362" y="224825"/>
                    <a:pt x="2203389" y="222663"/>
                    <a:pt x="2205416" y="220501"/>
                  </a:cubicBezTo>
                  <a:cubicBezTo>
                    <a:pt x="2205416" y="201045"/>
                    <a:pt x="2205416" y="181589"/>
                    <a:pt x="2205416" y="162133"/>
                  </a:cubicBezTo>
                  <a:cubicBezTo>
                    <a:pt x="2205416" y="159972"/>
                    <a:pt x="2205416" y="159972"/>
                    <a:pt x="2207442" y="157810"/>
                  </a:cubicBezTo>
                  <a:cubicBezTo>
                    <a:pt x="2207442" y="140516"/>
                    <a:pt x="2207442" y="121060"/>
                    <a:pt x="2207442" y="101604"/>
                  </a:cubicBezTo>
                  <a:cubicBezTo>
                    <a:pt x="2209469" y="92957"/>
                    <a:pt x="2209469" y="88633"/>
                    <a:pt x="2209469" y="82148"/>
                  </a:cubicBezTo>
                  <a:cubicBezTo>
                    <a:pt x="2213523" y="88633"/>
                    <a:pt x="2213523" y="92957"/>
                    <a:pt x="2213523" y="99442"/>
                  </a:cubicBezTo>
                  <a:cubicBezTo>
                    <a:pt x="2215549" y="121060"/>
                    <a:pt x="2215549" y="140516"/>
                    <a:pt x="2215549" y="157810"/>
                  </a:cubicBezTo>
                  <a:cubicBezTo>
                    <a:pt x="2217576" y="181589"/>
                    <a:pt x="2217576" y="201045"/>
                    <a:pt x="2217576" y="220501"/>
                  </a:cubicBezTo>
                  <a:cubicBezTo>
                    <a:pt x="2219603" y="222663"/>
                    <a:pt x="2221629" y="224825"/>
                    <a:pt x="2223656" y="226987"/>
                  </a:cubicBezTo>
                  <a:cubicBezTo>
                    <a:pt x="2223656" y="229149"/>
                    <a:pt x="2221629" y="231310"/>
                    <a:pt x="2221629" y="233472"/>
                  </a:cubicBezTo>
                  <a:cubicBezTo>
                    <a:pt x="2221629" y="259414"/>
                    <a:pt x="2221629" y="285355"/>
                    <a:pt x="2221629" y="311296"/>
                  </a:cubicBezTo>
                  <a:cubicBezTo>
                    <a:pt x="2221629" y="313458"/>
                    <a:pt x="2223656" y="313458"/>
                    <a:pt x="2223656" y="315620"/>
                  </a:cubicBezTo>
                  <a:cubicBezTo>
                    <a:pt x="2223656" y="322105"/>
                    <a:pt x="2223656" y="328590"/>
                    <a:pt x="2223656" y="337238"/>
                  </a:cubicBezTo>
                  <a:cubicBezTo>
                    <a:pt x="2227709" y="337238"/>
                    <a:pt x="2233789" y="337238"/>
                    <a:pt x="2237843" y="337238"/>
                  </a:cubicBezTo>
                  <a:cubicBezTo>
                    <a:pt x="2237843" y="343723"/>
                    <a:pt x="2237843" y="350208"/>
                    <a:pt x="2237843" y="354532"/>
                  </a:cubicBezTo>
                  <a:cubicBezTo>
                    <a:pt x="2245950" y="363179"/>
                    <a:pt x="2245950" y="363179"/>
                    <a:pt x="2245950" y="378311"/>
                  </a:cubicBezTo>
                  <a:cubicBezTo>
                    <a:pt x="2243923" y="378311"/>
                    <a:pt x="2241896" y="380473"/>
                    <a:pt x="2239870" y="382635"/>
                  </a:cubicBezTo>
                  <a:cubicBezTo>
                    <a:pt x="2260136" y="393444"/>
                    <a:pt x="2235816" y="402091"/>
                    <a:pt x="2227709" y="404253"/>
                  </a:cubicBezTo>
                  <a:cubicBezTo>
                    <a:pt x="2229736" y="488562"/>
                    <a:pt x="2233789" y="572871"/>
                    <a:pt x="2235816" y="657181"/>
                  </a:cubicBezTo>
                  <a:cubicBezTo>
                    <a:pt x="2258110" y="657181"/>
                    <a:pt x="2280403" y="657181"/>
                    <a:pt x="2300670" y="657181"/>
                  </a:cubicBezTo>
                  <a:cubicBezTo>
                    <a:pt x="2300670" y="683122"/>
                    <a:pt x="2300670" y="709063"/>
                    <a:pt x="2300670" y="732843"/>
                  </a:cubicBezTo>
                  <a:cubicBezTo>
                    <a:pt x="2304724" y="732843"/>
                    <a:pt x="2306750" y="732843"/>
                    <a:pt x="2308777" y="732843"/>
                  </a:cubicBezTo>
                  <a:cubicBezTo>
                    <a:pt x="2308777" y="730681"/>
                    <a:pt x="2310804" y="728519"/>
                    <a:pt x="2310804" y="726358"/>
                  </a:cubicBezTo>
                  <a:cubicBezTo>
                    <a:pt x="2312830" y="726358"/>
                    <a:pt x="2314857" y="726358"/>
                    <a:pt x="2316884" y="726358"/>
                  </a:cubicBezTo>
                  <a:cubicBezTo>
                    <a:pt x="2316884" y="728519"/>
                    <a:pt x="2316884" y="730681"/>
                    <a:pt x="2318911" y="735005"/>
                  </a:cubicBezTo>
                  <a:cubicBezTo>
                    <a:pt x="2322964" y="735005"/>
                    <a:pt x="2327017" y="735005"/>
                    <a:pt x="2331071" y="735005"/>
                  </a:cubicBezTo>
                  <a:cubicBezTo>
                    <a:pt x="2331071" y="732843"/>
                    <a:pt x="2331071" y="730681"/>
                    <a:pt x="2331071" y="728519"/>
                  </a:cubicBezTo>
                  <a:cubicBezTo>
                    <a:pt x="2339177" y="728519"/>
                    <a:pt x="2345257" y="728519"/>
                    <a:pt x="2353364" y="728519"/>
                  </a:cubicBezTo>
                  <a:cubicBezTo>
                    <a:pt x="2353364" y="730681"/>
                    <a:pt x="2353364" y="732843"/>
                    <a:pt x="2353364" y="735005"/>
                  </a:cubicBezTo>
                  <a:cubicBezTo>
                    <a:pt x="2359444" y="735005"/>
                    <a:pt x="2367551" y="735005"/>
                    <a:pt x="2373631" y="735005"/>
                  </a:cubicBezTo>
                  <a:cubicBezTo>
                    <a:pt x="2373631" y="750137"/>
                    <a:pt x="2373631" y="765270"/>
                    <a:pt x="2373631" y="780402"/>
                  </a:cubicBezTo>
                  <a:cubicBezTo>
                    <a:pt x="2377685" y="780402"/>
                    <a:pt x="2383765" y="780402"/>
                    <a:pt x="2387818" y="780402"/>
                  </a:cubicBezTo>
                  <a:cubicBezTo>
                    <a:pt x="2387818" y="776078"/>
                    <a:pt x="2387818" y="771755"/>
                    <a:pt x="2387818" y="767431"/>
                  </a:cubicBezTo>
                  <a:cubicBezTo>
                    <a:pt x="2393898" y="767431"/>
                    <a:pt x="2399978" y="767431"/>
                    <a:pt x="2404032" y="767431"/>
                  </a:cubicBezTo>
                  <a:cubicBezTo>
                    <a:pt x="2404032" y="706902"/>
                    <a:pt x="2404032" y="648534"/>
                    <a:pt x="2404032" y="588004"/>
                  </a:cubicBezTo>
                  <a:cubicBezTo>
                    <a:pt x="2406058" y="585842"/>
                    <a:pt x="2408085" y="583680"/>
                    <a:pt x="2410112" y="581518"/>
                  </a:cubicBezTo>
                  <a:cubicBezTo>
                    <a:pt x="2434432" y="581518"/>
                    <a:pt x="2458752" y="581518"/>
                    <a:pt x="2483073" y="581518"/>
                  </a:cubicBezTo>
                  <a:lnTo>
                    <a:pt x="2483073" y="590166"/>
                  </a:lnTo>
                  <a:lnTo>
                    <a:pt x="2493206" y="590166"/>
                  </a:lnTo>
                  <a:cubicBezTo>
                    <a:pt x="2493206" y="629078"/>
                    <a:pt x="2493206" y="667990"/>
                    <a:pt x="2493206" y="704740"/>
                  </a:cubicBezTo>
                  <a:cubicBezTo>
                    <a:pt x="2501313" y="704740"/>
                    <a:pt x="2507393" y="704740"/>
                    <a:pt x="2515500" y="704740"/>
                  </a:cubicBezTo>
                  <a:cubicBezTo>
                    <a:pt x="2515500" y="683122"/>
                    <a:pt x="2515500" y="661504"/>
                    <a:pt x="2515500" y="637725"/>
                  </a:cubicBezTo>
                  <a:cubicBezTo>
                    <a:pt x="2523606" y="637725"/>
                    <a:pt x="2533740" y="637725"/>
                    <a:pt x="2541847" y="637725"/>
                  </a:cubicBezTo>
                  <a:cubicBezTo>
                    <a:pt x="2543873" y="637725"/>
                    <a:pt x="2543873" y="635563"/>
                    <a:pt x="2545900" y="633401"/>
                  </a:cubicBezTo>
                  <a:lnTo>
                    <a:pt x="2554007" y="633401"/>
                  </a:lnTo>
                  <a:cubicBezTo>
                    <a:pt x="2556033" y="635563"/>
                    <a:pt x="2556033" y="637725"/>
                    <a:pt x="2558060" y="637725"/>
                  </a:cubicBezTo>
                  <a:cubicBezTo>
                    <a:pt x="2564140" y="637725"/>
                    <a:pt x="2572247" y="637725"/>
                    <a:pt x="2580354" y="637725"/>
                  </a:cubicBezTo>
                  <a:cubicBezTo>
                    <a:pt x="2580354" y="598813"/>
                    <a:pt x="2580354" y="559901"/>
                    <a:pt x="2580354" y="520989"/>
                  </a:cubicBezTo>
                  <a:cubicBezTo>
                    <a:pt x="2580368" y="520986"/>
                    <a:pt x="2581235" y="520822"/>
                    <a:pt x="2637101" y="510180"/>
                  </a:cubicBezTo>
                  <a:cubicBezTo>
                    <a:pt x="2637101" y="510187"/>
                    <a:pt x="2637101" y="510261"/>
                    <a:pt x="2637101" y="511261"/>
                  </a:cubicBezTo>
                  <a:lnTo>
                    <a:pt x="2637101" y="518827"/>
                  </a:lnTo>
                  <a:cubicBezTo>
                    <a:pt x="2637118" y="518827"/>
                    <a:pt x="2637762" y="518827"/>
                    <a:pt x="2663448" y="518827"/>
                  </a:cubicBezTo>
                  <a:cubicBezTo>
                    <a:pt x="2663448" y="518849"/>
                    <a:pt x="2663448" y="521220"/>
                    <a:pt x="2663448" y="773917"/>
                  </a:cubicBezTo>
                  <a:cubicBezTo>
                    <a:pt x="2669528" y="773917"/>
                    <a:pt x="2677635" y="773917"/>
                    <a:pt x="2685742" y="773917"/>
                  </a:cubicBezTo>
                  <a:cubicBezTo>
                    <a:pt x="2685742" y="771755"/>
                    <a:pt x="2685742" y="771755"/>
                    <a:pt x="2685742" y="769593"/>
                  </a:cubicBezTo>
                  <a:cubicBezTo>
                    <a:pt x="2689795" y="769593"/>
                    <a:pt x="2693848" y="769593"/>
                    <a:pt x="2697902" y="769593"/>
                  </a:cubicBezTo>
                  <a:cubicBezTo>
                    <a:pt x="2697902" y="771755"/>
                    <a:pt x="2697902" y="771755"/>
                    <a:pt x="2697902" y="773917"/>
                  </a:cubicBezTo>
                  <a:cubicBezTo>
                    <a:pt x="2706009" y="773917"/>
                    <a:pt x="2714115" y="773917"/>
                    <a:pt x="2722222" y="773917"/>
                  </a:cubicBezTo>
                  <a:cubicBezTo>
                    <a:pt x="2722222" y="769593"/>
                    <a:pt x="2722222" y="765270"/>
                    <a:pt x="2722222" y="760946"/>
                  </a:cubicBezTo>
                  <a:cubicBezTo>
                    <a:pt x="2732356" y="760946"/>
                    <a:pt x="2742489" y="760946"/>
                    <a:pt x="2750596" y="760946"/>
                  </a:cubicBezTo>
                  <a:cubicBezTo>
                    <a:pt x="2754649" y="756622"/>
                    <a:pt x="2758703" y="756622"/>
                    <a:pt x="2762756" y="756622"/>
                  </a:cubicBezTo>
                  <a:cubicBezTo>
                    <a:pt x="2768836" y="760946"/>
                    <a:pt x="2776943" y="760946"/>
                    <a:pt x="2783023" y="760946"/>
                  </a:cubicBezTo>
                  <a:cubicBezTo>
                    <a:pt x="2783023" y="754461"/>
                    <a:pt x="2783023" y="750137"/>
                    <a:pt x="2783023" y="743652"/>
                  </a:cubicBezTo>
                  <a:lnTo>
                    <a:pt x="2791130" y="743652"/>
                  </a:lnTo>
                  <a:cubicBezTo>
                    <a:pt x="2791130" y="739328"/>
                    <a:pt x="2791130" y="735005"/>
                    <a:pt x="2791130" y="730681"/>
                  </a:cubicBezTo>
                  <a:cubicBezTo>
                    <a:pt x="2809370" y="730681"/>
                    <a:pt x="2829637" y="730681"/>
                    <a:pt x="2847877" y="730681"/>
                  </a:cubicBezTo>
                  <a:cubicBezTo>
                    <a:pt x="2847877" y="719872"/>
                    <a:pt x="2847877" y="711225"/>
                    <a:pt x="2847877" y="700416"/>
                  </a:cubicBezTo>
                  <a:cubicBezTo>
                    <a:pt x="2853957" y="700416"/>
                    <a:pt x="2860037" y="700416"/>
                    <a:pt x="2866117" y="700416"/>
                  </a:cubicBezTo>
                  <a:cubicBezTo>
                    <a:pt x="2866117" y="698254"/>
                    <a:pt x="2866117" y="696093"/>
                    <a:pt x="2866117" y="693931"/>
                  </a:cubicBezTo>
                  <a:cubicBezTo>
                    <a:pt x="2870171" y="693931"/>
                    <a:pt x="2874224" y="693931"/>
                    <a:pt x="2878277" y="693931"/>
                  </a:cubicBezTo>
                  <a:cubicBezTo>
                    <a:pt x="2878277" y="696093"/>
                    <a:pt x="2878277" y="698254"/>
                    <a:pt x="2878277" y="700416"/>
                  </a:cubicBezTo>
                  <a:cubicBezTo>
                    <a:pt x="2884357" y="700416"/>
                    <a:pt x="2888411" y="700416"/>
                    <a:pt x="2894491" y="700416"/>
                  </a:cubicBezTo>
                  <a:cubicBezTo>
                    <a:pt x="2894491" y="715549"/>
                    <a:pt x="2894491" y="732843"/>
                    <a:pt x="2894491" y="750137"/>
                  </a:cubicBezTo>
                  <a:cubicBezTo>
                    <a:pt x="2904624" y="750137"/>
                    <a:pt x="2916785" y="750137"/>
                    <a:pt x="2926918" y="750137"/>
                  </a:cubicBezTo>
                  <a:cubicBezTo>
                    <a:pt x="2926918" y="741490"/>
                    <a:pt x="2926918" y="732843"/>
                    <a:pt x="2926918" y="724196"/>
                  </a:cubicBezTo>
                  <a:cubicBezTo>
                    <a:pt x="2939078" y="724196"/>
                    <a:pt x="2953265" y="724196"/>
                    <a:pt x="2965425" y="724196"/>
                  </a:cubicBezTo>
                  <a:cubicBezTo>
                    <a:pt x="2965425" y="713387"/>
                    <a:pt x="2965425" y="704740"/>
                    <a:pt x="2965425" y="693931"/>
                  </a:cubicBezTo>
                  <a:cubicBezTo>
                    <a:pt x="2981639" y="693931"/>
                    <a:pt x="2997852" y="693931"/>
                    <a:pt x="3014066" y="693931"/>
                  </a:cubicBezTo>
                  <a:cubicBezTo>
                    <a:pt x="3014066" y="693960"/>
                    <a:pt x="3014066" y="695735"/>
                    <a:pt x="3014066" y="805087"/>
                  </a:cubicBezTo>
                  <a:lnTo>
                    <a:pt x="3014066" y="818866"/>
                  </a:lnTo>
                  <a:lnTo>
                    <a:pt x="3079941" y="818866"/>
                  </a:lnTo>
                  <a:lnTo>
                    <a:pt x="3079941" y="924638"/>
                  </a:lnTo>
                  <a:lnTo>
                    <a:pt x="3079941" y="1030409"/>
                  </a:lnTo>
                  <a:lnTo>
                    <a:pt x="3079941" y="1160647"/>
                  </a:lnTo>
                  <a:lnTo>
                    <a:pt x="3014066" y="1160647"/>
                  </a:lnTo>
                  <a:lnTo>
                    <a:pt x="2842946" y="1160647"/>
                  </a:lnTo>
                  <a:lnTo>
                    <a:pt x="200958" y="1160647"/>
                  </a:lnTo>
                  <a:lnTo>
                    <a:pt x="200958" y="1126882"/>
                  </a:lnTo>
                  <a:lnTo>
                    <a:pt x="0" y="1126882"/>
                  </a:lnTo>
                  <a:lnTo>
                    <a:pt x="0" y="915339"/>
                  </a:lnTo>
                  <a:lnTo>
                    <a:pt x="103377" y="915339"/>
                  </a:lnTo>
                  <a:lnTo>
                    <a:pt x="103377" y="886329"/>
                  </a:lnTo>
                  <a:lnTo>
                    <a:pt x="55096" y="886329"/>
                  </a:lnTo>
                  <a:cubicBezTo>
                    <a:pt x="55096" y="886306"/>
                    <a:pt x="55096" y="884414"/>
                    <a:pt x="55096" y="724196"/>
                  </a:cubicBezTo>
                  <a:cubicBezTo>
                    <a:pt x="55107" y="724196"/>
                    <a:pt x="55578" y="724196"/>
                    <a:pt x="75363" y="724196"/>
                  </a:cubicBezTo>
                  <a:cubicBezTo>
                    <a:pt x="75367" y="724190"/>
                    <a:pt x="75404" y="724108"/>
                    <a:pt x="75870" y="723115"/>
                  </a:cubicBezTo>
                  <a:lnTo>
                    <a:pt x="79416" y="715549"/>
                  </a:lnTo>
                  <a:cubicBezTo>
                    <a:pt x="79425" y="715550"/>
                    <a:pt x="79538" y="715568"/>
                    <a:pt x="81190" y="715819"/>
                  </a:cubicBezTo>
                  <a:lnTo>
                    <a:pt x="93603" y="717710"/>
                  </a:lnTo>
                  <a:cubicBezTo>
                    <a:pt x="93606" y="717720"/>
                    <a:pt x="93644" y="717821"/>
                    <a:pt x="94110" y="719062"/>
                  </a:cubicBezTo>
                  <a:lnTo>
                    <a:pt x="97656" y="728519"/>
                  </a:lnTo>
                  <a:cubicBezTo>
                    <a:pt x="97670" y="728520"/>
                    <a:pt x="98266" y="728570"/>
                    <a:pt x="124003" y="730681"/>
                  </a:cubicBezTo>
                  <a:cubicBezTo>
                    <a:pt x="124003" y="730661"/>
                    <a:pt x="124003" y="729131"/>
                    <a:pt x="124003" y="607460"/>
                  </a:cubicBezTo>
                  <a:cubicBezTo>
                    <a:pt x="124012" y="607460"/>
                    <a:pt x="124131" y="607460"/>
                    <a:pt x="126030" y="607460"/>
                  </a:cubicBezTo>
                  <a:lnTo>
                    <a:pt x="140217" y="607460"/>
                  </a:lnTo>
                  <a:cubicBezTo>
                    <a:pt x="140217" y="607438"/>
                    <a:pt x="140217" y="605724"/>
                    <a:pt x="140217" y="471268"/>
                  </a:cubicBezTo>
                  <a:cubicBezTo>
                    <a:pt x="140225" y="471268"/>
                    <a:pt x="140333" y="471268"/>
                    <a:pt x="141990" y="471268"/>
                  </a:cubicBezTo>
                  <a:lnTo>
                    <a:pt x="154404" y="471268"/>
                  </a:lnTo>
                  <a:cubicBezTo>
                    <a:pt x="154404" y="471251"/>
                    <a:pt x="154404" y="469845"/>
                    <a:pt x="154404" y="356694"/>
                  </a:cubicBezTo>
                  <a:cubicBezTo>
                    <a:pt x="158457" y="354532"/>
                    <a:pt x="158457" y="354532"/>
                    <a:pt x="158457" y="328590"/>
                  </a:cubicBezTo>
                  <a:cubicBezTo>
                    <a:pt x="158464" y="328590"/>
                    <a:pt x="158584" y="328590"/>
                    <a:pt x="160484" y="328590"/>
                  </a:cubicBezTo>
                  <a:lnTo>
                    <a:pt x="174671" y="328590"/>
                  </a:lnTo>
                  <a:cubicBezTo>
                    <a:pt x="174682" y="328567"/>
                    <a:pt x="175288" y="327200"/>
                    <a:pt x="211151" y="246443"/>
                  </a:cubicBezTo>
                  <a:cubicBezTo>
                    <a:pt x="211151" y="246429"/>
                    <a:pt x="211185" y="244478"/>
                    <a:pt x="21520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 dirty="0">
                <a:cs typeface="B Nazanin" panose="00000400000000000000" pitchFamily="2" charset="-78"/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2FDC06EF-03A6-4A69-98E9-D26D507AC35A}"/>
              </a:ext>
            </a:extLst>
          </p:cNvPr>
          <p:cNvSpPr/>
          <p:nvPr/>
        </p:nvSpPr>
        <p:spPr>
          <a:xfrm>
            <a:off x="2437203" y="1409860"/>
            <a:ext cx="1118587" cy="631812"/>
          </a:xfrm>
          <a:custGeom>
            <a:avLst/>
            <a:gdLst>
              <a:gd name="connsiteX0" fmla="*/ 1977150 w 1978122"/>
              <a:gd name="connsiteY0" fmla="*/ 572661 h 1117304"/>
              <a:gd name="connsiteX1" fmla="*/ 1965373 w 1978122"/>
              <a:gd name="connsiteY1" fmla="*/ 515540 h 1117304"/>
              <a:gd name="connsiteX2" fmla="*/ 1637558 w 1978122"/>
              <a:gd name="connsiteY2" fmla="*/ 329015 h 1117304"/>
              <a:gd name="connsiteX3" fmla="*/ 1615661 w 1978122"/>
              <a:gd name="connsiteY3" fmla="*/ 299266 h 1117304"/>
              <a:gd name="connsiteX4" fmla="*/ 1598265 w 1978122"/>
              <a:gd name="connsiteY4" fmla="*/ 238435 h 1117304"/>
              <a:gd name="connsiteX5" fmla="*/ 1345975 w 1978122"/>
              <a:gd name="connsiteY5" fmla="*/ 132657 h 1117304"/>
              <a:gd name="connsiteX6" fmla="*/ 1280427 w 1978122"/>
              <a:gd name="connsiteY6" fmla="*/ 80399 h 1117304"/>
              <a:gd name="connsiteX7" fmla="*/ 980524 w 1978122"/>
              <a:gd name="connsiteY7" fmla="*/ 84252 h 1117304"/>
              <a:gd name="connsiteX8" fmla="*/ 959743 w 1978122"/>
              <a:gd name="connsiteY8" fmla="*/ 80975 h 1117304"/>
              <a:gd name="connsiteX9" fmla="*/ 782258 w 1978122"/>
              <a:gd name="connsiteY9" fmla="*/ 228 h 1117304"/>
              <a:gd name="connsiteX10" fmla="*/ 594941 w 1978122"/>
              <a:gd name="connsiteY10" fmla="*/ 171158 h 1117304"/>
              <a:gd name="connsiteX11" fmla="*/ 574015 w 1978122"/>
              <a:gd name="connsiteY11" fmla="*/ 181279 h 1117304"/>
              <a:gd name="connsiteX12" fmla="*/ 276274 w 1978122"/>
              <a:gd name="connsiteY12" fmla="*/ 269805 h 1117304"/>
              <a:gd name="connsiteX13" fmla="*/ 247677 w 1978122"/>
              <a:gd name="connsiteY13" fmla="*/ 288857 h 1117304"/>
              <a:gd name="connsiteX14" fmla="*/ 3707 w 1978122"/>
              <a:gd name="connsiteY14" fmla="*/ 601401 h 1117304"/>
              <a:gd name="connsiteX15" fmla="*/ 143520 w 1978122"/>
              <a:gd name="connsiteY15" fmla="*/ 806114 h 1117304"/>
              <a:gd name="connsiteX16" fmla="*/ 303610 w 1978122"/>
              <a:gd name="connsiteY16" fmla="*/ 832550 h 1117304"/>
              <a:gd name="connsiteX17" fmla="*/ 355508 w 1978122"/>
              <a:gd name="connsiteY17" fmla="*/ 855276 h 1117304"/>
              <a:gd name="connsiteX18" fmla="*/ 425955 w 1978122"/>
              <a:gd name="connsiteY18" fmla="*/ 929612 h 1117304"/>
              <a:gd name="connsiteX19" fmla="*/ 467157 w 1978122"/>
              <a:gd name="connsiteY19" fmla="*/ 929216 h 1117304"/>
              <a:gd name="connsiteX20" fmla="*/ 537243 w 1978122"/>
              <a:gd name="connsiteY20" fmla="*/ 918699 h 1117304"/>
              <a:gd name="connsiteX21" fmla="*/ 559645 w 1978122"/>
              <a:gd name="connsiteY21" fmla="*/ 951077 h 1117304"/>
              <a:gd name="connsiteX22" fmla="*/ 722940 w 1978122"/>
              <a:gd name="connsiteY22" fmla="*/ 1083975 h 1117304"/>
              <a:gd name="connsiteX23" fmla="*/ 924340 w 1978122"/>
              <a:gd name="connsiteY23" fmla="*/ 1017238 h 1117304"/>
              <a:gd name="connsiteX24" fmla="*/ 946814 w 1978122"/>
              <a:gd name="connsiteY24" fmla="*/ 1017130 h 1117304"/>
              <a:gd name="connsiteX25" fmla="*/ 979156 w 1978122"/>
              <a:gd name="connsiteY25" fmla="*/ 1059664 h 1117304"/>
              <a:gd name="connsiteX26" fmla="*/ 1027092 w 1978122"/>
              <a:gd name="connsiteY26" fmla="*/ 1094348 h 1117304"/>
              <a:gd name="connsiteX27" fmla="*/ 1252443 w 1978122"/>
              <a:gd name="connsiteY27" fmla="*/ 1078897 h 1117304"/>
              <a:gd name="connsiteX28" fmla="*/ 1325951 w 1978122"/>
              <a:gd name="connsiteY28" fmla="*/ 988786 h 1117304"/>
              <a:gd name="connsiteX29" fmla="*/ 1348244 w 1978122"/>
              <a:gd name="connsiteY29" fmla="*/ 983996 h 1117304"/>
              <a:gd name="connsiteX30" fmla="*/ 1616849 w 1978122"/>
              <a:gd name="connsiteY30" fmla="*/ 1003588 h 1117304"/>
              <a:gd name="connsiteX31" fmla="*/ 1691077 w 1978122"/>
              <a:gd name="connsiteY31" fmla="*/ 911172 h 1117304"/>
              <a:gd name="connsiteX32" fmla="*/ 1735557 w 1978122"/>
              <a:gd name="connsiteY32" fmla="*/ 876381 h 1117304"/>
              <a:gd name="connsiteX33" fmla="*/ 1977150 w 1978122"/>
              <a:gd name="connsiteY33" fmla="*/ 572661 h 111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78122" h="1117304">
                <a:moveTo>
                  <a:pt x="1977150" y="572661"/>
                </a:moveTo>
                <a:cubicBezTo>
                  <a:pt x="1975493" y="553609"/>
                  <a:pt x="1971603" y="534484"/>
                  <a:pt x="1965373" y="515540"/>
                </a:cubicBezTo>
                <a:cubicBezTo>
                  <a:pt x="1917832" y="371729"/>
                  <a:pt x="1773913" y="332436"/>
                  <a:pt x="1637558" y="329015"/>
                </a:cubicBezTo>
                <a:cubicBezTo>
                  <a:pt x="1618866" y="328547"/>
                  <a:pt x="1617965" y="314068"/>
                  <a:pt x="1615661" y="299266"/>
                </a:cubicBezTo>
                <a:cubicBezTo>
                  <a:pt x="1612383" y="278377"/>
                  <a:pt x="1607917" y="257416"/>
                  <a:pt x="1598265" y="238435"/>
                </a:cubicBezTo>
                <a:cubicBezTo>
                  <a:pt x="1554434" y="152286"/>
                  <a:pt x="1433961" y="124014"/>
                  <a:pt x="1345975" y="132657"/>
                </a:cubicBezTo>
                <a:cubicBezTo>
                  <a:pt x="1318279" y="135395"/>
                  <a:pt x="1298975" y="96102"/>
                  <a:pt x="1280427" y="80399"/>
                </a:cubicBezTo>
                <a:cubicBezTo>
                  <a:pt x="1195934" y="8872"/>
                  <a:pt x="1059975" y="264"/>
                  <a:pt x="980524" y="84252"/>
                </a:cubicBezTo>
                <a:cubicBezTo>
                  <a:pt x="970944" y="94373"/>
                  <a:pt x="966226" y="89186"/>
                  <a:pt x="959743" y="80975"/>
                </a:cubicBezTo>
                <a:cubicBezTo>
                  <a:pt x="914543" y="23638"/>
                  <a:pt x="855190" y="-2762"/>
                  <a:pt x="782258" y="228"/>
                </a:cubicBezTo>
                <a:cubicBezTo>
                  <a:pt x="687789" y="4117"/>
                  <a:pt x="605205" y="79246"/>
                  <a:pt x="594941" y="171158"/>
                </a:cubicBezTo>
                <a:cubicBezTo>
                  <a:pt x="592563" y="192588"/>
                  <a:pt x="592563" y="192588"/>
                  <a:pt x="574015" y="181279"/>
                </a:cubicBezTo>
                <a:cubicBezTo>
                  <a:pt x="465212" y="114902"/>
                  <a:pt x="329109" y="155059"/>
                  <a:pt x="276274" y="269805"/>
                </a:cubicBezTo>
                <a:cubicBezTo>
                  <a:pt x="270007" y="283419"/>
                  <a:pt x="261688" y="287525"/>
                  <a:pt x="247677" y="288857"/>
                </a:cubicBezTo>
                <a:cubicBezTo>
                  <a:pt x="87912" y="303984"/>
                  <a:pt x="-21900" y="445273"/>
                  <a:pt x="3707" y="601401"/>
                </a:cubicBezTo>
                <a:cubicBezTo>
                  <a:pt x="17357" y="684561"/>
                  <a:pt x="70084" y="764084"/>
                  <a:pt x="143520" y="806114"/>
                </a:cubicBezTo>
                <a:cubicBezTo>
                  <a:pt x="191025" y="833306"/>
                  <a:pt x="249910" y="842166"/>
                  <a:pt x="303610" y="832550"/>
                </a:cubicBezTo>
                <a:cubicBezTo>
                  <a:pt x="329541" y="827904"/>
                  <a:pt x="340994" y="840293"/>
                  <a:pt x="355508" y="855276"/>
                </a:cubicBezTo>
                <a:cubicBezTo>
                  <a:pt x="380899" y="881459"/>
                  <a:pt x="383889" y="920356"/>
                  <a:pt x="425955" y="929612"/>
                </a:cubicBezTo>
                <a:cubicBezTo>
                  <a:pt x="439425" y="932601"/>
                  <a:pt x="453471" y="930908"/>
                  <a:pt x="467157" y="929216"/>
                </a:cubicBezTo>
                <a:cubicBezTo>
                  <a:pt x="486353" y="926839"/>
                  <a:pt x="518839" y="911712"/>
                  <a:pt x="537243" y="918699"/>
                </a:cubicBezTo>
                <a:cubicBezTo>
                  <a:pt x="550713" y="923777"/>
                  <a:pt x="555179" y="938724"/>
                  <a:pt x="559645" y="951077"/>
                </a:cubicBezTo>
                <a:cubicBezTo>
                  <a:pt x="585108" y="1021416"/>
                  <a:pt x="649072" y="1073062"/>
                  <a:pt x="722940" y="1083975"/>
                </a:cubicBezTo>
                <a:cubicBezTo>
                  <a:pt x="794395" y="1094528"/>
                  <a:pt x="877808" y="1075403"/>
                  <a:pt x="924340" y="1017238"/>
                </a:cubicBezTo>
                <a:cubicBezTo>
                  <a:pt x="932191" y="1007406"/>
                  <a:pt x="937594" y="1007226"/>
                  <a:pt x="946814" y="1017130"/>
                </a:cubicBezTo>
                <a:cubicBezTo>
                  <a:pt x="959095" y="1030348"/>
                  <a:pt x="966082" y="1046771"/>
                  <a:pt x="979156" y="1059664"/>
                </a:cubicBezTo>
                <a:cubicBezTo>
                  <a:pt x="993274" y="1073567"/>
                  <a:pt x="1009553" y="1085200"/>
                  <a:pt x="1027092" y="1094348"/>
                </a:cubicBezTo>
                <a:cubicBezTo>
                  <a:pt x="1096711" y="1130507"/>
                  <a:pt x="1187866" y="1122908"/>
                  <a:pt x="1252443" y="1078897"/>
                </a:cubicBezTo>
                <a:cubicBezTo>
                  <a:pt x="1285361" y="1056459"/>
                  <a:pt x="1309852" y="1025017"/>
                  <a:pt x="1325951" y="988786"/>
                </a:cubicBezTo>
                <a:cubicBezTo>
                  <a:pt x="1333046" y="972471"/>
                  <a:pt x="1335026" y="971930"/>
                  <a:pt x="1348244" y="983996"/>
                </a:cubicBezTo>
                <a:cubicBezTo>
                  <a:pt x="1417214" y="1046879"/>
                  <a:pt x="1539451" y="1057684"/>
                  <a:pt x="1616849" y="1003588"/>
                </a:cubicBezTo>
                <a:cubicBezTo>
                  <a:pt x="1649551" y="980718"/>
                  <a:pt x="1675771" y="948016"/>
                  <a:pt x="1691077" y="911172"/>
                </a:cubicBezTo>
                <a:cubicBezTo>
                  <a:pt x="1700081" y="889526"/>
                  <a:pt x="1712939" y="880018"/>
                  <a:pt x="1735557" y="876381"/>
                </a:cubicBezTo>
                <a:cubicBezTo>
                  <a:pt x="1879619" y="853295"/>
                  <a:pt x="1989683" y="715175"/>
                  <a:pt x="1977150" y="5726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DB29E990-8D78-4C82-B36E-5B6C39120A28}"/>
              </a:ext>
            </a:extLst>
          </p:cNvPr>
          <p:cNvSpPr/>
          <p:nvPr/>
        </p:nvSpPr>
        <p:spPr>
          <a:xfrm>
            <a:off x="576681" y="400177"/>
            <a:ext cx="1069211" cy="663586"/>
          </a:xfrm>
          <a:custGeom>
            <a:avLst/>
            <a:gdLst>
              <a:gd name="connsiteX0" fmla="*/ 1889998 w 1890804"/>
              <a:gd name="connsiteY0" fmla="*/ 616151 h 1173493"/>
              <a:gd name="connsiteX1" fmla="*/ 1848833 w 1890804"/>
              <a:gd name="connsiteY1" fmla="*/ 475078 h 1173493"/>
              <a:gd name="connsiteX2" fmla="*/ 1712693 w 1890804"/>
              <a:gd name="connsiteY2" fmla="*/ 345962 h 1173493"/>
              <a:gd name="connsiteX3" fmla="*/ 1611813 w 1890804"/>
              <a:gd name="connsiteY3" fmla="*/ 296404 h 1173493"/>
              <a:gd name="connsiteX4" fmla="*/ 1576842 w 1890804"/>
              <a:gd name="connsiteY4" fmla="*/ 268564 h 1173493"/>
              <a:gd name="connsiteX5" fmla="*/ 1565029 w 1890804"/>
              <a:gd name="connsiteY5" fmla="*/ 225237 h 1173493"/>
              <a:gd name="connsiteX6" fmla="*/ 1527032 w 1890804"/>
              <a:gd name="connsiteY6" fmla="*/ 151802 h 1173493"/>
              <a:gd name="connsiteX7" fmla="*/ 1328190 w 1890804"/>
              <a:gd name="connsiteY7" fmla="*/ 18472 h 1173493"/>
              <a:gd name="connsiteX8" fmla="*/ 1096969 w 1890804"/>
              <a:gd name="connsiteY8" fmla="*/ 15878 h 1173493"/>
              <a:gd name="connsiteX9" fmla="*/ 905726 w 1890804"/>
              <a:gd name="connsiteY9" fmla="*/ 144995 h 1173493"/>
              <a:gd name="connsiteX10" fmla="*/ 875869 w 1890804"/>
              <a:gd name="connsiteY10" fmla="*/ 145787 h 1173493"/>
              <a:gd name="connsiteX11" fmla="*/ 627325 w 1890804"/>
              <a:gd name="connsiteY11" fmla="*/ 63599 h 1173493"/>
              <a:gd name="connsiteX12" fmla="*/ 448939 w 1890804"/>
              <a:gd name="connsiteY12" fmla="*/ 248540 h 1173493"/>
              <a:gd name="connsiteX13" fmla="*/ 423728 w 1890804"/>
              <a:gd name="connsiteY13" fmla="*/ 264747 h 1173493"/>
              <a:gd name="connsiteX14" fmla="*/ 225462 w 1890804"/>
              <a:gd name="connsiteY14" fmla="*/ 275767 h 1173493"/>
              <a:gd name="connsiteX15" fmla="*/ 1733 w 1890804"/>
              <a:gd name="connsiteY15" fmla="*/ 629837 h 1173493"/>
              <a:gd name="connsiteX16" fmla="*/ 185809 w 1890804"/>
              <a:gd name="connsiteY16" fmla="*/ 910615 h 1173493"/>
              <a:gd name="connsiteX17" fmla="*/ 414761 w 1890804"/>
              <a:gd name="connsiteY17" fmla="*/ 939752 h 1173493"/>
              <a:gd name="connsiteX18" fmla="*/ 441736 w 1890804"/>
              <a:gd name="connsiteY18" fmla="*/ 966332 h 1173493"/>
              <a:gd name="connsiteX19" fmla="*/ 535125 w 1890804"/>
              <a:gd name="connsiteY19" fmla="*/ 1112771 h 1173493"/>
              <a:gd name="connsiteX20" fmla="*/ 893985 w 1890804"/>
              <a:gd name="connsiteY20" fmla="*/ 1075207 h 1173493"/>
              <a:gd name="connsiteX21" fmla="*/ 948945 w 1890804"/>
              <a:gd name="connsiteY21" fmla="*/ 1040920 h 1173493"/>
              <a:gd name="connsiteX22" fmla="*/ 1198858 w 1890804"/>
              <a:gd name="connsiteY22" fmla="*/ 1042721 h 1173493"/>
              <a:gd name="connsiteX23" fmla="*/ 1292931 w 1890804"/>
              <a:gd name="connsiteY23" fmla="*/ 917999 h 1173493"/>
              <a:gd name="connsiteX24" fmla="*/ 1311803 w 1890804"/>
              <a:gd name="connsiteY24" fmla="*/ 911372 h 1173493"/>
              <a:gd name="connsiteX25" fmla="*/ 1735707 w 1890804"/>
              <a:gd name="connsiteY25" fmla="*/ 927075 h 1173493"/>
              <a:gd name="connsiteX26" fmla="*/ 1875268 w 1890804"/>
              <a:gd name="connsiteY26" fmla="*/ 740441 h 1173493"/>
              <a:gd name="connsiteX27" fmla="*/ 1889530 w 1890804"/>
              <a:gd name="connsiteY27" fmla="*/ 669779 h 1173493"/>
              <a:gd name="connsiteX28" fmla="*/ 1889998 w 1890804"/>
              <a:gd name="connsiteY28" fmla="*/ 616151 h 1173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890804" h="1173493">
                <a:moveTo>
                  <a:pt x="1889998" y="616151"/>
                </a:moveTo>
                <a:cubicBezTo>
                  <a:pt x="1886613" y="566918"/>
                  <a:pt x="1872603" y="518369"/>
                  <a:pt x="1848833" y="475078"/>
                </a:cubicBezTo>
                <a:cubicBezTo>
                  <a:pt x="1817211" y="417453"/>
                  <a:pt x="1768301" y="379168"/>
                  <a:pt x="1712693" y="345962"/>
                </a:cubicBezTo>
                <a:cubicBezTo>
                  <a:pt x="1680495" y="326730"/>
                  <a:pt x="1646712" y="310126"/>
                  <a:pt x="1611813" y="296404"/>
                </a:cubicBezTo>
                <a:cubicBezTo>
                  <a:pt x="1594310" y="289525"/>
                  <a:pt x="1584369" y="286752"/>
                  <a:pt x="1576842" y="268564"/>
                </a:cubicBezTo>
                <a:cubicBezTo>
                  <a:pt x="1571080" y="254698"/>
                  <a:pt x="1570035" y="239356"/>
                  <a:pt x="1565029" y="225237"/>
                </a:cubicBezTo>
                <a:cubicBezTo>
                  <a:pt x="1555773" y="199162"/>
                  <a:pt x="1542879" y="174419"/>
                  <a:pt x="1527032" y="151802"/>
                </a:cubicBezTo>
                <a:cubicBezTo>
                  <a:pt x="1478988" y="83264"/>
                  <a:pt x="1406560" y="43466"/>
                  <a:pt x="1328190" y="18472"/>
                </a:cubicBezTo>
                <a:cubicBezTo>
                  <a:pt x="1253565" y="-5335"/>
                  <a:pt x="1172134" y="-6055"/>
                  <a:pt x="1096969" y="15878"/>
                </a:cubicBezTo>
                <a:cubicBezTo>
                  <a:pt x="1021697" y="37848"/>
                  <a:pt x="953627" y="82687"/>
                  <a:pt x="905726" y="144995"/>
                </a:cubicBezTo>
                <a:cubicBezTo>
                  <a:pt x="891032" y="164119"/>
                  <a:pt x="891392" y="163795"/>
                  <a:pt x="875869" y="145787"/>
                </a:cubicBezTo>
                <a:cubicBezTo>
                  <a:pt x="809528" y="68713"/>
                  <a:pt x="725720" y="39000"/>
                  <a:pt x="627325" y="63599"/>
                </a:cubicBezTo>
                <a:cubicBezTo>
                  <a:pt x="531163" y="87658"/>
                  <a:pt x="471521" y="151765"/>
                  <a:pt x="448939" y="248540"/>
                </a:cubicBezTo>
                <a:cubicBezTo>
                  <a:pt x="445230" y="264458"/>
                  <a:pt x="440188" y="268600"/>
                  <a:pt x="423728" y="264747"/>
                </a:cubicBezTo>
                <a:cubicBezTo>
                  <a:pt x="356775" y="249116"/>
                  <a:pt x="290507" y="252537"/>
                  <a:pt x="225462" y="275767"/>
                </a:cubicBezTo>
                <a:cubicBezTo>
                  <a:pt x="78806" y="328134"/>
                  <a:pt x="-14006" y="475294"/>
                  <a:pt x="1733" y="629837"/>
                </a:cubicBezTo>
                <a:cubicBezTo>
                  <a:pt x="13402" y="744403"/>
                  <a:pt x="81652" y="858357"/>
                  <a:pt x="185809" y="910615"/>
                </a:cubicBezTo>
                <a:cubicBezTo>
                  <a:pt x="257048" y="946379"/>
                  <a:pt x="336895" y="955059"/>
                  <a:pt x="414761" y="939752"/>
                </a:cubicBezTo>
                <a:cubicBezTo>
                  <a:pt x="435001" y="935790"/>
                  <a:pt x="438855" y="949873"/>
                  <a:pt x="441736" y="966332"/>
                </a:cubicBezTo>
                <a:cubicBezTo>
                  <a:pt x="451100" y="1019851"/>
                  <a:pt x="496948" y="1076035"/>
                  <a:pt x="535125" y="1112771"/>
                </a:cubicBezTo>
                <a:cubicBezTo>
                  <a:pt x="641911" y="1215488"/>
                  <a:pt x="802577" y="1177744"/>
                  <a:pt x="893985" y="1075207"/>
                </a:cubicBezTo>
                <a:cubicBezTo>
                  <a:pt x="913758" y="1053021"/>
                  <a:pt x="915883" y="1018951"/>
                  <a:pt x="948945" y="1040920"/>
                </a:cubicBezTo>
                <a:cubicBezTo>
                  <a:pt x="1027423" y="1093035"/>
                  <a:pt x="1119407" y="1095880"/>
                  <a:pt x="1198858" y="1042721"/>
                </a:cubicBezTo>
                <a:cubicBezTo>
                  <a:pt x="1242653" y="1013440"/>
                  <a:pt x="1277516" y="968601"/>
                  <a:pt x="1292931" y="917999"/>
                </a:cubicBezTo>
                <a:cubicBezTo>
                  <a:pt x="1296064" y="907734"/>
                  <a:pt x="1302943" y="903989"/>
                  <a:pt x="1311803" y="911372"/>
                </a:cubicBezTo>
                <a:cubicBezTo>
                  <a:pt x="1434832" y="1013872"/>
                  <a:pt x="1605006" y="1017726"/>
                  <a:pt x="1735707" y="927075"/>
                </a:cubicBezTo>
                <a:cubicBezTo>
                  <a:pt x="1800679" y="881983"/>
                  <a:pt x="1851245" y="816002"/>
                  <a:pt x="1875268" y="740441"/>
                </a:cubicBezTo>
                <a:cubicBezTo>
                  <a:pt x="1882579" y="717500"/>
                  <a:pt x="1887369" y="693765"/>
                  <a:pt x="1889530" y="669779"/>
                </a:cubicBezTo>
                <a:cubicBezTo>
                  <a:pt x="1891043" y="652023"/>
                  <a:pt x="1891223" y="634051"/>
                  <a:pt x="1889998" y="61615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FD29DDFA-082C-482E-B74A-F0F64E9A730C}"/>
              </a:ext>
            </a:extLst>
          </p:cNvPr>
          <p:cNvSpPr/>
          <p:nvPr/>
        </p:nvSpPr>
        <p:spPr>
          <a:xfrm>
            <a:off x="9846824" y="1965777"/>
            <a:ext cx="650678" cy="394654"/>
          </a:xfrm>
          <a:custGeom>
            <a:avLst/>
            <a:gdLst>
              <a:gd name="connsiteX0" fmla="*/ 1148958 w 1150665"/>
              <a:gd name="connsiteY0" fmla="*/ 379387 h 697909"/>
              <a:gd name="connsiteX1" fmla="*/ 1137469 w 1150665"/>
              <a:gd name="connsiteY1" fmla="*/ 328389 h 697909"/>
              <a:gd name="connsiteX2" fmla="*/ 1028234 w 1150665"/>
              <a:gd name="connsiteY2" fmla="*/ 207268 h 697909"/>
              <a:gd name="connsiteX3" fmla="*/ 844770 w 1150665"/>
              <a:gd name="connsiteY3" fmla="*/ 169812 h 697909"/>
              <a:gd name="connsiteX4" fmla="*/ 806845 w 1150665"/>
              <a:gd name="connsiteY4" fmla="*/ 174674 h 697909"/>
              <a:gd name="connsiteX5" fmla="*/ 773062 w 1150665"/>
              <a:gd name="connsiteY5" fmla="*/ 114239 h 697909"/>
              <a:gd name="connsiteX6" fmla="*/ 710792 w 1150665"/>
              <a:gd name="connsiteY6" fmla="*/ 47574 h 697909"/>
              <a:gd name="connsiteX7" fmla="*/ 517855 w 1150665"/>
              <a:gd name="connsiteY7" fmla="*/ 6733 h 697909"/>
              <a:gd name="connsiteX8" fmla="*/ 386362 w 1150665"/>
              <a:gd name="connsiteY8" fmla="*/ 114419 h 697909"/>
              <a:gd name="connsiteX9" fmla="*/ 359459 w 1150665"/>
              <a:gd name="connsiteY9" fmla="*/ 124036 h 697909"/>
              <a:gd name="connsiteX10" fmla="*/ 216513 w 1150665"/>
              <a:gd name="connsiteY10" fmla="*/ 108225 h 697909"/>
              <a:gd name="connsiteX11" fmla="*/ 22 w 1150665"/>
              <a:gd name="connsiteY11" fmla="*/ 354860 h 697909"/>
              <a:gd name="connsiteX12" fmla="*/ 33157 w 1150665"/>
              <a:gd name="connsiteY12" fmla="*/ 484084 h 697909"/>
              <a:gd name="connsiteX13" fmla="*/ 154601 w 1150665"/>
              <a:gd name="connsiteY13" fmla="*/ 603044 h 697909"/>
              <a:gd name="connsiteX14" fmla="*/ 340658 w 1150665"/>
              <a:gd name="connsiteY14" fmla="*/ 611976 h 697909"/>
              <a:gd name="connsiteX15" fmla="*/ 428248 w 1150665"/>
              <a:gd name="connsiteY15" fmla="*/ 650657 h 697909"/>
              <a:gd name="connsiteX16" fmla="*/ 549297 w 1150665"/>
              <a:gd name="connsiteY16" fmla="*/ 697909 h 697909"/>
              <a:gd name="connsiteX17" fmla="*/ 704345 w 1150665"/>
              <a:gd name="connsiteY17" fmla="*/ 636935 h 697909"/>
              <a:gd name="connsiteX18" fmla="*/ 772883 w 1150665"/>
              <a:gd name="connsiteY18" fmla="*/ 634594 h 697909"/>
              <a:gd name="connsiteX19" fmla="*/ 777204 w 1150665"/>
              <a:gd name="connsiteY19" fmla="*/ 637691 h 697909"/>
              <a:gd name="connsiteX20" fmla="*/ 893391 w 1150665"/>
              <a:gd name="connsiteY20" fmla="*/ 664559 h 697909"/>
              <a:gd name="connsiteX21" fmla="*/ 1073973 w 1150665"/>
              <a:gd name="connsiteY21" fmla="*/ 591375 h 697909"/>
              <a:gd name="connsiteX22" fmla="*/ 1148958 w 1150665"/>
              <a:gd name="connsiteY22" fmla="*/ 379387 h 6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0665" h="697909">
                <a:moveTo>
                  <a:pt x="1148958" y="379387"/>
                </a:moveTo>
                <a:cubicBezTo>
                  <a:pt x="1146941" y="362243"/>
                  <a:pt x="1143159" y="345136"/>
                  <a:pt x="1137469" y="328389"/>
                </a:cubicBezTo>
                <a:cubicBezTo>
                  <a:pt x="1119353" y="274869"/>
                  <a:pt x="1077395" y="233451"/>
                  <a:pt x="1028234" y="207268"/>
                </a:cubicBezTo>
                <a:cubicBezTo>
                  <a:pt x="969672" y="176114"/>
                  <a:pt x="913920" y="161744"/>
                  <a:pt x="844770" y="169812"/>
                </a:cubicBezTo>
                <a:cubicBezTo>
                  <a:pt x="832344" y="171252"/>
                  <a:pt x="819199" y="176727"/>
                  <a:pt x="806845" y="174674"/>
                </a:cubicBezTo>
                <a:cubicBezTo>
                  <a:pt x="781742" y="170460"/>
                  <a:pt x="782391" y="132427"/>
                  <a:pt x="773062" y="114239"/>
                </a:cubicBezTo>
                <a:cubicBezTo>
                  <a:pt x="759017" y="86831"/>
                  <a:pt x="736327" y="64358"/>
                  <a:pt x="710792" y="47574"/>
                </a:cubicBezTo>
                <a:cubicBezTo>
                  <a:pt x="654823" y="10730"/>
                  <a:pt x="584016" y="-12068"/>
                  <a:pt x="517855" y="6733"/>
                </a:cubicBezTo>
                <a:cubicBezTo>
                  <a:pt x="461491" y="22760"/>
                  <a:pt x="414779" y="63781"/>
                  <a:pt x="386362" y="114419"/>
                </a:cubicBezTo>
                <a:cubicBezTo>
                  <a:pt x="379231" y="127097"/>
                  <a:pt x="372712" y="129474"/>
                  <a:pt x="359459" y="124036"/>
                </a:cubicBezTo>
                <a:cubicBezTo>
                  <a:pt x="313466" y="105271"/>
                  <a:pt x="265782" y="100625"/>
                  <a:pt x="216513" y="108225"/>
                </a:cubicBezTo>
                <a:cubicBezTo>
                  <a:pt x="95139" y="126953"/>
                  <a:pt x="1607" y="233919"/>
                  <a:pt x="22" y="354860"/>
                </a:cubicBezTo>
                <a:cubicBezTo>
                  <a:pt x="-590" y="400204"/>
                  <a:pt x="11475" y="444395"/>
                  <a:pt x="33157" y="484084"/>
                </a:cubicBezTo>
                <a:cubicBezTo>
                  <a:pt x="63014" y="538684"/>
                  <a:pt x="96184" y="578085"/>
                  <a:pt x="154601" y="603044"/>
                </a:cubicBezTo>
                <a:cubicBezTo>
                  <a:pt x="212190" y="627643"/>
                  <a:pt x="281052" y="632901"/>
                  <a:pt x="340658" y="611976"/>
                </a:cubicBezTo>
                <a:cubicBezTo>
                  <a:pt x="377611" y="599010"/>
                  <a:pt x="403470" y="628183"/>
                  <a:pt x="428248" y="650657"/>
                </a:cubicBezTo>
                <a:cubicBezTo>
                  <a:pt x="459330" y="678857"/>
                  <a:pt x="507519" y="697801"/>
                  <a:pt x="549297" y="697909"/>
                </a:cubicBezTo>
                <a:cubicBezTo>
                  <a:pt x="596586" y="698017"/>
                  <a:pt x="658425" y="680514"/>
                  <a:pt x="704345" y="636935"/>
                </a:cubicBezTo>
                <a:cubicBezTo>
                  <a:pt x="735750" y="607114"/>
                  <a:pt x="736254" y="614245"/>
                  <a:pt x="772883" y="634594"/>
                </a:cubicBezTo>
                <a:cubicBezTo>
                  <a:pt x="774395" y="635422"/>
                  <a:pt x="775656" y="636827"/>
                  <a:pt x="777204" y="637691"/>
                </a:cubicBezTo>
                <a:cubicBezTo>
                  <a:pt x="807745" y="655447"/>
                  <a:pt x="858672" y="664127"/>
                  <a:pt x="893391" y="664559"/>
                </a:cubicBezTo>
                <a:cubicBezTo>
                  <a:pt x="957319" y="665315"/>
                  <a:pt x="1028522" y="635962"/>
                  <a:pt x="1073973" y="591375"/>
                </a:cubicBezTo>
                <a:cubicBezTo>
                  <a:pt x="1130374" y="536055"/>
                  <a:pt x="1158070" y="457145"/>
                  <a:pt x="1148958" y="3793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198D68E2-8E5A-4F99-BD12-2B24A717E995}"/>
              </a:ext>
            </a:extLst>
          </p:cNvPr>
          <p:cNvSpPr/>
          <p:nvPr/>
        </p:nvSpPr>
        <p:spPr>
          <a:xfrm>
            <a:off x="10949807" y="2006495"/>
            <a:ext cx="795353" cy="478839"/>
          </a:xfrm>
          <a:custGeom>
            <a:avLst/>
            <a:gdLst>
              <a:gd name="connsiteX0" fmla="*/ 1148958 w 1150665"/>
              <a:gd name="connsiteY0" fmla="*/ 379387 h 697909"/>
              <a:gd name="connsiteX1" fmla="*/ 1137469 w 1150665"/>
              <a:gd name="connsiteY1" fmla="*/ 328389 h 697909"/>
              <a:gd name="connsiteX2" fmla="*/ 1028234 w 1150665"/>
              <a:gd name="connsiteY2" fmla="*/ 207268 h 697909"/>
              <a:gd name="connsiteX3" fmla="*/ 844770 w 1150665"/>
              <a:gd name="connsiteY3" fmla="*/ 169812 h 697909"/>
              <a:gd name="connsiteX4" fmla="*/ 806845 w 1150665"/>
              <a:gd name="connsiteY4" fmla="*/ 174674 h 697909"/>
              <a:gd name="connsiteX5" fmla="*/ 773062 w 1150665"/>
              <a:gd name="connsiteY5" fmla="*/ 114239 h 697909"/>
              <a:gd name="connsiteX6" fmla="*/ 710792 w 1150665"/>
              <a:gd name="connsiteY6" fmla="*/ 47574 h 697909"/>
              <a:gd name="connsiteX7" fmla="*/ 517855 w 1150665"/>
              <a:gd name="connsiteY7" fmla="*/ 6733 h 697909"/>
              <a:gd name="connsiteX8" fmla="*/ 386362 w 1150665"/>
              <a:gd name="connsiteY8" fmla="*/ 114419 h 697909"/>
              <a:gd name="connsiteX9" fmla="*/ 359459 w 1150665"/>
              <a:gd name="connsiteY9" fmla="*/ 124036 h 697909"/>
              <a:gd name="connsiteX10" fmla="*/ 216513 w 1150665"/>
              <a:gd name="connsiteY10" fmla="*/ 108225 h 697909"/>
              <a:gd name="connsiteX11" fmla="*/ 22 w 1150665"/>
              <a:gd name="connsiteY11" fmla="*/ 354860 h 697909"/>
              <a:gd name="connsiteX12" fmla="*/ 33157 w 1150665"/>
              <a:gd name="connsiteY12" fmla="*/ 484084 h 697909"/>
              <a:gd name="connsiteX13" fmla="*/ 154601 w 1150665"/>
              <a:gd name="connsiteY13" fmla="*/ 603044 h 697909"/>
              <a:gd name="connsiteX14" fmla="*/ 340658 w 1150665"/>
              <a:gd name="connsiteY14" fmla="*/ 611976 h 697909"/>
              <a:gd name="connsiteX15" fmla="*/ 428248 w 1150665"/>
              <a:gd name="connsiteY15" fmla="*/ 650657 h 697909"/>
              <a:gd name="connsiteX16" fmla="*/ 549297 w 1150665"/>
              <a:gd name="connsiteY16" fmla="*/ 697909 h 697909"/>
              <a:gd name="connsiteX17" fmla="*/ 704345 w 1150665"/>
              <a:gd name="connsiteY17" fmla="*/ 636935 h 697909"/>
              <a:gd name="connsiteX18" fmla="*/ 772883 w 1150665"/>
              <a:gd name="connsiteY18" fmla="*/ 634594 h 697909"/>
              <a:gd name="connsiteX19" fmla="*/ 777204 w 1150665"/>
              <a:gd name="connsiteY19" fmla="*/ 637691 h 697909"/>
              <a:gd name="connsiteX20" fmla="*/ 893391 w 1150665"/>
              <a:gd name="connsiteY20" fmla="*/ 664559 h 697909"/>
              <a:gd name="connsiteX21" fmla="*/ 1073973 w 1150665"/>
              <a:gd name="connsiteY21" fmla="*/ 591375 h 697909"/>
              <a:gd name="connsiteX22" fmla="*/ 1148958 w 1150665"/>
              <a:gd name="connsiteY22" fmla="*/ 379387 h 6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0665" h="697909">
                <a:moveTo>
                  <a:pt x="1148958" y="379387"/>
                </a:moveTo>
                <a:cubicBezTo>
                  <a:pt x="1146941" y="362243"/>
                  <a:pt x="1143159" y="345136"/>
                  <a:pt x="1137469" y="328389"/>
                </a:cubicBezTo>
                <a:cubicBezTo>
                  <a:pt x="1119353" y="274869"/>
                  <a:pt x="1077395" y="233451"/>
                  <a:pt x="1028234" y="207268"/>
                </a:cubicBezTo>
                <a:cubicBezTo>
                  <a:pt x="969672" y="176114"/>
                  <a:pt x="913920" y="161744"/>
                  <a:pt x="844770" y="169812"/>
                </a:cubicBezTo>
                <a:cubicBezTo>
                  <a:pt x="832344" y="171252"/>
                  <a:pt x="819199" y="176727"/>
                  <a:pt x="806845" y="174674"/>
                </a:cubicBezTo>
                <a:cubicBezTo>
                  <a:pt x="781742" y="170460"/>
                  <a:pt x="782391" y="132427"/>
                  <a:pt x="773062" y="114239"/>
                </a:cubicBezTo>
                <a:cubicBezTo>
                  <a:pt x="759017" y="86831"/>
                  <a:pt x="736327" y="64358"/>
                  <a:pt x="710792" y="47574"/>
                </a:cubicBezTo>
                <a:cubicBezTo>
                  <a:pt x="654823" y="10730"/>
                  <a:pt x="584016" y="-12068"/>
                  <a:pt x="517855" y="6733"/>
                </a:cubicBezTo>
                <a:cubicBezTo>
                  <a:pt x="461491" y="22760"/>
                  <a:pt x="414779" y="63781"/>
                  <a:pt x="386362" y="114419"/>
                </a:cubicBezTo>
                <a:cubicBezTo>
                  <a:pt x="379231" y="127097"/>
                  <a:pt x="372712" y="129474"/>
                  <a:pt x="359459" y="124036"/>
                </a:cubicBezTo>
                <a:cubicBezTo>
                  <a:pt x="313466" y="105271"/>
                  <a:pt x="265782" y="100625"/>
                  <a:pt x="216513" y="108225"/>
                </a:cubicBezTo>
                <a:cubicBezTo>
                  <a:pt x="95139" y="126953"/>
                  <a:pt x="1607" y="233919"/>
                  <a:pt x="22" y="354860"/>
                </a:cubicBezTo>
                <a:cubicBezTo>
                  <a:pt x="-590" y="400204"/>
                  <a:pt x="11475" y="444395"/>
                  <a:pt x="33157" y="484084"/>
                </a:cubicBezTo>
                <a:cubicBezTo>
                  <a:pt x="63014" y="538684"/>
                  <a:pt x="96184" y="578085"/>
                  <a:pt x="154601" y="603044"/>
                </a:cubicBezTo>
                <a:cubicBezTo>
                  <a:pt x="212190" y="627643"/>
                  <a:pt x="281052" y="632901"/>
                  <a:pt x="340658" y="611976"/>
                </a:cubicBezTo>
                <a:cubicBezTo>
                  <a:pt x="377611" y="599010"/>
                  <a:pt x="403470" y="628183"/>
                  <a:pt x="428248" y="650657"/>
                </a:cubicBezTo>
                <a:cubicBezTo>
                  <a:pt x="459330" y="678857"/>
                  <a:pt x="507519" y="697801"/>
                  <a:pt x="549297" y="697909"/>
                </a:cubicBezTo>
                <a:cubicBezTo>
                  <a:pt x="596586" y="698017"/>
                  <a:pt x="658425" y="680514"/>
                  <a:pt x="704345" y="636935"/>
                </a:cubicBezTo>
                <a:cubicBezTo>
                  <a:pt x="735750" y="607114"/>
                  <a:pt x="736254" y="614245"/>
                  <a:pt x="772883" y="634594"/>
                </a:cubicBezTo>
                <a:cubicBezTo>
                  <a:pt x="774395" y="635422"/>
                  <a:pt x="775656" y="636827"/>
                  <a:pt x="777204" y="637691"/>
                </a:cubicBezTo>
                <a:cubicBezTo>
                  <a:pt x="807745" y="655447"/>
                  <a:pt x="858672" y="664127"/>
                  <a:pt x="893391" y="664559"/>
                </a:cubicBezTo>
                <a:cubicBezTo>
                  <a:pt x="957319" y="665315"/>
                  <a:pt x="1028522" y="635962"/>
                  <a:pt x="1073973" y="591375"/>
                </a:cubicBezTo>
                <a:cubicBezTo>
                  <a:pt x="1130374" y="536055"/>
                  <a:pt x="1158070" y="457145"/>
                  <a:pt x="1148958" y="37938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9B3FBC81-5FE7-41ED-BCEC-FB129E71244B}"/>
              </a:ext>
            </a:extLst>
          </p:cNvPr>
          <p:cNvSpPr/>
          <p:nvPr/>
        </p:nvSpPr>
        <p:spPr>
          <a:xfrm>
            <a:off x="9894279" y="1320945"/>
            <a:ext cx="962712" cy="543770"/>
          </a:xfrm>
          <a:custGeom>
            <a:avLst/>
            <a:gdLst>
              <a:gd name="connsiteX0" fmla="*/ 1977150 w 1978122"/>
              <a:gd name="connsiteY0" fmla="*/ 572661 h 1117304"/>
              <a:gd name="connsiteX1" fmla="*/ 1965373 w 1978122"/>
              <a:gd name="connsiteY1" fmla="*/ 515540 h 1117304"/>
              <a:gd name="connsiteX2" fmla="*/ 1637558 w 1978122"/>
              <a:gd name="connsiteY2" fmla="*/ 329015 h 1117304"/>
              <a:gd name="connsiteX3" fmla="*/ 1615661 w 1978122"/>
              <a:gd name="connsiteY3" fmla="*/ 299266 h 1117304"/>
              <a:gd name="connsiteX4" fmla="*/ 1598265 w 1978122"/>
              <a:gd name="connsiteY4" fmla="*/ 238435 h 1117304"/>
              <a:gd name="connsiteX5" fmla="*/ 1345975 w 1978122"/>
              <a:gd name="connsiteY5" fmla="*/ 132657 h 1117304"/>
              <a:gd name="connsiteX6" fmla="*/ 1280427 w 1978122"/>
              <a:gd name="connsiteY6" fmla="*/ 80399 h 1117304"/>
              <a:gd name="connsiteX7" fmla="*/ 980524 w 1978122"/>
              <a:gd name="connsiteY7" fmla="*/ 84252 h 1117304"/>
              <a:gd name="connsiteX8" fmla="*/ 959743 w 1978122"/>
              <a:gd name="connsiteY8" fmla="*/ 80975 h 1117304"/>
              <a:gd name="connsiteX9" fmla="*/ 782258 w 1978122"/>
              <a:gd name="connsiteY9" fmla="*/ 228 h 1117304"/>
              <a:gd name="connsiteX10" fmla="*/ 594941 w 1978122"/>
              <a:gd name="connsiteY10" fmla="*/ 171158 h 1117304"/>
              <a:gd name="connsiteX11" fmla="*/ 574015 w 1978122"/>
              <a:gd name="connsiteY11" fmla="*/ 181279 h 1117304"/>
              <a:gd name="connsiteX12" fmla="*/ 276274 w 1978122"/>
              <a:gd name="connsiteY12" fmla="*/ 269805 h 1117304"/>
              <a:gd name="connsiteX13" fmla="*/ 247677 w 1978122"/>
              <a:gd name="connsiteY13" fmla="*/ 288857 h 1117304"/>
              <a:gd name="connsiteX14" fmla="*/ 3707 w 1978122"/>
              <a:gd name="connsiteY14" fmla="*/ 601401 h 1117304"/>
              <a:gd name="connsiteX15" fmla="*/ 143520 w 1978122"/>
              <a:gd name="connsiteY15" fmla="*/ 806114 h 1117304"/>
              <a:gd name="connsiteX16" fmla="*/ 303610 w 1978122"/>
              <a:gd name="connsiteY16" fmla="*/ 832550 h 1117304"/>
              <a:gd name="connsiteX17" fmla="*/ 355508 w 1978122"/>
              <a:gd name="connsiteY17" fmla="*/ 855276 h 1117304"/>
              <a:gd name="connsiteX18" fmla="*/ 425955 w 1978122"/>
              <a:gd name="connsiteY18" fmla="*/ 929612 h 1117304"/>
              <a:gd name="connsiteX19" fmla="*/ 467157 w 1978122"/>
              <a:gd name="connsiteY19" fmla="*/ 929216 h 1117304"/>
              <a:gd name="connsiteX20" fmla="*/ 537243 w 1978122"/>
              <a:gd name="connsiteY20" fmla="*/ 918699 h 1117304"/>
              <a:gd name="connsiteX21" fmla="*/ 559645 w 1978122"/>
              <a:gd name="connsiteY21" fmla="*/ 951077 h 1117304"/>
              <a:gd name="connsiteX22" fmla="*/ 722940 w 1978122"/>
              <a:gd name="connsiteY22" fmla="*/ 1083975 h 1117304"/>
              <a:gd name="connsiteX23" fmla="*/ 924340 w 1978122"/>
              <a:gd name="connsiteY23" fmla="*/ 1017238 h 1117304"/>
              <a:gd name="connsiteX24" fmla="*/ 946814 w 1978122"/>
              <a:gd name="connsiteY24" fmla="*/ 1017130 h 1117304"/>
              <a:gd name="connsiteX25" fmla="*/ 979156 w 1978122"/>
              <a:gd name="connsiteY25" fmla="*/ 1059664 h 1117304"/>
              <a:gd name="connsiteX26" fmla="*/ 1027092 w 1978122"/>
              <a:gd name="connsiteY26" fmla="*/ 1094348 h 1117304"/>
              <a:gd name="connsiteX27" fmla="*/ 1252443 w 1978122"/>
              <a:gd name="connsiteY27" fmla="*/ 1078897 h 1117304"/>
              <a:gd name="connsiteX28" fmla="*/ 1325951 w 1978122"/>
              <a:gd name="connsiteY28" fmla="*/ 988786 h 1117304"/>
              <a:gd name="connsiteX29" fmla="*/ 1348244 w 1978122"/>
              <a:gd name="connsiteY29" fmla="*/ 983996 h 1117304"/>
              <a:gd name="connsiteX30" fmla="*/ 1616849 w 1978122"/>
              <a:gd name="connsiteY30" fmla="*/ 1003588 h 1117304"/>
              <a:gd name="connsiteX31" fmla="*/ 1691077 w 1978122"/>
              <a:gd name="connsiteY31" fmla="*/ 911172 h 1117304"/>
              <a:gd name="connsiteX32" fmla="*/ 1735557 w 1978122"/>
              <a:gd name="connsiteY32" fmla="*/ 876381 h 1117304"/>
              <a:gd name="connsiteX33" fmla="*/ 1977150 w 1978122"/>
              <a:gd name="connsiteY33" fmla="*/ 572661 h 1117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978122" h="1117304">
                <a:moveTo>
                  <a:pt x="1977150" y="572661"/>
                </a:moveTo>
                <a:cubicBezTo>
                  <a:pt x="1975493" y="553609"/>
                  <a:pt x="1971603" y="534484"/>
                  <a:pt x="1965373" y="515540"/>
                </a:cubicBezTo>
                <a:cubicBezTo>
                  <a:pt x="1917832" y="371729"/>
                  <a:pt x="1773913" y="332436"/>
                  <a:pt x="1637558" y="329015"/>
                </a:cubicBezTo>
                <a:cubicBezTo>
                  <a:pt x="1618866" y="328547"/>
                  <a:pt x="1617965" y="314068"/>
                  <a:pt x="1615661" y="299266"/>
                </a:cubicBezTo>
                <a:cubicBezTo>
                  <a:pt x="1612383" y="278377"/>
                  <a:pt x="1607917" y="257416"/>
                  <a:pt x="1598265" y="238435"/>
                </a:cubicBezTo>
                <a:cubicBezTo>
                  <a:pt x="1554434" y="152286"/>
                  <a:pt x="1433961" y="124014"/>
                  <a:pt x="1345975" y="132657"/>
                </a:cubicBezTo>
                <a:cubicBezTo>
                  <a:pt x="1318279" y="135395"/>
                  <a:pt x="1298975" y="96102"/>
                  <a:pt x="1280427" y="80399"/>
                </a:cubicBezTo>
                <a:cubicBezTo>
                  <a:pt x="1195934" y="8872"/>
                  <a:pt x="1059975" y="264"/>
                  <a:pt x="980524" y="84252"/>
                </a:cubicBezTo>
                <a:cubicBezTo>
                  <a:pt x="970944" y="94373"/>
                  <a:pt x="966226" y="89186"/>
                  <a:pt x="959743" y="80975"/>
                </a:cubicBezTo>
                <a:cubicBezTo>
                  <a:pt x="914543" y="23638"/>
                  <a:pt x="855190" y="-2762"/>
                  <a:pt x="782258" y="228"/>
                </a:cubicBezTo>
                <a:cubicBezTo>
                  <a:pt x="687789" y="4117"/>
                  <a:pt x="605205" y="79246"/>
                  <a:pt x="594941" y="171158"/>
                </a:cubicBezTo>
                <a:cubicBezTo>
                  <a:pt x="592563" y="192588"/>
                  <a:pt x="592563" y="192588"/>
                  <a:pt x="574015" y="181279"/>
                </a:cubicBezTo>
                <a:cubicBezTo>
                  <a:pt x="465212" y="114902"/>
                  <a:pt x="329109" y="155059"/>
                  <a:pt x="276274" y="269805"/>
                </a:cubicBezTo>
                <a:cubicBezTo>
                  <a:pt x="270007" y="283419"/>
                  <a:pt x="261688" y="287525"/>
                  <a:pt x="247677" y="288857"/>
                </a:cubicBezTo>
                <a:cubicBezTo>
                  <a:pt x="87912" y="303984"/>
                  <a:pt x="-21900" y="445273"/>
                  <a:pt x="3707" y="601401"/>
                </a:cubicBezTo>
                <a:cubicBezTo>
                  <a:pt x="17357" y="684561"/>
                  <a:pt x="70084" y="764084"/>
                  <a:pt x="143520" y="806114"/>
                </a:cubicBezTo>
                <a:cubicBezTo>
                  <a:pt x="191025" y="833306"/>
                  <a:pt x="249910" y="842166"/>
                  <a:pt x="303610" y="832550"/>
                </a:cubicBezTo>
                <a:cubicBezTo>
                  <a:pt x="329541" y="827904"/>
                  <a:pt x="340994" y="840293"/>
                  <a:pt x="355508" y="855276"/>
                </a:cubicBezTo>
                <a:cubicBezTo>
                  <a:pt x="380899" y="881459"/>
                  <a:pt x="383889" y="920356"/>
                  <a:pt x="425955" y="929612"/>
                </a:cubicBezTo>
                <a:cubicBezTo>
                  <a:pt x="439425" y="932601"/>
                  <a:pt x="453471" y="930908"/>
                  <a:pt x="467157" y="929216"/>
                </a:cubicBezTo>
                <a:cubicBezTo>
                  <a:pt x="486353" y="926839"/>
                  <a:pt x="518839" y="911712"/>
                  <a:pt x="537243" y="918699"/>
                </a:cubicBezTo>
                <a:cubicBezTo>
                  <a:pt x="550713" y="923777"/>
                  <a:pt x="555179" y="938724"/>
                  <a:pt x="559645" y="951077"/>
                </a:cubicBezTo>
                <a:cubicBezTo>
                  <a:pt x="585108" y="1021416"/>
                  <a:pt x="649072" y="1073062"/>
                  <a:pt x="722940" y="1083975"/>
                </a:cubicBezTo>
                <a:cubicBezTo>
                  <a:pt x="794395" y="1094528"/>
                  <a:pt x="877808" y="1075403"/>
                  <a:pt x="924340" y="1017238"/>
                </a:cubicBezTo>
                <a:cubicBezTo>
                  <a:pt x="932191" y="1007406"/>
                  <a:pt x="937594" y="1007226"/>
                  <a:pt x="946814" y="1017130"/>
                </a:cubicBezTo>
                <a:cubicBezTo>
                  <a:pt x="959095" y="1030348"/>
                  <a:pt x="966082" y="1046771"/>
                  <a:pt x="979156" y="1059664"/>
                </a:cubicBezTo>
                <a:cubicBezTo>
                  <a:pt x="993274" y="1073567"/>
                  <a:pt x="1009553" y="1085200"/>
                  <a:pt x="1027092" y="1094348"/>
                </a:cubicBezTo>
                <a:cubicBezTo>
                  <a:pt x="1096711" y="1130507"/>
                  <a:pt x="1187866" y="1122908"/>
                  <a:pt x="1252443" y="1078897"/>
                </a:cubicBezTo>
                <a:cubicBezTo>
                  <a:pt x="1285361" y="1056459"/>
                  <a:pt x="1309852" y="1025017"/>
                  <a:pt x="1325951" y="988786"/>
                </a:cubicBezTo>
                <a:cubicBezTo>
                  <a:pt x="1333046" y="972471"/>
                  <a:pt x="1335026" y="971930"/>
                  <a:pt x="1348244" y="983996"/>
                </a:cubicBezTo>
                <a:cubicBezTo>
                  <a:pt x="1417214" y="1046879"/>
                  <a:pt x="1539451" y="1057684"/>
                  <a:pt x="1616849" y="1003588"/>
                </a:cubicBezTo>
                <a:cubicBezTo>
                  <a:pt x="1649551" y="980718"/>
                  <a:pt x="1675771" y="948016"/>
                  <a:pt x="1691077" y="911172"/>
                </a:cubicBezTo>
                <a:cubicBezTo>
                  <a:pt x="1700081" y="889526"/>
                  <a:pt x="1712939" y="880018"/>
                  <a:pt x="1735557" y="876381"/>
                </a:cubicBezTo>
                <a:cubicBezTo>
                  <a:pt x="1879619" y="853295"/>
                  <a:pt x="1989683" y="715175"/>
                  <a:pt x="1977150" y="57266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024A16B1-8832-4CEB-A00C-88D23317BE99}"/>
              </a:ext>
            </a:extLst>
          </p:cNvPr>
          <p:cNvSpPr/>
          <p:nvPr/>
        </p:nvSpPr>
        <p:spPr>
          <a:xfrm rot="10800000">
            <a:off x="1521087" y="1939299"/>
            <a:ext cx="749029" cy="421132"/>
          </a:xfrm>
          <a:custGeom>
            <a:avLst/>
            <a:gdLst>
              <a:gd name="connsiteX0" fmla="*/ 1148958 w 1150665"/>
              <a:gd name="connsiteY0" fmla="*/ 379387 h 697909"/>
              <a:gd name="connsiteX1" fmla="*/ 1137469 w 1150665"/>
              <a:gd name="connsiteY1" fmla="*/ 328389 h 697909"/>
              <a:gd name="connsiteX2" fmla="*/ 1028234 w 1150665"/>
              <a:gd name="connsiteY2" fmla="*/ 207268 h 697909"/>
              <a:gd name="connsiteX3" fmla="*/ 844770 w 1150665"/>
              <a:gd name="connsiteY3" fmla="*/ 169812 h 697909"/>
              <a:gd name="connsiteX4" fmla="*/ 806845 w 1150665"/>
              <a:gd name="connsiteY4" fmla="*/ 174674 h 697909"/>
              <a:gd name="connsiteX5" fmla="*/ 773062 w 1150665"/>
              <a:gd name="connsiteY5" fmla="*/ 114239 h 697909"/>
              <a:gd name="connsiteX6" fmla="*/ 710792 w 1150665"/>
              <a:gd name="connsiteY6" fmla="*/ 47574 h 697909"/>
              <a:gd name="connsiteX7" fmla="*/ 517855 w 1150665"/>
              <a:gd name="connsiteY7" fmla="*/ 6733 h 697909"/>
              <a:gd name="connsiteX8" fmla="*/ 386362 w 1150665"/>
              <a:gd name="connsiteY8" fmla="*/ 114419 h 697909"/>
              <a:gd name="connsiteX9" fmla="*/ 359459 w 1150665"/>
              <a:gd name="connsiteY9" fmla="*/ 124036 h 697909"/>
              <a:gd name="connsiteX10" fmla="*/ 216513 w 1150665"/>
              <a:gd name="connsiteY10" fmla="*/ 108225 h 697909"/>
              <a:gd name="connsiteX11" fmla="*/ 22 w 1150665"/>
              <a:gd name="connsiteY11" fmla="*/ 354860 h 697909"/>
              <a:gd name="connsiteX12" fmla="*/ 33157 w 1150665"/>
              <a:gd name="connsiteY12" fmla="*/ 484084 h 697909"/>
              <a:gd name="connsiteX13" fmla="*/ 154601 w 1150665"/>
              <a:gd name="connsiteY13" fmla="*/ 603044 h 697909"/>
              <a:gd name="connsiteX14" fmla="*/ 340658 w 1150665"/>
              <a:gd name="connsiteY14" fmla="*/ 611976 h 697909"/>
              <a:gd name="connsiteX15" fmla="*/ 428248 w 1150665"/>
              <a:gd name="connsiteY15" fmla="*/ 650657 h 697909"/>
              <a:gd name="connsiteX16" fmla="*/ 549297 w 1150665"/>
              <a:gd name="connsiteY16" fmla="*/ 697909 h 697909"/>
              <a:gd name="connsiteX17" fmla="*/ 704345 w 1150665"/>
              <a:gd name="connsiteY17" fmla="*/ 636935 h 697909"/>
              <a:gd name="connsiteX18" fmla="*/ 772883 w 1150665"/>
              <a:gd name="connsiteY18" fmla="*/ 634594 h 697909"/>
              <a:gd name="connsiteX19" fmla="*/ 777204 w 1150665"/>
              <a:gd name="connsiteY19" fmla="*/ 637691 h 697909"/>
              <a:gd name="connsiteX20" fmla="*/ 893391 w 1150665"/>
              <a:gd name="connsiteY20" fmla="*/ 664559 h 697909"/>
              <a:gd name="connsiteX21" fmla="*/ 1073973 w 1150665"/>
              <a:gd name="connsiteY21" fmla="*/ 591375 h 697909"/>
              <a:gd name="connsiteX22" fmla="*/ 1148958 w 1150665"/>
              <a:gd name="connsiteY22" fmla="*/ 379387 h 69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50665" h="697909">
                <a:moveTo>
                  <a:pt x="1148958" y="379387"/>
                </a:moveTo>
                <a:cubicBezTo>
                  <a:pt x="1146941" y="362243"/>
                  <a:pt x="1143159" y="345136"/>
                  <a:pt x="1137469" y="328389"/>
                </a:cubicBezTo>
                <a:cubicBezTo>
                  <a:pt x="1119353" y="274869"/>
                  <a:pt x="1077395" y="233451"/>
                  <a:pt x="1028234" y="207268"/>
                </a:cubicBezTo>
                <a:cubicBezTo>
                  <a:pt x="969672" y="176114"/>
                  <a:pt x="913920" y="161744"/>
                  <a:pt x="844770" y="169812"/>
                </a:cubicBezTo>
                <a:cubicBezTo>
                  <a:pt x="832344" y="171252"/>
                  <a:pt x="819199" y="176727"/>
                  <a:pt x="806845" y="174674"/>
                </a:cubicBezTo>
                <a:cubicBezTo>
                  <a:pt x="781742" y="170460"/>
                  <a:pt x="782391" y="132427"/>
                  <a:pt x="773062" y="114239"/>
                </a:cubicBezTo>
                <a:cubicBezTo>
                  <a:pt x="759017" y="86831"/>
                  <a:pt x="736327" y="64358"/>
                  <a:pt x="710792" y="47574"/>
                </a:cubicBezTo>
                <a:cubicBezTo>
                  <a:pt x="654823" y="10730"/>
                  <a:pt x="584016" y="-12068"/>
                  <a:pt x="517855" y="6733"/>
                </a:cubicBezTo>
                <a:cubicBezTo>
                  <a:pt x="461491" y="22760"/>
                  <a:pt x="414779" y="63781"/>
                  <a:pt x="386362" y="114419"/>
                </a:cubicBezTo>
                <a:cubicBezTo>
                  <a:pt x="379231" y="127097"/>
                  <a:pt x="372712" y="129474"/>
                  <a:pt x="359459" y="124036"/>
                </a:cubicBezTo>
                <a:cubicBezTo>
                  <a:pt x="313466" y="105271"/>
                  <a:pt x="265782" y="100625"/>
                  <a:pt x="216513" y="108225"/>
                </a:cubicBezTo>
                <a:cubicBezTo>
                  <a:pt x="95139" y="126953"/>
                  <a:pt x="1607" y="233919"/>
                  <a:pt x="22" y="354860"/>
                </a:cubicBezTo>
                <a:cubicBezTo>
                  <a:pt x="-590" y="400204"/>
                  <a:pt x="11475" y="444395"/>
                  <a:pt x="33157" y="484084"/>
                </a:cubicBezTo>
                <a:cubicBezTo>
                  <a:pt x="63014" y="538684"/>
                  <a:pt x="96184" y="578085"/>
                  <a:pt x="154601" y="603044"/>
                </a:cubicBezTo>
                <a:cubicBezTo>
                  <a:pt x="212190" y="627643"/>
                  <a:pt x="281052" y="632901"/>
                  <a:pt x="340658" y="611976"/>
                </a:cubicBezTo>
                <a:cubicBezTo>
                  <a:pt x="377611" y="599010"/>
                  <a:pt x="403470" y="628183"/>
                  <a:pt x="428248" y="650657"/>
                </a:cubicBezTo>
                <a:cubicBezTo>
                  <a:pt x="459330" y="678857"/>
                  <a:pt x="507519" y="697801"/>
                  <a:pt x="549297" y="697909"/>
                </a:cubicBezTo>
                <a:cubicBezTo>
                  <a:pt x="596586" y="698017"/>
                  <a:pt x="658425" y="680514"/>
                  <a:pt x="704345" y="636935"/>
                </a:cubicBezTo>
                <a:cubicBezTo>
                  <a:pt x="735750" y="607114"/>
                  <a:pt x="736254" y="614245"/>
                  <a:pt x="772883" y="634594"/>
                </a:cubicBezTo>
                <a:cubicBezTo>
                  <a:pt x="774395" y="635422"/>
                  <a:pt x="775656" y="636827"/>
                  <a:pt x="777204" y="637691"/>
                </a:cubicBezTo>
                <a:cubicBezTo>
                  <a:pt x="807745" y="655447"/>
                  <a:pt x="858672" y="664127"/>
                  <a:pt x="893391" y="664559"/>
                </a:cubicBezTo>
                <a:cubicBezTo>
                  <a:pt x="957319" y="665315"/>
                  <a:pt x="1028522" y="635962"/>
                  <a:pt x="1073973" y="591375"/>
                </a:cubicBezTo>
                <a:cubicBezTo>
                  <a:pt x="1130374" y="536055"/>
                  <a:pt x="1158070" y="457145"/>
                  <a:pt x="1148958" y="37938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>
              <a:cs typeface="B Nazanin" panose="00000400000000000000" pitchFamily="2" charset="-78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759A4A1-6F42-4FCB-B954-421866D1A167}"/>
              </a:ext>
            </a:extLst>
          </p:cNvPr>
          <p:cNvGrpSpPr/>
          <p:nvPr/>
        </p:nvGrpSpPr>
        <p:grpSpPr>
          <a:xfrm>
            <a:off x="535746" y="1047800"/>
            <a:ext cx="1597444" cy="2201304"/>
            <a:chOff x="6896943" y="161663"/>
            <a:chExt cx="4217242" cy="581142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BCEFA705-F43D-4D04-8255-A2F976F610FC}"/>
                </a:ext>
              </a:extLst>
            </p:cNvPr>
            <p:cNvSpPr/>
            <p:nvPr/>
          </p:nvSpPr>
          <p:spPr>
            <a:xfrm>
              <a:off x="6896943" y="1911521"/>
              <a:ext cx="4080764" cy="4061569"/>
            </a:xfrm>
            <a:custGeom>
              <a:avLst/>
              <a:gdLst>
                <a:gd name="connsiteX0" fmla="*/ 3989958 w 4005513"/>
                <a:gd name="connsiteY0" fmla="*/ 3267522 h 3986672"/>
                <a:gd name="connsiteX1" fmla="*/ 3929544 w 4005513"/>
                <a:gd name="connsiteY1" fmla="*/ 3008883 h 3986672"/>
                <a:gd name="connsiteX2" fmla="*/ 3692946 w 4005513"/>
                <a:gd name="connsiteY2" fmla="*/ 2564812 h 3986672"/>
                <a:gd name="connsiteX3" fmla="*/ 2743088 w 4005513"/>
                <a:gd name="connsiteY3" fmla="*/ 2063433 h 3986672"/>
                <a:gd name="connsiteX4" fmla="*/ 2187293 w 4005513"/>
                <a:gd name="connsiteY4" fmla="*/ 2116042 h 3986672"/>
                <a:gd name="connsiteX5" fmla="*/ 1497229 w 4005513"/>
                <a:gd name="connsiteY5" fmla="*/ 2296706 h 3986672"/>
                <a:gd name="connsiteX6" fmla="*/ 644279 w 4005513"/>
                <a:gd name="connsiteY6" fmla="*/ 2437769 h 3986672"/>
                <a:gd name="connsiteX7" fmla="*/ 407104 w 4005513"/>
                <a:gd name="connsiteY7" fmla="*/ 2361962 h 3986672"/>
                <a:gd name="connsiteX8" fmla="*/ 231860 w 4005513"/>
                <a:gd name="connsiteY8" fmla="*/ 1927357 h 3986672"/>
                <a:gd name="connsiteX9" fmla="*/ 427627 w 4005513"/>
                <a:gd name="connsiteY9" fmla="*/ 1552588 h 3986672"/>
                <a:gd name="connsiteX10" fmla="*/ 1156136 w 4005513"/>
                <a:gd name="connsiteY10" fmla="*/ 784044 h 3986672"/>
                <a:gd name="connsiteX11" fmla="*/ 1839335 w 4005513"/>
                <a:gd name="connsiteY11" fmla="*/ 229695 h 3986672"/>
                <a:gd name="connsiteX12" fmla="*/ 1824882 w 4005513"/>
                <a:gd name="connsiteY12" fmla="*/ 201584 h 3986672"/>
                <a:gd name="connsiteX13" fmla="*/ 1675437 w 4005513"/>
                <a:gd name="connsiteY13" fmla="*/ 15211 h 3986672"/>
                <a:gd name="connsiteX14" fmla="*/ 1654624 w 4005513"/>
                <a:gd name="connsiteY14" fmla="*/ 469 h 3986672"/>
                <a:gd name="connsiteX15" fmla="*/ 1639231 w 4005513"/>
                <a:gd name="connsiteY15" fmla="*/ 15427 h 3986672"/>
                <a:gd name="connsiteX16" fmla="*/ 983783 w 4005513"/>
                <a:gd name="connsiteY16" fmla="*/ 584735 h 3986672"/>
                <a:gd name="connsiteX17" fmla="*/ 349725 w 4005513"/>
                <a:gd name="connsiteY17" fmla="*/ 1264827 h 3986672"/>
                <a:gd name="connsiteX18" fmla="*/ 50112 w 4005513"/>
                <a:gd name="connsiteY18" fmla="*/ 1780802 h 3986672"/>
                <a:gd name="connsiteX19" fmla="*/ 18749 w 4005513"/>
                <a:gd name="connsiteY19" fmla="*/ 2189392 h 3986672"/>
                <a:gd name="connsiteX20" fmla="*/ 556983 w 4005513"/>
                <a:gd name="connsiteY20" fmla="*/ 2612651 h 3986672"/>
                <a:gd name="connsiteX21" fmla="*/ 642472 w 4005513"/>
                <a:gd name="connsiteY21" fmla="*/ 2623852 h 3986672"/>
                <a:gd name="connsiteX22" fmla="*/ 1187427 w 4005513"/>
                <a:gd name="connsiteY22" fmla="*/ 2554477 h 3986672"/>
                <a:gd name="connsiteX23" fmla="*/ 2029032 w 4005513"/>
                <a:gd name="connsiteY23" fmla="*/ 2307257 h 3986672"/>
                <a:gd name="connsiteX24" fmla="*/ 2819184 w 4005513"/>
                <a:gd name="connsiteY24" fmla="*/ 2195390 h 3986672"/>
                <a:gd name="connsiteX25" fmla="*/ 3294763 w 4005513"/>
                <a:gd name="connsiteY25" fmla="*/ 2337247 h 3986672"/>
                <a:gd name="connsiteX26" fmla="*/ 3646696 w 4005513"/>
                <a:gd name="connsiteY26" fmla="*/ 2657889 h 3986672"/>
                <a:gd name="connsiteX27" fmla="*/ 3790505 w 4005513"/>
                <a:gd name="connsiteY27" fmla="*/ 2868832 h 3986672"/>
                <a:gd name="connsiteX28" fmla="*/ 3951584 w 4005513"/>
                <a:gd name="connsiteY28" fmla="*/ 3537578 h 3986672"/>
                <a:gd name="connsiteX29" fmla="*/ 3932073 w 4005513"/>
                <a:gd name="connsiteY29" fmla="*/ 3821798 h 3986672"/>
                <a:gd name="connsiteX30" fmla="*/ 3908875 w 4005513"/>
                <a:gd name="connsiteY30" fmla="*/ 3951515 h 3986672"/>
                <a:gd name="connsiteX31" fmla="*/ 3908442 w 4005513"/>
                <a:gd name="connsiteY31" fmla="*/ 3969870 h 3986672"/>
                <a:gd name="connsiteX32" fmla="*/ 3945804 w 4005513"/>
                <a:gd name="connsiteY32" fmla="*/ 3982300 h 3986672"/>
                <a:gd name="connsiteX33" fmla="*/ 3946309 w 4005513"/>
                <a:gd name="connsiteY33" fmla="*/ 3970232 h 3986672"/>
                <a:gd name="connsiteX34" fmla="*/ 4005495 w 4005513"/>
                <a:gd name="connsiteY34" fmla="*/ 3498988 h 3986672"/>
                <a:gd name="connsiteX35" fmla="*/ 3989958 w 4005513"/>
                <a:gd name="connsiteY35" fmla="*/ 3267522 h 398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005513" h="3986672">
                  <a:moveTo>
                    <a:pt x="3989958" y="3267522"/>
                  </a:moveTo>
                  <a:cubicBezTo>
                    <a:pt x="3975288" y="3179936"/>
                    <a:pt x="3956932" y="3093434"/>
                    <a:pt x="3929544" y="3008883"/>
                  </a:cubicBezTo>
                  <a:cubicBezTo>
                    <a:pt x="3830467" y="2703272"/>
                    <a:pt x="3694825" y="2567268"/>
                    <a:pt x="3692946" y="2564812"/>
                  </a:cubicBezTo>
                  <a:cubicBezTo>
                    <a:pt x="3454759" y="2248939"/>
                    <a:pt x="3138886" y="2079982"/>
                    <a:pt x="2743088" y="2063433"/>
                  </a:cubicBezTo>
                  <a:cubicBezTo>
                    <a:pt x="2555559" y="2055556"/>
                    <a:pt x="2370703" y="2078826"/>
                    <a:pt x="2187293" y="2116042"/>
                  </a:cubicBezTo>
                  <a:cubicBezTo>
                    <a:pt x="1953876" y="2163304"/>
                    <a:pt x="1726456" y="2233401"/>
                    <a:pt x="1497229" y="2296706"/>
                  </a:cubicBezTo>
                  <a:cubicBezTo>
                    <a:pt x="1218068" y="2373813"/>
                    <a:pt x="940135" y="2460604"/>
                    <a:pt x="644279" y="2437769"/>
                  </a:cubicBezTo>
                  <a:cubicBezTo>
                    <a:pt x="559439" y="2430687"/>
                    <a:pt x="480454" y="2404237"/>
                    <a:pt x="407104" y="2361962"/>
                  </a:cubicBezTo>
                  <a:cubicBezTo>
                    <a:pt x="234172" y="2262380"/>
                    <a:pt x="176866" y="2119294"/>
                    <a:pt x="231860" y="1927357"/>
                  </a:cubicBezTo>
                  <a:cubicBezTo>
                    <a:pt x="271461" y="1789041"/>
                    <a:pt x="344594" y="1667924"/>
                    <a:pt x="427627" y="1552588"/>
                  </a:cubicBezTo>
                  <a:cubicBezTo>
                    <a:pt x="635752" y="1263598"/>
                    <a:pt x="891066" y="1019051"/>
                    <a:pt x="1156136" y="784044"/>
                  </a:cubicBezTo>
                  <a:cubicBezTo>
                    <a:pt x="1375824" y="589288"/>
                    <a:pt x="1605628" y="407034"/>
                    <a:pt x="1839335" y="229695"/>
                  </a:cubicBezTo>
                  <a:cubicBezTo>
                    <a:pt x="1844104" y="215458"/>
                    <a:pt x="1832542" y="208738"/>
                    <a:pt x="1824882" y="201584"/>
                  </a:cubicBezTo>
                  <a:cubicBezTo>
                    <a:pt x="1766202" y="146517"/>
                    <a:pt x="1717495" y="83574"/>
                    <a:pt x="1675437" y="15211"/>
                  </a:cubicBezTo>
                  <a:cubicBezTo>
                    <a:pt x="1670739" y="7623"/>
                    <a:pt x="1666981" y="-2278"/>
                    <a:pt x="1654624" y="469"/>
                  </a:cubicBezTo>
                  <a:cubicBezTo>
                    <a:pt x="1649493" y="5455"/>
                    <a:pt x="1644724" y="10947"/>
                    <a:pt x="1639231" y="15427"/>
                  </a:cubicBezTo>
                  <a:cubicBezTo>
                    <a:pt x="1414052" y="197537"/>
                    <a:pt x="1194437" y="385788"/>
                    <a:pt x="983783" y="584735"/>
                  </a:cubicBezTo>
                  <a:cubicBezTo>
                    <a:pt x="757881" y="798063"/>
                    <a:pt x="538627" y="1017245"/>
                    <a:pt x="349725" y="1264827"/>
                  </a:cubicBezTo>
                  <a:cubicBezTo>
                    <a:pt x="228247" y="1424100"/>
                    <a:pt x="118259" y="1590383"/>
                    <a:pt x="50112" y="1780802"/>
                  </a:cubicBezTo>
                  <a:cubicBezTo>
                    <a:pt x="2417" y="1914060"/>
                    <a:pt x="-17745" y="2049486"/>
                    <a:pt x="18749" y="2189392"/>
                  </a:cubicBezTo>
                  <a:cubicBezTo>
                    <a:pt x="77501" y="2414644"/>
                    <a:pt x="323854" y="2585841"/>
                    <a:pt x="556983" y="2612651"/>
                  </a:cubicBezTo>
                  <a:cubicBezTo>
                    <a:pt x="585022" y="2619806"/>
                    <a:pt x="613639" y="2622190"/>
                    <a:pt x="642472" y="2623852"/>
                  </a:cubicBezTo>
                  <a:cubicBezTo>
                    <a:pt x="828412" y="2634403"/>
                    <a:pt x="1008570" y="2599499"/>
                    <a:pt x="1187427" y="2554477"/>
                  </a:cubicBezTo>
                  <a:cubicBezTo>
                    <a:pt x="1265980" y="2535038"/>
                    <a:pt x="1805009" y="2369044"/>
                    <a:pt x="2029032" y="2307257"/>
                  </a:cubicBezTo>
                  <a:cubicBezTo>
                    <a:pt x="2287525" y="2236003"/>
                    <a:pt x="2547465" y="2175878"/>
                    <a:pt x="2819184" y="2195390"/>
                  </a:cubicBezTo>
                  <a:cubicBezTo>
                    <a:pt x="2988646" y="2207531"/>
                    <a:pt x="3148136" y="2251251"/>
                    <a:pt x="3294763" y="2337247"/>
                  </a:cubicBezTo>
                  <a:cubicBezTo>
                    <a:pt x="3434380" y="2419124"/>
                    <a:pt x="3549210" y="2529184"/>
                    <a:pt x="3646696" y="2657889"/>
                  </a:cubicBezTo>
                  <a:cubicBezTo>
                    <a:pt x="3657752" y="2672487"/>
                    <a:pt x="3759358" y="2809575"/>
                    <a:pt x="3790505" y="2868832"/>
                  </a:cubicBezTo>
                  <a:cubicBezTo>
                    <a:pt x="3900493" y="3077969"/>
                    <a:pt x="3945659" y="3303365"/>
                    <a:pt x="3951584" y="3537578"/>
                  </a:cubicBezTo>
                  <a:cubicBezTo>
                    <a:pt x="3953970" y="3632752"/>
                    <a:pt x="3943925" y="3727564"/>
                    <a:pt x="3932073" y="3821798"/>
                  </a:cubicBezTo>
                  <a:cubicBezTo>
                    <a:pt x="3926653" y="3865085"/>
                    <a:pt x="3926147" y="3910034"/>
                    <a:pt x="3908875" y="3951515"/>
                  </a:cubicBezTo>
                  <a:cubicBezTo>
                    <a:pt x="3908731" y="3957658"/>
                    <a:pt x="3908587" y="3963728"/>
                    <a:pt x="3908442" y="3969870"/>
                  </a:cubicBezTo>
                  <a:cubicBezTo>
                    <a:pt x="3916246" y="3987937"/>
                    <a:pt x="3929327" y="3990321"/>
                    <a:pt x="3945804" y="3982300"/>
                  </a:cubicBezTo>
                  <a:cubicBezTo>
                    <a:pt x="3946020" y="3978253"/>
                    <a:pt x="3946164" y="3974279"/>
                    <a:pt x="3946309" y="3970232"/>
                  </a:cubicBezTo>
                  <a:cubicBezTo>
                    <a:pt x="3986633" y="3815728"/>
                    <a:pt x="4005061" y="3657972"/>
                    <a:pt x="4005495" y="3498988"/>
                  </a:cubicBezTo>
                  <a:cubicBezTo>
                    <a:pt x="4005783" y="3422097"/>
                    <a:pt x="4002749" y="3344268"/>
                    <a:pt x="3989958" y="3267522"/>
                  </a:cubicBezTo>
                  <a:close/>
                </a:path>
              </a:pathLst>
            </a:custGeom>
            <a:solidFill>
              <a:schemeClr val="accent1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AB89C5FC-8501-431F-85E9-FC1C5511F02F}"/>
                </a:ext>
              </a:extLst>
            </p:cNvPr>
            <p:cNvGrpSpPr/>
            <p:nvPr/>
          </p:nvGrpSpPr>
          <p:grpSpPr>
            <a:xfrm>
              <a:off x="8508517" y="161663"/>
              <a:ext cx="2605668" cy="2191234"/>
              <a:chOff x="8768009" y="-131344"/>
              <a:chExt cx="2605668" cy="2191234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xmlns="" id="{276CE695-9D6D-45B8-892B-227C98F1CD4D}"/>
                  </a:ext>
                </a:extLst>
              </p:cNvPr>
              <p:cNvSpPr/>
              <p:nvPr/>
            </p:nvSpPr>
            <p:spPr>
              <a:xfrm>
                <a:off x="8774169" y="-131344"/>
                <a:ext cx="2594208" cy="2188201"/>
              </a:xfrm>
              <a:custGeom>
                <a:avLst/>
                <a:gdLst>
                  <a:gd name="connsiteX0" fmla="*/ 2517826 w 2546370"/>
                  <a:gd name="connsiteY0" fmla="*/ 72718 h 2147850"/>
                  <a:gd name="connsiteX1" fmla="*/ 2287009 w 2546370"/>
                  <a:gd name="connsiteY1" fmla="*/ 3994 h 2147850"/>
                  <a:gd name="connsiteX2" fmla="*/ 1806226 w 2546370"/>
                  <a:gd name="connsiteY2" fmla="*/ 54146 h 2147850"/>
                  <a:gd name="connsiteX3" fmla="*/ 1175204 w 2546370"/>
                  <a:gd name="connsiteY3" fmla="*/ 313507 h 2147850"/>
                  <a:gd name="connsiteX4" fmla="*/ 1117608 w 2546370"/>
                  <a:gd name="connsiteY4" fmla="*/ 280120 h 2147850"/>
                  <a:gd name="connsiteX5" fmla="*/ 666888 w 2546370"/>
                  <a:gd name="connsiteY5" fmla="*/ 378112 h 2147850"/>
                  <a:gd name="connsiteX6" fmla="*/ 232644 w 2546370"/>
                  <a:gd name="connsiteY6" fmla="*/ 515489 h 2147850"/>
                  <a:gd name="connsiteX7" fmla="*/ 204894 w 2546370"/>
                  <a:gd name="connsiteY7" fmla="*/ 586093 h 2147850"/>
                  <a:gd name="connsiteX8" fmla="*/ 366119 w 2546370"/>
                  <a:gd name="connsiteY8" fmla="*/ 840250 h 2147850"/>
                  <a:gd name="connsiteX9" fmla="*/ 310113 w 2546370"/>
                  <a:gd name="connsiteY9" fmla="*/ 885489 h 2147850"/>
                  <a:gd name="connsiteX10" fmla="*/ 238787 w 2546370"/>
                  <a:gd name="connsiteY10" fmla="*/ 1043606 h 2147850"/>
                  <a:gd name="connsiteX11" fmla="*/ 227947 w 2546370"/>
                  <a:gd name="connsiteY11" fmla="*/ 1185680 h 2147850"/>
                  <a:gd name="connsiteX12" fmla="*/ 124029 w 2546370"/>
                  <a:gd name="connsiteY12" fmla="*/ 1264377 h 2147850"/>
                  <a:gd name="connsiteX13" fmla="*/ 34565 w 2546370"/>
                  <a:gd name="connsiteY13" fmla="*/ 1363308 h 2147850"/>
                  <a:gd name="connsiteX14" fmla="*/ 323627 w 2546370"/>
                  <a:gd name="connsiteY14" fmla="*/ 2005099 h 2147850"/>
                  <a:gd name="connsiteX15" fmla="*/ 548372 w 2546370"/>
                  <a:gd name="connsiteY15" fmla="*/ 2069054 h 2147850"/>
                  <a:gd name="connsiteX16" fmla="*/ 746886 w 2546370"/>
                  <a:gd name="connsiteY16" fmla="*/ 1994259 h 2147850"/>
                  <a:gd name="connsiteX17" fmla="*/ 804409 w 2546370"/>
                  <a:gd name="connsiteY17" fmla="*/ 1972507 h 2147850"/>
                  <a:gd name="connsiteX18" fmla="*/ 833099 w 2546370"/>
                  <a:gd name="connsiteY18" fmla="*/ 1983202 h 2147850"/>
                  <a:gd name="connsiteX19" fmla="*/ 984929 w 2546370"/>
                  <a:gd name="connsiteY19" fmla="*/ 2034439 h 2147850"/>
                  <a:gd name="connsiteX20" fmla="*/ 1187633 w 2546370"/>
                  <a:gd name="connsiteY20" fmla="*/ 1969183 h 2147850"/>
                  <a:gd name="connsiteX21" fmla="*/ 1369598 w 2546370"/>
                  <a:gd name="connsiteY21" fmla="*/ 2124626 h 2147850"/>
                  <a:gd name="connsiteX22" fmla="*/ 1565582 w 2546370"/>
                  <a:gd name="connsiteY22" fmla="*/ 2082495 h 2147850"/>
                  <a:gd name="connsiteX23" fmla="*/ 1957551 w 2546370"/>
                  <a:gd name="connsiteY23" fmla="*/ 1386795 h 2147850"/>
                  <a:gd name="connsiteX24" fmla="*/ 1959790 w 2546370"/>
                  <a:gd name="connsiteY24" fmla="*/ 1314674 h 2147850"/>
                  <a:gd name="connsiteX25" fmla="*/ 2181140 w 2546370"/>
                  <a:gd name="connsiteY25" fmla="*/ 1066948 h 2147850"/>
                  <a:gd name="connsiteX26" fmla="*/ 2382328 w 2546370"/>
                  <a:gd name="connsiteY26" fmla="*/ 774633 h 2147850"/>
                  <a:gd name="connsiteX27" fmla="*/ 2510960 w 2546370"/>
                  <a:gd name="connsiteY27" fmla="*/ 482681 h 2147850"/>
                  <a:gd name="connsiteX28" fmla="*/ 2546370 w 2546370"/>
                  <a:gd name="connsiteY28" fmla="*/ 139997 h 2147850"/>
                  <a:gd name="connsiteX29" fmla="*/ 2517826 w 2546370"/>
                  <a:gd name="connsiteY29" fmla="*/ 72718 h 2147850"/>
                  <a:gd name="connsiteX30" fmla="*/ 1099253 w 2546370"/>
                  <a:gd name="connsiteY30" fmla="*/ 1095059 h 2147850"/>
                  <a:gd name="connsiteX31" fmla="*/ 1099036 w 2546370"/>
                  <a:gd name="connsiteY31" fmla="*/ 1094119 h 2147850"/>
                  <a:gd name="connsiteX32" fmla="*/ 1100409 w 2546370"/>
                  <a:gd name="connsiteY32" fmla="*/ 1094192 h 2147850"/>
                  <a:gd name="connsiteX33" fmla="*/ 1099253 w 2546370"/>
                  <a:gd name="connsiteY33" fmla="*/ 1095059 h 214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46370" h="2147850">
                    <a:moveTo>
                      <a:pt x="2517826" y="72718"/>
                    </a:moveTo>
                    <a:cubicBezTo>
                      <a:pt x="2446138" y="31671"/>
                      <a:pt x="2368018" y="10208"/>
                      <a:pt x="2287009" y="3994"/>
                    </a:cubicBezTo>
                    <a:cubicBezTo>
                      <a:pt x="2124122" y="-8436"/>
                      <a:pt x="1963188" y="8113"/>
                      <a:pt x="1806226" y="54146"/>
                    </a:cubicBezTo>
                    <a:cubicBezTo>
                      <a:pt x="1586106" y="118679"/>
                      <a:pt x="1377186" y="204675"/>
                      <a:pt x="1175204" y="313507"/>
                    </a:cubicBezTo>
                    <a:cubicBezTo>
                      <a:pt x="1163135" y="290021"/>
                      <a:pt x="1147237" y="273905"/>
                      <a:pt x="1117608" y="280120"/>
                    </a:cubicBezTo>
                    <a:cubicBezTo>
                      <a:pt x="969030" y="311194"/>
                      <a:pt x="816116" y="342558"/>
                      <a:pt x="666888" y="378112"/>
                    </a:cubicBezTo>
                    <a:cubicBezTo>
                      <a:pt x="523657" y="412222"/>
                      <a:pt x="360048" y="438671"/>
                      <a:pt x="232644" y="515489"/>
                    </a:cubicBezTo>
                    <a:cubicBezTo>
                      <a:pt x="205834" y="531677"/>
                      <a:pt x="195499" y="555958"/>
                      <a:pt x="204894" y="586093"/>
                    </a:cubicBezTo>
                    <a:cubicBezTo>
                      <a:pt x="231488" y="671221"/>
                      <a:pt x="271307" y="805708"/>
                      <a:pt x="366119" y="840250"/>
                    </a:cubicBezTo>
                    <a:cubicBezTo>
                      <a:pt x="360988" y="838372"/>
                      <a:pt x="317701" y="878913"/>
                      <a:pt x="310113" y="885489"/>
                    </a:cubicBezTo>
                    <a:cubicBezTo>
                      <a:pt x="265163" y="924801"/>
                      <a:pt x="237558" y="983481"/>
                      <a:pt x="238787" y="1043606"/>
                    </a:cubicBezTo>
                    <a:cubicBezTo>
                      <a:pt x="235174" y="1090940"/>
                      <a:pt x="231561" y="1138274"/>
                      <a:pt x="227947" y="1185680"/>
                    </a:cubicBezTo>
                    <a:cubicBezTo>
                      <a:pt x="226791" y="1200928"/>
                      <a:pt x="139493" y="1251803"/>
                      <a:pt x="124029" y="1264377"/>
                    </a:cubicBezTo>
                    <a:cubicBezTo>
                      <a:pt x="88764" y="1292994"/>
                      <a:pt x="56244" y="1322623"/>
                      <a:pt x="34565" y="1363308"/>
                    </a:cubicBezTo>
                    <a:cubicBezTo>
                      <a:pt x="-88576" y="1594414"/>
                      <a:pt x="143179" y="1879574"/>
                      <a:pt x="323627" y="2005099"/>
                    </a:cubicBezTo>
                    <a:cubicBezTo>
                      <a:pt x="384908" y="2047735"/>
                      <a:pt x="472711" y="2080327"/>
                      <a:pt x="548372" y="2069054"/>
                    </a:cubicBezTo>
                    <a:cubicBezTo>
                      <a:pt x="619843" y="2058431"/>
                      <a:pt x="687989" y="2036607"/>
                      <a:pt x="746886" y="1994259"/>
                    </a:cubicBezTo>
                    <a:cubicBezTo>
                      <a:pt x="765386" y="1980962"/>
                      <a:pt x="781357" y="1969905"/>
                      <a:pt x="804409" y="1972507"/>
                    </a:cubicBezTo>
                    <a:cubicBezTo>
                      <a:pt x="813948" y="1976048"/>
                      <a:pt x="823559" y="1979445"/>
                      <a:pt x="833099" y="1983202"/>
                    </a:cubicBezTo>
                    <a:cubicBezTo>
                      <a:pt x="882818" y="2002859"/>
                      <a:pt x="931958" y="2025116"/>
                      <a:pt x="984929" y="2034439"/>
                    </a:cubicBezTo>
                    <a:cubicBezTo>
                      <a:pt x="1063409" y="2048314"/>
                      <a:pt x="1127942" y="2015505"/>
                      <a:pt x="1187633" y="1969183"/>
                    </a:cubicBezTo>
                    <a:cubicBezTo>
                      <a:pt x="1183297" y="1972579"/>
                      <a:pt x="1350520" y="2113642"/>
                      <a:pt x="1369598" y="2124626"/>
                    </a:cubicBezTo>
                    <a:cubicBezTo>
                      <a:pt x="1439334" y="2165095"/>
                      <a:pt x="1518537" y="2153677"/>
                      <a:pt x="1565582" y="2082495"/>
                    </a:cubicBezTo>
                    <a:cubicBezTo>
                      <a:pt x="1712281" y="1860568"/>
                      <a:pt x="1817428" y="1612914"/>
                      <a:pt x="1957551" y="1386795"/>
                    </a:cubicBezTo>
                    <a:cubicBezTo>
                      <a:pt x="1973449" y="1361141"/>
                      <a:pt x="1978001" y="1339389"/>
                      <a:pt x="1959790" y="1314674"/>
                    </a:cubicBezTo>
                    <a:cubicBezTo>
                      <a:pt x="1960080" y="1315107"/>
                      <a:pt x="2163290" y="1088627"/>
                      <a:pt x="2181140" y="1066948"/>
                    </a:cubicBezTo>
                    <a:cubicBezTo>
                      <a:pt x="2255574" y="976182"/>
                      <a:pt x="2325816" y="877684"/>
                      <a:pt x="2382328" y="774633"/>
                    </a:cubicBezTo>
                    <a:cubicBezTo>
                      <a:pt x="2432624" y="682928"/>
                      <a:pt x="2480681" y="584792"/>
                      <a:pt x="2510960" y="482681"/>
                    </a:cubicBezTo>
                    <a:cubicBezTo>
                      <a:pt x="2543841" y="371681"/>
                      <a:pt x="2545648" y="254827"/>
                      <a:pt x="2546370" y="139997"/>
                    </a:cubicBezTo>
                    <a:cubicBezTo>
                      <a:pt x="2543190" y="114993"/>
                      <a:pt x="2545286" y="88472"/>
                      <a:pt x="2517826" y="72718"/>
                    </a:cubicBezTo>
                    <a:close/>
                    <a:moveTo>
                      <a:pt x="1099253" y="1095059"/>
                    </a:moveTo>
                    <a:cubicBezTo>
                      <a:pt x="1099180" y="1094770"/>
                      <a:pt x="1099108" y="1094408"/>
                      <a:pt x="1099036" y="1094119"/>
                    </a:cubicBezTo>
                    <a:cubicBezTo>
                      <a:pt x="1099470" y="1094119"/>
                      <a:pt x="1099903" y="1094192"/>
                      <a:pt x="1100409" y="1094192"/>
                    </a:cubicBezTo>
                    <a:cubicBezTo>
                      <a:pt x="1100047" y="1094481"/>
                      <a:pt x="1099686" y="1094770"/>
                      <a:pt x="1099253" y="109505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xmlns="" id="{FE043301-529A-434F-AABA-4B4CBC7F2772}"/>
                  </a:ext>
                </a:extLst>
              </p:cNvPr>
              <p:cNvSpPr/>
              <p:nvPr/>
            </p:nvSpPr>
            <p:spPr>
              <a:xfrm>
                <a:off x="8930713" y="-56305"/>
                <a:ext cx="2437663" cy="2116158"/>
              </a:xfrm>
              <a:custGeom>
                <a:avLst/>
                <a:gdLst>
                  <a:gd name="connsiteX0" fmla="*/ 2365613 w 2392711"/>
                  <a:gd name="connsiteY0" fmla="*/ 0 h 2077135"/>
                  <a:gd name="connsiteX1" fmla="*/ 0 w 2392711"/>
                  <a:gd name="connsiteY1" fmla="*/ 1766459 h 2077135"/>
                  <a:gd name="connsiteX2" fmla="*/ 97775 w 2392711"/>
                  <a:gd name="connsiteY2" fmla="*/ 1873557 h 2077135"/>
                  <a:gd name="connsiteX3" fmla="*/ 110855 w 2392711"/>
                  <a:gd name="connsiteY3" fmla="*/ 1880494 h 2077135"/>
                  <a:gd name="connsiteX4" fmla="*/ 236380 w 2392711"/>
                  <a:gd name="connsiteY4" fmla="*/ 1967646 h 2077135"/>
                  <a:gd name="connsiteX5" fmla="*/ 368048 w 2392711"/>
                  <a:gd name="connsiteY5" fmla="*/ 1999443 h 2077135"/>
                  <a:gd name="connsiteX6" fmla="*/ 436556 w 2392711"/>
                  <a:gd name="connsiteY6" fmla="*/ 1986435 h 2077135"/>
                  <a:gd name="connsiteX7" fmla="*/ 593300 w 2392711"/>
                  <a:gd name="connsiteY7" fmla="*/ 1920529 h 2077135"/>
                  <a:gd name="connsiteX8" fmla="*/ 650823 w 2392711"/>
                  <a:gd name="connsiteY8" fmla="*/ 1898777 h 2077135"/>
                  <a:gd name="connsiteX9" fmla="*/ 650823 w 2392711"/>
                  <a:gd name="connsiteY9" fmla="*/ 1898777 h 2077135"/>
                  <a:gd name="connsiteX10" fmla="*/ 650823 w 2392711"/>
                  <a:gd name="connsiteY10" fmla="*/ 1898777 h 2077135"/>
                  <a:gd name="connsiteX11" fmla="*/ 679513 w 2392711"/>
                  <a:gd name="connsiteY11" fmla="*/ 1909473 h 2077135"/>
                  <a:gd name="connsiteX12" fmla="*/ 831342 w 2392711"/>
                  <a:gd name="connsiteY12" fmla="*/ 1960709 h 2077135"/>
                  <a:gd name="connsiteX13" fmla="*/ 1034047 w 2392711"/>
                  <a:gd name="connsiteY13" fmla="*/ 1895453 h 2077135"/>
                  <a:gd name="connsiteX14" fmla="*/ 1034047 w 2392711"/>
                  <a:gd name="connsiteY14" fmla="*/ 1895453 h 2077135"/>
                  <a:gd name="connsiteX15" fmla="*/ 1132762 w 2392711"/>
                  <a:gd name="connsiteY15" fmla="*/ 1990699 h 2077135"/>
                  <a:gd name="connsiteX16" fmla="*/ 1257565 w 2392711"/>
                  <a:gd name="connsiteY16" fmla="*/ 2072070 h 2077135"/>
                  <a:gd name="connsiteX17" fmla="*/ 1419439 w 2392711"/>
                  <a:gd name="connsiteY17" fmla="*/ 1998937 h 2077135"/>
                  <a:gd name="connsiteX18" fmla="*/ 1499655 w 2392711"/>
                  <a:gd name="connsiteY18" fmla="*/ 1852383 h 2077135"/>
                  <a:gd name="connsiteX19" fmla="*/ 1706551 w 2392711"/>
                  <a:gd name="connsiteY19" fmla="*/ 1484045 h 2077135"/>
                  <a:gd name="connsiteX20" fmla="*/ 1803965 w 2392711"/>
                  <a:gd name="connsiteY20" fmla="*/ 1313282 h 2077135"/>
                  <a:gd name="connsiteX21" fmla="*/ 1806205 w 2392711"/>
                  <a:gd name="connsiteY21" fmla="*/ 1241161 h 2077135"/>
                  <a:gd name="connsiteX22" fmla="*/ 1806205 w 2392711"/>
                  <a:gd name="connsiteY22" fmla="*/ 1241161 h 2077135"/>
                  <a:gd name="connsiteX23" fmla="*/ 1806205 w 2392711"/>
                  <a:gd name="connsiteY23" fmla="*/ 1241161 h 2077135"/>
                  <a:gd name="connsiteX24" fmla="*/ 2085728 w 2392711"/>
                  <a:gd name="connsiteY24" fmla="*/ 920808 h 2077135"/>
                  <a:gd name="connsiteX25" fmla="*/ 2164136 w 2392711"/>
                  <a:gd name="connsiteY25" fmla="*/ 803376 h 2077135"/>
                  <a:gd name="connsiteX26" fmla="*/ 2164136 w 2392711"/>
                  <a:gd name="connsiteY26" fmla="*/ 803376 h 2077135"/>
                  <a:gd name="connsiteX27" fmla="*/ 2228670 w 2392711"/>
                  <a:gd name="connsiteY27" fmla="*/ 701193 h 2077135"/>
                  <a:gd name="connsiteX28" fmla="*/ 2361927 w 2392711"/>
                  <a:gd name="connsiteY28" fmla="*/ 393486 h 2077135"/>
                  <a:gd name="connsiteX29" fmla="*/ 2391628 w 2392711"/>
                  <a:gd name="connsiteY29" fmla="*/ 237609 h 2077135"/>
                  <a:gd name="connsiteX30" fmla="*/ 2392712 w 2392711"/>
                  <a:gd name="connsiteY30" fmla="*/ 66557 h 2077135"/>
                  <a:gd name="connsiteX31" fmla="*/ 2365613 w 2392711"/>
                  <a:gd name="connsiteY31" fmla="*/ 0 h 207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92711" h="2077135">
                    <a:moveTo>
                      <a:pt x="2365613" y="0"/>
                    </a:moveTo>
                    <a:lnTo>
                      <a:pt x="0" y="1766459"/>
                    </a:lnTo>
                    <a:cubicBezTo>
                      <a:pt x="30134" y="1804109"/>
                      <a:pt x="63088" y="1839519"/>
                      <a:pt x="97775" y="1873557"/>
                    </a:cubicBezTo>
                    <a:cubicBezTo>
                      <a:pt x="102184" y="1875797"/>
                      <a:pt x="107459" y="1877170"/>
                      <a:pt x="110855" y="1880494"/>
                    </a:cubicBezTo>
                    <a:cubicBezTo>
                      <a:pt x="148000" y="1916338"/>
                      <a:pt x="185650" y="1951892"/>
                      <a:pt x="236380" y="1967646"/>
                    </a:cubicBezTo>
                    <a:cubicBezTo>
                      <a:pt x="279450" y="1981088"/>
                      <a:pt x="320498" y="2000383"/>
                      <a:pt x="368048" y="1999443"/>
                    </a:cubicBezTo>
                    <a:cubicBezTo>
                      <a:pt x="392474" y="1998937"/>
                      <a:pt x="413142" y="1988097"/>
                      <a:pt x="436556" y="1986435"/>
                    </a:cubicBezTo>
                    <a:cubicBezTo>
                      <a:pt x="496031" y="1982172"/>
                      <a:pt x="546617" y="1954133"/>
                      <a:pt x="593300" y="1920529"/>
                    </a:cubicBezTo>
                    <a:cubicBezTo>
                      <a:pt x="611799" y="1907232"/>
                      <a:pt x="627771" y="1896176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60363" y="1902318"/>
                      <a:pt x="669974" y="1905715"/>
                      <a:pt x="679513" y="1909473"/>
                    </a:cubicBezTo>
                    <a:cubicBezTo>
                      <a:pt x="729231" y="1929129"/>
                      <a:pt x="778372" y="1951387"/>
                      <a:pt x="831342" y="1960709"/>
                    </a:cubicBezTo>
                    <a:cubicBezTo>
                      <a:pt x="909823" y="1974584"/>
                      <a:pt x="974356" y="1941775"/>
                      <a:pt x="1034047" y="1895453"/>
                    </a:cubicBezTo>
                    <a:lnTo>
                      <a:pt x="1034047" y="1895453"/>
                    </a:lnTo>
                    <a:cubicBezTo>
                      <a:pt x="1066856" y="1927322"/>
                      <a:pt x="1098653" y="1960275"/>
                      <a:pt x="1132762" y="1990699"/>
                    </a:cubicBezTo>
                    <a:cubicBezTo>
                      <a:pt x="1170051" y="2023941"/>
                      <a:pt x="1210448" y="2054076"/>
                      <a:pt x="1257565" y="2072070"/>
                    </a:cubicBezTo>
                    <a:cubicBezTo>
                      <a:pt x="1308512" y="2091509"/>
                      <a:pt x="1393207" y="2052414"/>
                      <a:pt x="1419439" y="1998937"/>
                    </a:cubicBezTo>
                    <a:cubicBezTo>
                      <a:pt x="1443937" y="1948857"/>
                      <a:pt x="1471254" y="1899933"/>
                      <a:pt x="1499655" y="1852383"/>
                    </a:cubicBezTo>
                    <a:cubicBezTo>
                      <a:pt x="1571848" y="1731338"/>
                      <a:pt x="1637032" y="1606535"/>
                      <a:pt x="1706551" y="1484045"/>
                    </a:cubicBezTo>
                    <a:cubicBezTo>
                      <a:pt x="1738926" y="1427028"/>
                      <a:pt x="1769422" y="1368926"/>
                      <a:pt x="1803965" y="1313282"/>
                    </a:cubicBezTo>
                    <a:cubicBezTo>
                      <a:pt x="1819863" y="1287627"/>
                      <a:pt x="1824416" y="1265876"/>
                      <a:pt x="1806205" y="1241161"/>
                    </a:cubicBezTo>
                    <a:lnTo>
                      <a:pt x="1806205" y="1241161"/>
                    </a:lnTo>
                    <a:cubicBezTo>
                      <a:pt x="1806205" y="1241161"/>
                      <a:pt x="1806205" y="1241161"/>
                      <a:pt x="1806205" y="1241161"/>
                    </a:cubicBezTo>
                    <a:cubicBezTo>
                      <a:pt x="1907955" y="1141868"/>
                      <a:pt x="1997564" y="1031952"/>
                      <a:pt x="2085728" y="920808"/>
                    </a:cubicBezTo>
                    <a:cubicBezTo>
                      <a:pt x="2109432" y="880050"/>
                      <a:pt x="2143251" y="846013"/>
                      <a:pt x="2164136" y="803376"/>
                    </a:cubicBezTo>
                    <a:cubicBezTo>
                      <a:pt x="2164136" y="803376"/>
                      <a:pt x="2164136" y="803376"/>
                      <a:pt x="2164136" y="803376"/>
                    </a:cubicBezTo>
                    <a:cubicBezTo>
                      <a:pt x="2185743" y="769339"/>
                      <a:pt x="2209302" y="736458"/>
                      <a:pt x="2228670" y="701193"/>
                    </a:cubicBezTo>
                    <a:cubicBezTo>
                      <a:pt x="2282579" y="602839"/>
                      <a:pt x="2333165" y="502679"/>
                      <a:pt x="2361927" y="393486"/>
                    </a:cubicBezTo>
                    <a:cubicBezTo>
                      <a:pt x="2375368" y="342322"/>
                      <a:pt x="2391195" y="291302"/>
                      <a:pt x="2391628" y="237609"/>
                    </a:cubicBezTo>
                    <a:cubicBezTo>
                      <a:pt x="2392062" y="180592"/>
                      <a:pt x="2392350" y="123574"/>
                      <a:pt x="2392712" y="66557"/>
                    </a:cubicBezTo>
                    <a:cubicBezTo>
                      <a:pt x="2389532" y="41769"/>
                      <a:pt x="2391483" y="15826"/>
                      <a:pt x="2365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xmlns="" id="{17FD1206-5719-4278-9BC0-FCB8EC0C92DE}"/>
                  </a:ext>
                </a:extLst>
              </p:cNvPr>
              <p:cNvSpPr/>
              <p:nvPr/>
            </p:nvSpPr>
            <p:spPr>
              <a:xfrm>
                <a:off x="8768009" y="1076673"/>
                <a:ext cx="825607" cy="911522"/>
              </a:xfrm>
              <a:custGeom>
                <a:avLst/>
                <a:gdLst>
                  <a:gd name="connsiteX0" fmla="*/ 250036 w 810382"/>
                  <a:gd name="connsiteY0" fmla="*/ 768915 h 894713"/>
                  <a:gd name="connsiteX1" fmla="*/ 175169 w 810382"/>
                  <a:gd name="connsiteY1" fmla="*/ 689351 h 894713"/>
                  <a:gd name="connsiteX2" fmla="*/ 33456 w 810382"/>
                  <a:gd name="connsiteY2" fmla="*/ 184865 h 894713"/>
                  <a:gd name="connsiteX3" fmla="*/ 121548 w 810382"/>
                  <a:gd name="connsiteY3" fmla="*/ 84994 h 894713"/>
                  <a:gd name="connsiteX4" fmla="*/ 233993 w 810382"/>
                  <a:gd name="connsiteY4" fmla="*/ 10 h 894713"/>
                  <a:gd name="connsiteX5" fmla="*/ 240496 w 810382"/>
                  <a:gd name="connsiteY5" fmla="*/ 59990 h 894713"/>
                  <a:gd name="connsiteX6" fmla="*/ 775478 w 810382"/>
                  <a:gd name="connsiteY6" fmla="*/ 767831 h 894713"/>
                  <a:gd name="connsiteX7" fmla="*/ 810382 w 810382"/>
                  <a:gd name="connsiteY7" fmla="*/ 786765 h 894713"/>
                  <a:gd name="connsiteX8" fmla="*/ 691000 w 810382"/>
                  <a:gd name="connsiteY8" fmla="*/ 849491 h 894713"/>
                  <a:gd name="connsiteX9" fmla="*/ 520381 w 810382"/>
                  <a:gd name="connsiteY9" fmla="*/ 894657 h 894713"/>
                  <a:gd name="connsiteX10" fmla="*/ 250036 w 810382"/>
                  <a:gd name="connsiteY10" fmla="*/ 768915 h 89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0382" h="894713">
                    <a:moveTo>
                      <a:pt x="250036" y="768915"/>
                    </a:moveTo>
                    <a:cubicBezTo>
                      <a:pt x="223442" y="743550"/>
                      <a:pt x="198583" y="716306"/>
                      <a:pt x="175169" y="689351"/>
                    </a:cubicBezTo>
                    <a:cubicBezTo>
                      <a:pt x="60122" y="556671"/>
                      <a:pt x="-59983" y="360181"/>
                      <a:pt x="33456" y="184865"/>
                    </a:cubicBezTo>
                    <a:cubicBezTo>
                      <a:pt x="54557" y="145191"/>
                      <a:pt x="87077" y="113105"/>
                      <a:pt x="121548" y="84994"/>
                    </a:cubicBezTo>
                    <a:cubicBezTo>
                      <a:pt x="128846" y="79068"/>
                      <a:pt x="233849" y="-1002"/>
                      <a:pt x="233993" y="10"/>
                    </a:cubicBezTo>
                    <a:cubicBezTo>
                      <a:pt x="238690" y="25664"/>
                      <a:pt x="238184" y="42718"/>
                      <a:pt x="240496" y="59990"/>
                    </a:cubicBezTo>
                    <a:cubicBezTo>
                      <a:pt x="273955" y="307499"/>
                      <a:pt x="501447" y="627563"/>
                      <a:pt x="775478" y="767831"/>
                    </a:cubicBezTo>
                    <a:cubicBezTo>
                      <a:pt x="787258" y="773829"/>
                      <a:pt x="798748" y="780477"/>
                      <a:pt x="810382" y="786765"/>
                    </a:cubicBezTo>
                    <a:cubicBezTo>
                      <a:pt x="784150" y="772456"/>
                      <a:pt x="712535" y="838796"/>
                      <a:pt x="691000" y="849491"/>
                    </a:cubicBezTo>
                    <a:cubicBezTo>
                      <a:pt x="640848" y="874495"/>
                      <a:pt x="576676" y="893501"/>
                      <a:pt x="520381" y="894657"/>
                    </a:cubicBezTo>
                    <a:cubicBezTo>
                      <a:pt x="412561" y="896753"/>
                      <a:pt x="324469" y="839952"/>
                      <a:pt x="250036" y="76891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xmlns="" id="{C989C0DC-0CCA-4A43-9E79-D45FDFFAF1B6}"/>
                  </a:ext>
                </a:extLst>
              </p:cNvPr>
              <p:cNvSpPr/>
              <p:nvPr/>
            </p:nvSpPr>
            <p:spPr>
              <a:xfrm>
                <a:off x="8979447" y="-131272"/>
                <a:ext cx="2394230" cy="2191162"/>
              </a:xfrm>
              <a:custGeom>
                <a:avLst/>
                <a:gdLst>
                  <a:gd name="connsiteX0" fmla="*/ 1754931 w 2394230"/>
                  <a:gd name="connsiteY0" fmla="*/ 1327151 h 2191162"/>
                  <a:gd name="connsiteX1" fmla="*/ 1791255 w 2394230"/>
                  <a:gd name="connsiteY1" fmla="*/ 1339372 h 2191162"/>
                  <a:gd name="connsiteX2" fmla="*/ 1788973 w 2394230"/>
                  <a:gd name="connsiteY2" fmla="*/ 1412848 h 2191162"/>
                  <a:gd name="connsiteX3" fmla="*/ 1689729 w 2394230"/>
                  <a:gd name="connsiteY3" fmla="*/ 1586820 h 2191162"/>
                  <a:gd name="connsiteX4" fmla="*/ 1478946 w 2394230"/>
                  <a:gd name="connsiteY4" fmla="*/ 1962077 h 2191162"/>
                  <a:gd name="connsiteX5" fmla="*/ 1397224 w 2394230"/>
                  <a:gd name="connsiteY5" fmla="*/ 2111385 h 2191162"/>
                  <a:gd name="connsiteX6" fmla="*/ 1236947 w 2394230"/>
                  <a:gd name="connsiteY6" fmla="*/ 2187511 h 2191162"/>
                  <a:gd name="connsiteX7" fmla="*/ 1106928 w 2394230"/>
                  <a:gd name="connsiteY7" fmla="*/ 2107999 h 2191162"/>
                  <a:gd name="connsiteX8" fmla="*/ 1004665 w 2394230"/>
                  <a:gd name="connsiteY8" fmla="*/ 2006104 h 2191162"/>
                  <a:gd name="connsiteX9" fmla="*/ 1118045 w 2394230"/>
                  <a:gd name="connsiteY9" fmla="*/ 1841703 h 2191162"/>
                  <a:gd name="connsiteX10" fmla="*/ 1287966 w 2394230"/>
                  <a:gd name="connsiteY10" fmla="*/ 1683340 h 2191162"/>
                  <a:gd name="connsiteX11" fmla="*/ 1719546 w 2394230"/>
                  <a:gd name="connsiteY11" fmla="*/ 1343200 h 2191162"/>
                  <a:gd name="connsiteX12" fmla="*/ 1754931 w 2394230"/>
                  <a:gd name="connsiteY12" fmla="*/ 1327151 h 2191162"/>
                  <a:gd name="connsiteX13" fmla="*/ 914404 w 2394230"/>
                  <a:gd name="connsiteY13" fmla="*/ 1114601 h 2191162"/>
                  <a:gd name="connsiteX14" fmla="*/ 914625 w 2394230"/>
                  <a:gd name="connsiteY14" fmla="*/ 1115557 h 2191162"/>
                  <a:gd name="connsiteX15" fmla="*/ 915803 w 2394230"/>
                  <a:gd name="connsiteY15" fmla="*/ 1114674 h 2191162"/>
                  <a:gd name="connsiteX16" fmla="*/ 914404 w 2394230"/>
                  <a:gd name="connsiteY16" fmla="*/ 1114601 h 2191162"/>
                  <a:gd name="connsiteX17" fmla="*/ 1319699 w 2394230"/>
                  <a:gd name="connsiteY17" fmla="*/ 810712 h 2191162"/>
                  <a:gd name="connsiteX18" fmla="*/ 1353124 w 2394230"/>
                  <a:gd name="connsiteY18" fmla="*/ 822317 h 2191162"/>
                  <a:gd name="connsiteX19" fmla="*/ 1370574 w 2394230"/>
                  <a:gd name="connsiteY19" fmla="*/ 843225 h 2191162"/>
                  <a:gd name="connsiteX20" fmla="*/ 1351946 w 2394230"/>
                  <a:gd name="connsiteY20" fmla="*/ 909707 h 2191162"/>
                  <a:gd name="connsiteX21" fmla="*/ 954086 w 2394230"/>
                  <a:gd name="connsiteY21" fmla="*/ 1310144 h 2191162"/>
                  <a:gd name="connsiteX22" fmla="*/ 746028 w 2394230"/>
                  <a:gd name="connsiteY22" fmla="*/ 1505834 h 2191162"/>
                  <a:gd name="connsiteX23" fmla="*/ 569774 w 2394230"/>
                  <a:gd name="connsiteY23" fmla="*/ 1573788 h 2191162"/>
                  <a:gd name="connsiteX24" fmla="*/ 471193 w 2394230"/>
                  <a:gd name="connsiteY24" fmla="*/ 1476753 h 2191162"/>
                  <a:gd name="connsiteX25" fmla="*/ 409937 w 2394230"/>
                  <a:gd name="connsiteY25" fmla="*/ 1381853 h 2191162"/>
                  <a:gd name="connsiteX26" fmla="*/ 368709 w 2394230"/>
                  <a:gd name="connsiteY26" fmla="*/ 1300204 h 2191162"/>
                  <a:gd name="connsiteX27" fmla="*/ 391312 w 2394230"/>
                  <a:gd name="connsiteY27" fmla="*/ 1231294 h 2191162"/>
                  <a:gd name="connsiteX28" fmla="*/ 830032 w 2394230"/>
                  <a:gd name="connsiteY28" fmla="*/ 1015430 h 2191162"/>
                  <a:gd name="connsiteX29" fmla="*/ 1284728 w 2394230"/>
                  <a:gd name="connsiteY29" fmla="*/ 817384 h 2191162"/>
                  <a:gd name="connsiteX30" fmla="*/ 1319699 w 2394230"/>
                  <a:gd name="connsiteY30" fmla="*/ 810712 h 2191162"/>
                  <a:gd name="connsiteX31" fmla="*/ 953467 w 2394230"/>
                  <a:gd name="connsiteY31" fmla="*/ 284618 h 2191162"/>
                  <a:gd name="connsiteX32" fmla="*/ 992002 w 2394230"/>
                  <a:gd name="connsiteY32" fmla="*/ 319322 h 2191162"/>
                  <a:gd name="connsiteX33" fmla="*/ 961080 w 2394230"/>
                  <a:gd name="connsiteY33" fmla="*/ 379104 h 2191162"/>
                  <a:gd name="connsiteX34" fmla="*/ 305171 w 2394230"/>
                  <a:gd name="connsiteY34" fmla="*/ 830267 h 2191162"/>
                  <a:gd name="connsiteX35" fmla="*/ 167717 w 2394230"/>
                  <a:gd name="connsiteY35" fmla="*/ 855962 h 2191162"/>
                  <a:gd name="connsiteX36" fmla="*/ 3464 w 2394230"/>
                  <a:gd name="connsiteY36" fmla="*/ 597029 h 2191162"/>
                  <a:gd name="connsiteX37" fmla="*/ 31734 w 2394230"/>
                  <a:gd name="connsiteY37" fmla="*/ 525100 h 2191162"/>
                  <a:gd name="connsiteX38" fmla="*/ 442184 w 2394230"/>
                  <a:gd name="connsiteY38" fmla="*/ 389779 h 2191162"/>
                  <a:gd name="connsiteX39" fmla="*/ 933325 w 2394230"/>
                  <a:gd name="connsiteY39" fmla="*/ 285309 h 2191162"/>
                  <a:gd name="connsiteX40" fmla="*/ 953467 w 2394230"/>
                  <a:gd name="connsiteY40" fmla="*/ 284618 h 2191162"/>
                  <a:gd name="connsiteX41" fmla="*/ 2000566 w 2394230"/>
                  <a:gd name="connsiteY41" fmla="*/ 115 h 2191162"/>
                  <a:gd name="connsiteX42" fmla="*/ 2124621 w 2394230"/>
                  <a:gd name="connsiteY42" fmla="*/ 4069 h 2191162"/>
                  <a:gd name="connsiteX43" fmla="*/ 2359775 w 2394230"/>
                  <a:gd name="connsiteY43" fmla="*/ 74084 h 2191162"/>
                  <a:gd name="connsiteX44" fmla="*/ 2388782 w 2394230"/>
                  <a:gd name="connsiteY44" fmla="*/ 142701 h 2191162"/>
                  <a:gd name="connsiteX45" fmla="*/ 2221731 w 2394230"/>
                  <a:gd name="connsiteY45" fmla="*/ 789260 h 2191162"/>
                  <a:gd name="connsiteX46" fmla="*/ 2155986 w 2394230"/>
                  <a:gd name="connsiteY46" fmla="*/ 893436 h 2191162"/>
                  <a:gd name="connsiteX47" fmla="*/ 1912293 w 2394230"/>
                  <a:gd name="connsiteY47" fmla="*/ 736104 h 2191162"/>
                  <a:gd name="connsiteX48" fmla="*/ 1741414 w 2394230"/>
                  <a:gd name="connsiteY48" fmla="*/ 573544 h 2191162"/>
                  <a:gd name="connsiteX49" fmla="*/ 1601823 w 2394230"/>
                  <a:gd name="connsiteY49" fmla="*/ 360699 h 2191162"/>
                  <a:gd name="connsiteX50" fmla="*/ 1523120 w 2394230"/>
                  <a:gd name="connsiteY50" fmla="*/ 92711 h 2191162"/>
                  <a:gd name="connsiteX51" fmla="*/ 1634807 w 2394230"/>
                  <a:gd name="connsiteY51" fmla="*/ 55163 h 2191162"/>
                  <a:gd name="connsiteX52" fmla="*/ 2000566 w 2394230"/>
                  <a:gd name="connsiteY52" fmla="*/ 115 h 219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394230" h="2191162">
                    <a:moveTo>
                      <a:pt x="1754931" y="1327151"/>
                    </a:moveTo>
                    <a:cubicBezTo>
                      <a:pt x="1766775" y="1326083"/>
                      <a:pt x="1778776" y="1329727"/>
                      <a:pt x="1791255" y="1339372"/>
                    </a:cubicBezTo>
                    <a:cubicBezTo>
                      <a:pt x="1809808" y="1364478"/>
                      <a:pt x="1805170" y="1386712"/>
                      <a:pt x="1788973" y="1412848"/>
                    </a:cubicBezTo>
                    <a:cubicBezTo>
                      <a:pt x="1753855" y="1469538"/>
                      <a:pt x="1722712" y="1528805"/>
                      <a:pt x="1689729" y="1586820"/>
                    </a:cubicBezTo>
                    <a:cubicBezTo>
                      <a:pt x="1618904" y="1711611"/>
                      <a:pt x="1552496" y="1838759"/>
                      <a:pt x="1478946" y="1962077"/>
                    </a:cubicBezTo>
                    <a:cubicBezTo>
                      <a:pt x="1450012" y="2010521"/>
                      <a:pt x="1422182" y="2060364"/>
                      <a:pt x="1397224" y="2111385"/>
                    </a:cubicBezTo>
                    <a:cubicBezTo>
                      <a:pt x="1371162" y="2164615"/>
                      <a:pt x="1294962" y="2203561"/>
                      <a:pt x="1236947" y="2187511"/>
                    </a:cubicBezTo>
                    <a:cubicBezTo>
                      <a:pt x="1187618" y="2173891"/>
                      <a:pt x="1144549" y="2141644"/>
                      <a:pt x="1106928" y="2107999"/>
                    </a:cubicBezTo>
                    <a:cubicBezTo>
                      <a:pt x="1093822" y="2096292"/>
                      <a:pt x="1003267" y="2021049"/>
                      <a:pt x="1004665" y="2006104"/>
                    </a:cubicBezTo>
                    <a:cubicBezTo>
                      <a:pt x="1011438" y="1934247"/>
                      <a:pt x="1070116" y="1889043"/>
                      <a:pt x="1118045" y="1841703"/>
                    </a:cubicBezTo>
                    <a:cubicBezTo>
                      <a:pt x="1173189" y="1787296"/>
                      <a:pt x="1229804" y="1734508"/>
                      <a:pt x="1287966" y="1683340"/>
                    </a:cubicBezTo>
                    <a:cubicBezTo>
                      <a:pt x="1425863" y="1561935"/>
                      <a:pt x="1575097" y="1455918"/>
                      <a:pt x="1719546" y="1343200"/>
                    </a:cubicBezTo>
                    <a:cubicBezTo>
                      <a:pt x="1731399" y="1333998"/>
                      <a:pt x="1743087" y="1328218"/>
                      <a:pt x="1754931" y="1327151"/>
                    </a:cubicBezTo>
                    <a:close/>
                    <a:moveTo>
                      <a:pt x="914404" y="1114601"/>
                    </a:moveTo>
                    <a:cubicBezTo>
                      <a:pt x="914477" y="1114895"/>
                      <a:pt x="914552" y="1115263"/>
                      <a:pt x="914625" y="1115557"/>
                    </a:cubicBezTo>
                    <a:cubicBezTo>
                      <a:pt x="915066" y="1115263"/>
                      <a:pt x="915435" y="1114968"/>
                      <a:pt x="915803" y="1114674"/>
                    </a:cubicBezTo>
                    <a:cubicBezTo>
                      <a:pt x="915287" y="1114674"/>
                      <a:pt x="914846" y="1114601"/>
                      <a:pt x="914404" y="1114601"/>
                    </a:cubicBezTo>
                    <a:close/>
                    <a:moveTo>
                      <a:pt x="1319699" y="810712"/>
                    </a:moveTo>
                    <a:cubicBezTo>
                      <a:pt x="1331056" y="811457"/>
                      <a:pt x="1342154" y="815249"/>
                      <a:pt x="1353124" y="822317"/>
                    </a:cubicBezTo>
                    <a:cubicBezTo>
                      <a:pt x="1362548" y="826292"/>
                      <a:pt x="1369984" y="831887"/>
                      <a:pt x="1370574" y="843225"/>
                    </a:cubicBezTo>
                    <a:cubicBezTo>
                      <a:pt x="1370941" y="870760"/>
                      <a:pt x="1372634" y="887914"/>
                      <a:pt x="1351946" y="909707"/>
                    </a:cubicBezTo>
                    <a:cubicBezTo>
                      <a:pt x="1222370" y="1046131"/>
                      <a:pt x="1089701" y="1179684"/>
                      <a:pt x="954086" y="1310144"/>
                    </a:cubicBezTo>
                    <a:cubicBezTo>
                      <a:pt x="885470" y="1376183"/>
                      <a:pt x="816117" y="1441414"/>
                      <a:pt x="746028" y="1505834"/>
                    </a:cubicBezTo>
                    <a:cubicBezTo>
                      <a:pt x="692651" y="1554868"/>
                      <a:pt x="641483" y="1629227"/>
                      <a:pt x="569774" y="1573788"/>
                    </a:cubicBezTo>
                    <a:cubicBezTo>
                      <a:pt x="533036" y="1545370"/>
                      <a:pt x="504396" y="1508705"/>
                      <a:pt x="471193" y="1476753"/>
                    </a:cubicBezTo>
                    <a:cubicBezTo>
                      <a:pt x="450726" y="1445095"/>
                      <a:pt x="429964" y="1413732"/>
                      <a:pt x="409937" y="1381853"/>
                    </a:cubicBezTo>
                    <a:cubicBezTo>
                      <a:pt x="393667" y="1356011"/>
                      <a:pt x="380121" y="1328697"/>
                      <a:pt x="368709" y="1300204"/>
                    </a:cubicBezTo>
                    <a:cubicBezTo>
                      <a:pt x="356634" y="1270166"/>
                      <a:pt x="362746" y="1249404"/>
                      <a:pt x="391312" y="1231294"/>
                    </a:cubicBezTo>
                    <a:cubicBezTo>
                      <a:pt x="528103" y="1144712"/>
                      <a:pt x="682638" y="1081912"/>
                      <a:pt x="830032" y="1015430"/>
                    </a:cubicBezTo>
                    <a:cubicBezTo>
                      <a:pt x="980738" y="947476"/>
                      <a:pt x="1132623" y="882171"/>
                      <a:pt x="1284728" y="817384"/>
                    </a:cubicBezTo>
                    <a:cubicBezTo>
                      <a:pt x="1296729" y="812267"/>
                      <a:pt x="1308343" y="809966"/>
                      <a:pt x="1319699" y="810712"/>
                    </a:cubicBezTo>
                    <a:close/>
                    <a:moveTo>
                      <a:pt x="953467" y="284618"/>
                    </a:moveTo>
                    <a:cubicBezTo>
                      <a:pt x="971323" y="287697"/>
                      <a:pt x="982781" y="301377"/>
                      <a:pt x="992002" y="319322"/>
                    </a:cubicBezTo>
                    <a:cubicBezTo>
                      <a:pt x="997081" y="347226"/>
                      <a:pt x="983167" y="364012"/>
                      <a:pt x="961080" y="379104"/>
                    </a:cubicBezTo>
                    <a:cubicBezTo>
                      <a:pt x="742124" y="529002"/>
                      <a:pt x="523316" y="679119"/>
                      <a:pt x="305171" y="830267"/>
                    </a:cubicBezTo>
                    <a:cubicBezTo>
                      <a:pt x="262249" y="860010"/>
                      <a:pt x="217633" y="869140"/>
                      <a:pt x="167717" y="855962"/>
                    </a:cubicBezTo>
                    <a:cubicBezTo>
                      <a:pt x="65233" y="818634"/>
                      <a:pt x="32397" y="689573"/>
                      <a:pt x="3464" y="597029"/>
                    </a:cubicBezTo>
                    <a:cubicBezTo>
                      <a:pt x="-6108" y="566328"/>
                      <a:pt x="4421" y="541591"/>
                      <a:pt x="31734" y="525100"/>
                    </a:cubicBezTo>
                    <a:cubicBezTo>
                      <a:pt x="151005" y="453169"/>
                      <a:pt x="307969" y="424236"/>
                      <a:pt x="442184" y="389779"/>
                    </a:cubicBezTo>
                    <a:cubicBezTo>
                      <a:pt x="604597" y="348109"/>
                      <a:pt x="769586" y="319543"/>
                      <a:pt x="933325" y="285309"/>
                    </a:cubicBezTo>
                    <a:cubicBezTo>
                      <a:pt x="940853" y="283744"/>
                      <a:pt x="947516" y="283592"/>
                      <a:pt x="953467" y="284618"/>
                    </a:cubicBezTo>
                    <a:close/>
                    <a:moveTo>
                      <a:pt x="2000566" y="115"/>
                    </a:moveTo>
                    <a:cubicBezTo>
                      <a:pt x="2041772" y="-417"/>
                      <a:pt x="2083135" y="903"/>
                      <a:pt x="2124621" y="4069"/>
                    </a:cubicBezTo>
                    <a:cubicBezTo>
                      <a:pt x="2206197" y="10326"/>
                      <a:pt x="2288728" y="33370"/>
                      <a:pt x="2359775" y="74084"/>
                    </a:cubicBezTo>
                    <a:cubicBezTo>
                      <a:pt x="2387750" y="90134"/>
                      <a:pt x="2385616" y="117080"/>
                      <a:pt x="2388782" y="142701"/>
                    </a:cubicBezTo>
                    <a:cubicBezTo>
                      <a:pt x="2417053" y="375939"/>
                      <a:pt x="2331429" y="589225"/>
                      <a:pt x="2221731" y="789260"/>
                    </a:cubicBezTo>
                    <a:cubicBezTo>
                      <a:pt x="2202000" y="825187"/>
                      <a:pt x="2177999" y="858760"/>
                      <a:pt x="2155986" y="893436"/>
                    </a:cubicBezTo>
                    <a:cubicBezTo>
                      <a:pt x="2139789" y="918763"/>
                      <a:pt x="1932539" y="751859"/>
                      <a:pt x="1912293" y="736104"/>
                    </a:cubicBezTo>
                    <a:cubicBezTo>
                      <a:pt x="1849934" y="687659"/>
                      <a:pt x="1792360" y="633326"/>
                      <a:pt x="1741414" y="573544"/>
                    </a:cubicBezTo>
                    <a:cubicBezTo>
                      <a:pt x="1686342" y="508829"/>
                      <a:pt x="1639003" y="437709"/>
                      <a:pt x="1601823" y="360699"/>
                    </a:cubicBezTo>
                    <a:cubicBezTo>
                      <a:pt x="1588129" y="332280"/>
                      <a:pt x="1486456" y="118479"/>
                      <a:pt x="1523120" y="92711"/>
                    </a:cubicBezTo>
                    <a:cubicBezTo>
                      <a:pt x="1556619" y="69226"/>
                      <a:pt x="1597333" y="66133"/>
                      <a:pt x="1634807" y="55163"/>
                    </a:cubicBezTo>
                    <a:cubicBezTo>
                      <a:pt x="1754740" y="19990"/>
                      <a:pt x="1876949" y="1713"/>
                      <a:pt x="2000566" y="11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xmlns="" id="{EBCEB031-8CEA-4537-8785-B5B177FFD9E3}"/>
                  </a:ext>
                </a:extLst>
              </p:cNvPr>
              <p:cNvSpPr/>
              <p:nvPr/>
            </p:nvSpPr>
            <p:spPr>
              <a:xfrm>
                <a:off x="8830635" y="-95620"/>
                <a:ext cx="2383721" cy="1860601"/>
              </a:xfrm>
              <a:custGeom>
                <a:avLst/>
                <a:gdLst>
                  <a:gd name="connsiteX0" fmla="*/ 115613 w 2383721"/>
                  <a:gd name="connsiteY0" fmla="*/ 1324334 h 1860601"/>
                  <a:gd name="connsiteX1" fmla="*/ 156989 w 2383721"/>
                  <a:gd name="connsiteY1" fmla="*/ 1366888 h 1860601"/>
                  <a:gd name="connsiteX2" fmla="*/ 351280 w 2383721"/>
                  <a:gd name="connsiteY2" fmla="*/ 1708058 h 1860601"/>
                  <a:gd name="connsiteX3" fmla="*/ 366226 w 2383721"/>
                  <a:gd name="connsiteY3" fmla="*/ 1770859 h 1860601"/>
                  <a:gd name="connsiteX4" fmla="*/ 258736 w 2383721"/>
                  <a:gd name="connsiteY4" fmla="*/ 1853096 h 1860601"/>
                  <a:gd name="connsiteX5" fmla="*/ 208673 w 2383721"/>
                  <a:gd name="connsiteY5" fmla="*/ 1851035 h 1860601"/>
                  <a:gd name="connsiteX6" fmla="*/ 16663 w 2383721"/>
                  <a:gd name="connsiteY6" fmla="*/ 1605796 h 1860601"/>
                  <a:gd name="connsiteX7" fmla="*/ 63341 w 2383721"/>
                  <a:gd name="connsiteY7" fmla="*/ 1344728 h 1860601"/>
                  <a:gd name="connsiteX8" fmla="*/ 115613 w 2383721"/>
                  <a:gd name="connsiteY8" fmla="*/ 1324334 h 1860601"/>
                  <a:gd name="connsiteX9" fmla="*/ 1437223 w 2383721"/>
                  <a:gd name="connsiteY9" fmla="*/ 852411 h 1860601"/>
                  <a:gd name="connsiteX10" fmla="*/ 1374496 w 2383721"/>
                  <a:gd name="connsiteY10" fmla="*/ 909837 h 1860601"/>
                  <a:gd name="connsiteX11" fmla="*/ 733238 w 2383721"/>
                  <a:gd name="connsiteY11" fmla="*/ 1388020 h 1860601"/>
                  <a:gd name="connsiteX12" fmla="*/ 679345 w 2383721"/>
                  <a:gd name="connsiteY12" fmla="*/ 1389272 h 1860601"/>
                  <a:gd name="connsiteX13" fmla="*/ 690537 w 2383721"/>
                  <a:gd name="connsiteY13" fmla="*/ 1346644 h 1860601"/>
                  <a:gd name="connsiteX14" fmla="*/ 1066677 w 2383721"/>
                  <a:gd name="connsiteY14" fmla="*/ 1081968 h 1860601"/>
                  <a:gd name="connsiteX15" fmla="*/ 1393271 w 2383721"/>
                  <a:gd name="connsiteY15" fmla="*/ 866767 h 1860601"/>
                  <a:gd name="connsiteX16" fmla="*/ 1437223 w 2383721"/>
                  <a:gd name="connsiteY16" fmla="*/ 852411 h 1860601"/>
                  <a:gd name="connsiteX17" fmla="*/ 1012122 w 2383721"/>
                  <a:gd name="connsiteY17" fmla="*/ 306348 h 1860601"/>
                  <a:gd name="connsiteX18" fmla="*/ 1035239 w 2383721"/>
                  <a:gd name="connsiteY18" fmla="*/ 322692 h 1860601"/>
                  <a:gd name="connsiteX19" fmla="*/ 1018306 w 2383721"/>
                  <a:gd name="connsiteY19" fmla="*/ 343380 h 1860601"/>
                  <a:gd name="connsiteX20" fmla="*/ 772626 w 2383721"/>
                  <a:gd name="connsiteY20" fmla="*/ 425911 h 1860601"/>
                  <a:gd name="connsiteX21" fmla="*/ 343550 w 2383721"/>
                  <a:gd name="connsiteY21" fmla="*/ 626460 h 1860601"/>
                  <a:gd name="connsiteX22" fmla="*/ 302689 w 2383721"/>
                  <a:gd name="connsiteY22" fmla="*/ 656278 h 1860601"/>
                  <a:gd name="connsiteX23" fmla="*/ 253583 w 2383721"/>
                  <a:gd name="connsiteY23" fmla="*/ 644572 h 1860601"/>
                  <a:gd name="connsiteX24" fmla="*/ 212132 w 2383721"/>
                  <a:gd name="connsiteY24" fmla="*/ 562556 h 1860601"/>
                  <a:gd name="connsiteX25" fmla="*/ 229802 w 2383721"/>
                  <a:gd name="connsiteY25" fmla="*/ 514774 h 1860601"/>
                  <a:gd name="connsiteX26" fmla="*/ 420340 w 2383721"/>
                  <a:gd name="connsiteY26" fmla="*/ 446379 h 1860601"/>
                  <a:gd name="connsiteX27" fmla="*/ 894104 w 2383721"/>
                  <a:gd name="connsiteY27" fmla="*/ 326005 h 1860601"/>
                  <a:gd name="connsiteX28" fmla="*/ 1012122 w 2383721"/>
                  <a:gd name="connsiteY28" fmla="*/ 306348 h 1860601"/>
                  <a:gd name="connsiteX29" fmla="*/ 2142532 w 2383721"/>
                  <a:gd name="connsiteY29" fmla="*/ 0 h 1860601"/>
                  <a:gd name="connsiteX30" fmla="*/ 2340285 w 2383721"/>
                  <a:gd name="connsiteY30" fmla="*/ 23044 h 1860601"/>
                  <a:gd name="connsiteX31" fmla="*/ 2383428 w 2383721"/>
                  <a:gd name="connsiteY31" fmla="*/ 61697 h 1860601"/>
                  <a:gd name="connsiteX32" fmla="*/ 2349119 w 2383721"/>
                  <a:gd name="connsiteY32" fmla="*/ 108595 h 1860601"/>
                  <a:gd name="connsiteX33" fmla="*/ 1857611 w 2383721"/>
                  <a:gd name="connsiteY33" fmla="*/ 316801 h 1860601"/>
                  <a:gd name="connsiteX34" fmla="*/ 1792013 w 2383721"/>
                  <a:gd name="connsiteY34" fmla="*/ 294787 h 1860601"/>
                  <a:gd name="connsiteX35" fmla="*/ 1725899 w 2383721"/>
                  <a:gd name="connsiteY35" fmla="*/ 128325 h 1860601"/>
                  <a:gd name="connsiteX36" fmla="*/ 1757484 w 2383721"/>
                  <a:gd name="connsiteY36" fmla="*/ 70163 h 1860601"/>
                  <a:gd name="connsiteX37" fmla="*/ 2142532 w 2383721"/>
                  <a:gd name="connsiteY37" fmla="*/ 0 h 186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83721" h="1860601">
                    <a:moveTo>
                      <a:pt x="115613" y="1324334"/>
                    </a:moveTo>
                    <a:cubicBezTo>
                      <a:pt x="137331" y="1330740"/>
                      <a:pt x="151394" y="1343108"/>
                      <a:pt x="156989" y="1366888"/>
                    </a:cubicBezTo>
                    <a:cubicBezTo>
                      <a:pt x="188131" y="1499631"/>
                      <a:pt x="253804" y="1612937"/>
                      <a:pt x="351280" y="1708058"/>
                    </a:cubicBezTo>
                    <a:cubicBezTo>
                      <a:pt x="368950" y="1725360"/>
                      <a:pt x="391331" y="1750613"/>
                      <a:pt x="366226" y="1770859"/>
                    </a:cubicBezTo>
                    <a:cubicBezTo>
                      <a:pt x="335156" y="1792504"/>
                      <a:pt x="291056" y="1833218"/>
                      <a:pt x="258736" y="1853096"/>
                    </a:cubicBezTo>
                    <a:cubicBezTo>
                      <a:pt x="242613" y="1862962"/>
                      <a:pt x="225458" y="1863918"/>
                      <a:pt x="208673" y="1851035"/>
                    </a:cubicBezTo>
                    <a:cubicBezTo>
                      <a:pt x="123342" y="1785878"/>
                      <a:pt x="54212" y="1708279"/>
                      <a:pt x="16663" y="1605796"/>
                    </a:cubicBezTo>
                    <a:cubicBezTo>
                      <a:pt x="-18602" y="1509717"/>
                      <a:pt x="4516" y="1423578"/>
                      <a:pt x="63341" y="1344728"/>
                    </a:cubicBezTo>
                    <a:cubicBezTo>
                      <a:pt x="75047" y="1329046"/>
                      <a:pt x="93010" y="1317707"/>
                      <a:pt x="115613" y="1324334"/>
                    </a:cubicBezTo>
                    <a:close/>
                    <a:moveTo>
                      <a:pt x="1437223" y="852411"/>
                    </a:moveTo>
                    <a:cubicBezTo>
                      <a:pt x="1417860" y="871406"/>
                      <a:pt x="1392459" y="895701"/>
                      <a:pt x="1374496" y="909837"/>
                    </a:cubicBezTo>
                    <a:cubicBezTo>
                      <a:pt x="1256626" y="1002897"/>
                      <a:pt x="793314" y="1341195"/>
                      <a:pt x="733238" y="1388020"/>
                    </a:cubicBezTo>
                    <a:cubicBezTo>
                      <a:pt x="704672" y="1410254"/>
                      <a:pt x="691788" y="1412905"/>
                      <a:pt x="679345" y="1389272"/>
                    </a:cubicBezTo>
                    <a:cubicBezTo>
                      <a:pt x="666829" y="1365638"/>
                      <a:pt x="673750" y="1358423"/>
                      <a:pt x="690537" y="1346644"/>
                    </a:cubicBezTo>
                    <a:cubicBezTo>
                      <a:pt x="815769" y="1258296"/>
                      <a:pt x="940488" y="1168991"/>
                      <a:pt x="1066677" y="1081968"/>
                    </a:cubicBezTo>
                    <a:cubicBezTo>
                      <a:pt x="1174020" y="1007976"/>
                      <a:pt x="1282467" y="935531"/>
                      <a:pt x="1393271" y="866767"/>
                    </a:cubicBezTo>
                    <a:cubicBezTo>
                      <a:pt x="1401000" y="861982"/>
                      <a:pt x="1419406" y="849392"/>
                      <a:pt x="1437223" y="852411"/>
                    </a:cubicBezTo>
                    <a:close/>
                    <a:moveTo>
                      <a:pt x="1012122" y="306348"/>
                    </a:moveTo>
                    <a:cubicBezTo>
                      <a:pt x="1025300" y="303770"/>
                      <a:pt x="1031633" y="312090"/>
                      <a:pt x="1035239" y="322692"/>
                    </a:cubicBezTo>
                    <a:cubicBezTo>
                      <a:pt x="1040319" y="337784"/>
                      <a:pt x="1028540" y="339993"/>
                      <a:pt x="1018306" y="343380"/>
                    </a:cubicBezTo>
                    <a:cubicBezTo>
                      <a:pt x="936363" y="370694"/>
                      <a:pt x="853685" y="396168"/>
                      <a:pt x="772626" y="425911"/>
                    </a:cubicBezTo>
                    <a:cubicBezTo>
                      <a:pt x="623980" y="480392"/>
                      <a:pt x="476734" y="538481"/>
                      <a:pt x="343550" y="626460"/>
                    </a:cubicBezTo>
                    <a:cubicBezTo>
                      <a:pt x="329487" y="635737"/>
                      <a:pt x="316088" y="646044"/>
                      <a:pt x="302689" y="656278"/>
                    </a:cubicBezTo>
                    <a:cubicBezTo>
                      <a:pt x="274860" y="677481"/>
                      <a:pt x="269927" y="676524"/>
                      <a:pt x="253583" y="644572"/>
                    </a:cubicBezTo>
                    <a:cubicBezTo>
                      <a:pt x="239668" y="617258"/>
                      <a:pt x="228036" y="588619"/>
                      <a:pt x="212132" y="562556"/>
                    </a:cubicBezTo>
                    <a:cubicBezTo>
                      <a:pt x="196377" y="536714"/>
                      <a:pt x="205506" y="523609"/>
                      <a:pt x="229802" y="514774"/>
                    </a:cubicBezTo>
                    <a:cubicBezTo>
                      <a:pt x="293192" y="491657"/>
                      <a:pt x="355919" y="466477"/>
                      <a:pt x="420340" y="446379"/>
                    </a:cubicBezTo>
                    <a:cubicBezTo>
                      <a:pt x="576052" y="397787"/>
                      <a:pt x="733974" y="357294"/>
                      <a:pt x="894104" y="326005"/>
                    </a:cubicBezTo>
                    <a:cubicBezTo>
                      <a:pt x="933271" y="318421"/>
                      <a:pt x="972807" y="312900"/>
                      <a:pt x="1012122" y="306348"/>
                    </a:cubicBezTo>
                    <a:close/>
                    <a:moveTo>
                      <a:pt x="2142532" y="0"/>
                    </a:moveTo>
                    <a:cubicBezTo>
                      <a:pt x="2207027" y="6626"/>
                      <a:pt x="2274465" y="7067"/>
                      <a:pt x="2340285" y="23044"/>
                    </a:cubicBezTo>
                    <a:cubicBezTo>
                      <a:pt x="2363035" y="28566"/>
                      <a:pt x="2380850" y="36591"/>
                      <a:pt x="2383428" y="61697"/>
                    </a:cubicBezTo>
                    <a:cubicBezTo>
                      <a:pt x="2386079" y="86802"/>
                      <a:pt x="2370471" y="99612"/>
                      <a:pt x="2349119" y="108595"/>
                    </a:cubicBezTo>
                    <a:cubicBezTo>
                      <a:pt x="2245311" y="152326"/>
                      <a:pt x="1917835" y="291622"/>
                      <a:pt x="1857611" y="316801"/>
                    </a:cubicBezTo>
                    <a:cubicBezTo>
                      <a:pt x="1825143" y="330421"/>
                      <a:pt x="1810934" y="324900"/>
                      <a:pt x="1792013" y="294787"/>
                    </a:cubicBezTo>
                    <a:cubicBezTo>
                      <a:pt x="1759618" y="243325"/>
                      <a:pt x="1740329" y="186783"/>
                      <a:pt x="1725899" y="128325"/>
                    </a:cubicBezTo>
                    <a:cubicBezTo>
                      <a:pt x="1718979" y="100349"/>
                      <a:pt x="1732230" y="79366"/>
                      <a:pt x="1757484" y="70163"/>
                    </a:cubicBezTo>
                    <a:cubicBezTo>
                      <a:pt x="1856727" y="33793"/>
                      <a:pt x="2115071" y="1914"/>
                      <a:pt x="2142532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A5E7D807-BF9F-4600-B82E-B0E462D07C3E}"/>
              </a:ext>
            </a:extLst>
          </p:cNvPr>
          <p:cNvGrpSpPr/>
          <p:nvPr/>
        </p:nvGrpSpPr>
        <p:grpSpPr>
          <a:xfrm rot="20139230" flipH="1">
            <a:off x="10786082" y="997686"/>
            <a:ext cx="1175736" cy="1620184"/>
            <a:chOff x="6896943" y="161663"/>
            <a:chExt cx="4217242" cy="5811427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554C0838-8061-4417-8C7C-CDD9C5F92437}"/>
                </a:ext>
              </a:extLst>
            </p:cNvPr>
            <p:cNvSpPr/>
            <p:nvPr/>
          </p:nvSpPr>
          <p:spPr>
            <a:xfrm>
              <a:off x="6896943" y="1911521"/>
              <a:ext cx="4080764" cy="4061569"/>
            </a:xfrm>
            <a:custGeom>
              <a:avLst/>
              <a:gdLst>
                <a:gd name="connsiteX0" fmla="*/ 3989958 w 4005513"/>
                <a:gd name="connsiteY0" fmla="*/ 3267522 h 3986672"/>
                <a:gd name="connsiteX1" fmla="*/ 3929544 w 4005513"/>
                <a:gd name="connsiteY1" fmla="*/ 3008883 h 3986672"/>
                <a:gd name="connsiteX2" fmla="*/ 3692946 w 4005513"/>
                <a:gd name="connsiteY2" fmla="*/ 2564812 h 3986672"/>
                <a:gd name="connsiteX3" fmla="*/ 2743088 w 4005513"/>
                <a:gd name="connsiteY3" fmla="*/ 2063433 h 3986672"/>
                <a:gd name="connsiteX4" fmla="*/ 2187293 w 4005513"/>
                <a:gd name="connsiteY4" fmla="*/ 2116042 h 3986672"/>
                <a:gd name="connsiteX5" fmla="*/ 1497229 w 4005513"/>
                <a:gd name="connsiteY5" fmla="*/ 2296706 h 3986672"/>
                <a:gd name="connsiteX6" fmla="*/ 644279 w 4005513"/>
                <a:gd name="connsiteY6" fmla="*/ 2437769 h 3986672"/>
                <a:gd name="connsiteX7" fmla="*/ 407104 w 4005513"/>
                <a:gd name="connsiteY7" fmla="*/ 2361962 h 3986672"/>
                <a:gd name="connsiteX8" fmla="*/ 231860 w 4005513"/>
                <a:gd name="connsiteY8" fmla="*/ 1927357 h 3986672"/>
                <a:gd name="connsiteX9" fmla="*/ 427627 w 4005513"/>
                <a:gd name="connsiteY9" fmla="*/ 1552588 h 3986672"/>
                <a:gd name="connsiteX10" fmla="*/ 1156136 w 4005513"/>
                <a:gd name="connsiteY10" fmla="*/ 784044 h 3986672"/>
                <a:gd name="connsiteX11" fmla="*/ 1839335 w 4005513"/>
                <a:gd name="connsiteY11" fmla="*/ 229695 h 3986672"/>
                <a:gd name="connsiteX12" fmla="*/ 1824882 w 4005513"/>
                <a:gd name="connsiteY12" fmla="*/ 201584 h 3986672"/>
                <a:gd name="connsiteX13" fmla="*/ 1675437 w 4005513"/>
                <a:gd name="connsiteY13" fmla="*/ 15211 h 3986672"/>
                <a:gd name="connsiteX14" fmla="*/ 1654624 w 4005513"/>
                <a:gd name="connsiteY14" fmla="*/ 469 h 3986672"/>
                <a:gd name="connsiteX15" fmla="*/ 1639231 w 4005513"/>
                <a:gd name="connsiteY15" fmla="*/ 15427 h 3986672"/>
                <a:gd name="connsiteX16" fmla="*/ 983783 w 4005513"/>
                <a:gd name="connsiteY16" fmla="*/ 584735 h 3986672"/>
                <a:gd name="connsiteX17" fmla="*/ 349725 w 4005513"/>
                <a:gd name="connsiteY17" fmla="*/ 1264827 h 3986672"/>
                <a:gd name="connsiteX18" fmla="*/ 50112 w 4005513"/>
                <a:gd name="connsiteY18" fmla="*/ 1780802 h 3986672"/>
                <a:gd name="connsiteX19" fmla="*/ 18749 w 4005513"/>
                <a:gd name="connsiteY19" fmla="*/ 2189392 h 3986672"/>
                <a:gd name="connsiteX20" fmla="*/ 556983 w 4005513"/>
                <a:gd name="connsiteY20" fmla="*/ 2612651 h 3986672"/>
                <a:gd name="connsiteX21" fmla="*/ 642472 w 4005513"/>
                <a:gd name="connsiteY21" fmla="*/ 2623852 h 3986672"/>
                <a:gd name="connsiteX22" fmla="*/ 1187427 w 4005513"/>
                <a:gd name="connsiteY22" fmla="*/ 2554477 h 3986672"/>
                <a:gd name="connsiteX23" fmla="*/ 2029032 w 4005513"/>
                <a:gd name="connsiteY23" fmla="*/ 2307257 h 3986672"/>
                <a:gd name="connsiteX24" fmla="*/ 2819184 w 4005513"/>
                <a:gd name="connsiteY24" fmla="*/ 2195390 h 3986672"/>
                <a:gd name="connsiteX25" fmla="*/ 3294763 w 4005513"/>
                <a:gd name="connsiteY25" fmla="*/ 2337247 h 3986672"/>
                <a:gd name="connsiteX26" fmla="*/ 3646696 w 4005513"/>
                <a:gd name="connsiteY26" fmla="*/ 2657889 h 3986672"/>
                <a:gd name="connsiteX27" fmla="*/ 3790505 w 4005513"/>
                <a:gd name="connsiteY27" fmla="*/ 2868832 h 3986672"/>
                <a:gd name="connsiteX28" fmla="*/ 3951584 w 4005513"/>
                <a:gd name="connsiteY28" fmla="*/ 3537578 h 3986672"/>
                <a:gd name="connsiteX29" fmla="*/ 3932073 w 4005513"/>
                <a:gd name="connsiteY29" fmla="*/ 3821798 h 3986672"/>
                <a:gd name="connsiteX30" fmla="*/ 3908875 w 4005513"/>
                <a:gd name="connsiteY30" fmla="*/ 3951515 h 3986672"/>
                <a:gd name="connsiteX31" fmla="*/ 3908442 w 4005513"/>
                <a:gd name="connsiteY31" fmla="*/ 3969870 h 3986672"/>
                <a:gd name="connsiteX32" fmla="*/ 3945804 w 4005513"/>
                <a:gd name="connsiteY32" fmla="*/ 3982300 h 3986672"/>
                <a:gd name="connsiteX33" fmla="*/ 3946309 w 4005513"/>
                <a:gd name="connsiteY33" fmla="*/ 3970232 h 3986672"/>
                <a:gd name="connsiteX34" fmla="*/ 4005495 w 4005513"/>
                <a:gd name="connsiteY34" fmla="*/ 3498988 h 3986672"/>
                <a:gd name="connsiteX35" fmla="*/ 3989958 w 4005513"/>
                <a:gd name="connsiteY35" fmla="*/ 3267522 h 39866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4005513" h="3986672">
                  <a:moveTo>
                    <a:pt x="3989958" y="3267522"/>
                  </a:moveTo>
                  <a:cubicBezTo>
                    <a:pt x="3975288" y="3179936"/>
                    <a:pt x="3956932" y="3093434"/>
                    <a:pt x="3929544" y="3008883"/>
                  </a:cubicBezTo>
                  <a:cubicBezTo>
                    <a:pt x="3830467" y="2703272"/>
                    <a:pt x="3694825" y="2567268"/>
                    <a:pt x="3692946" y="2564812"/>
                  </a:cubicBezTo>
                  <a:cubicBezTo>
                    <a:pt x="3454759" y="2248939"/>
                    <a:pt x="3138886" y="2079982"/>
                    <a:pt x="2743088" y="2063433"/>
                  </a:cubicBezTo>
                  <a:cubicBezTo>
                    <a:pt x="2555559" y="2055556"/>
                    <a:pt x="2370703" y="2078826"/>
                    <a:pt x="2187293" y="2116042"/>
                  </a:cubicBezTo>
                  <a:cubicBezTo>
                    <a:pt x="1953876" y="2163304"/>
                    <a:pt x="1726456" y="2233401"/>
                    <a:pt x="1497229" y="2296706"/>
                  </a:cubicBezTo>
                  <a:cubicBezTo>
                    <a:pt x="1218068" y="2373813"/>
                    <a:pt x="940135" y="2460604"/>
                    <a:pt x="644279" y="2437769"/>
                  </a:cubicBezTo>
                  <a:cubicBezTo>
                    <a:pt x="559439" y="2430687"/>
                    <a:pt x="480454" y="2404237"/>
                    <a:pt x="407104" y="2361962"/>
                  </a:cubicBezTo>
                  <a:cubicBezTo>
                    <a:pt x="234172" y="2262380"/>
                    <a:pt x="176866" y="2119294"/>
                    <a:pt x="231860" y="1927357"/>
                  </a:cubicBezTo>
                  <a:cubicBezTo>
                    <a:pt x="271461" y="1789041"/>
                    <a:pt x="344594" y="1667924"/>
                    <a:pt x="427627" y="1552588"/>
                  </a:cubicBezTo>
                  <a:cubicBezTo>
                    <a:pt x="635752" y="1263598"/>
                    <a:pt x="891066" y="1019051"/>
                    <a:pt x="1156136" y="784044"/>
                  </a:cubicBezTo>
                  <a:cubicBezTo>
                    <a:pt x="1375824" y="589288"/>
                    <a:pt x="1605628" y="407034"/>
                    <a:pt x="1839335" y="229695"/>
                  </a:cubicBezTo>
                  <a:cubicBezTo>
                    <a:pt x="1844104" y="215458"/>
                    <a:pt x="1832542" y="208738"/>
                    <a:pt x="1824882" y="201584"/>
                  </a:cubicBezTo>
                  <a:cubicBezTo>
                    <a:pt x="1766202" y="146517"/>
                    <a:pt x="1717495" y="83574"/>
                    <a:pt x="1675437" y="15211"/>
                  </a:cubicBezTo>
                  <a:cubicBezTo>
                    <a:pt x="1670739" y="7623"/>
                    <a:pt x="1666981" y="-2278"/>
                    <a:pt x="1654624" y="469"/>
                  </a:cubicBezTo>
                  <a:cubicBezTo>
                    <a:pt x="1649493" y="5455"/>
                    <a:pt x="1644724" y="10947"/>
                    <a:pt x="1639231" y="15427"/>
                  </a:cubicBezTo>
                  <a:cubicBezTo>
                    <a:pt x="1414052" y="197537"/>
                    <a:pt x="1194437" y="385788"/>
                    <a:pt x="983783" y="584735"/>
                  </a:cubicBezTo>
                  <a:cubicBezTo>
                    <a:pt x="757881" y="798063"/>
                    <a:pt x="538627" y="1017245"/>
                    <a:pt x="349725" y="1264827"/>
                  </a:cubicBezTo>
                  <a:cubicBezTo>
                    <a:pt x="228247" y="1424100"/>
                    <a:pt x="118259" y="1590383"/>
                    <a:pt x="50112" y="1780802"/>
                  </a:cubicBezTo>
                  <a:cubicBezTo>
                    <a:pt x="2417" y="1914060"/>
                    <a:pt x="-17745" y="2049486"/>
                    <a:pt x="18749" y="2189392"/>
                  </a:cubicBezTo>
                  <a:cubicBezTo>
                    <a:pt x="77501" y="2414644"/>
                    <a:pt x="323854" y="2585841"/>
                    <a:pt x="556983" y="2612651"/>
                  </a:cubicBezTo>
                  <a:cubicBezTo>
                    <a:pt x="585022" y="2619806"/>
                    <a:pt x="613639" y="2622190"/>
                    <a:pt x="642472" y="2623852"/>
                  </a:cubicBezTo>
                  <a:cubicBezTo>
                    <a:pt x="828412" y="2634403"/>
                    <a:pt x="1008570" y="2599499"/>
                    <a:pt x="1187427" y="2554477"/>
                  </a:cubicBezTo>
                  <a:cubicBezTo>
                    <a:pt x="1265980" y="2535038"/>
                    <a:pt x="1805009" y="2369044"/>
                    <a:pt x="2029032" y="2307257"/>
                  </a:cubicBezTo>
                  <a:cubicBezTo>
                    <a:pt x="2287525" y="2236003"/>
                    <a:pt x="2547465" y="2175878"/>
                    <a:pt x="2819184" y="2195390"/>
                  </a:cubicBezTo>
                  <a:cubicBezTo>
                    <a:pt x="2988646" y="2207531"/>
                    <a:pt x="3148136" y="2251251"/>
                    <a:pt x="3294763" y="2337247"/>
                  </a:cubicBezTo>
                  <a:cubicBezTo>
                    <a:pt x="3434380" y="2419124"/>
                    <a:pt x="3549210" y="2529184"/>
                    <a:pt x="3646696" y="2657889"/>
                  </a:cubicBezTo>
                  <a:cubicBezTo>
                    <a:pt x="3657752" y="2672487"/>
                    <a:pt x="3759358" y="2809575"/>
                    <a:pt x="3790505" y="2868832"/>
                  </a:cubicBezTo>
                  <a:cubicBezTo>
                    <a:pt x="3900493" y="3077969"/>
                    <a:pt x="3945659" y="3303365"/>
                    <a:pt x="3951584" y="3537578"/>
                  </a:cubicBezTo>
                  <a:cubicBezTo>
                    <a:pt x="3953970" y="3632752"/>
                    <a:pt x="3943925" y="3727564"/>
                    <a:pt x="3932073" y="3821798"/>
                  </a:cubicBezTo>
                  <a:cubicBezTo>
                    <a:pt x="3926653" y="3865085"/>
                    <a:pt x="3926147" y="3910034"/>
                    <a:pt x="3908875" y="3951515"/>
                  </a:cubicBezTo>
                  <a:cubicBezTo>
                    <a:pt x="3908731" y="3957658"/>
                    <a:pt x="3908587" y="3963728"/>
                    <a:pt x="3908442" y="3969870"/>
                  </a:cubicBezTo>
                  <a:cubicBezTo>
                    <a:pt x="3916246" y="3987937"/>
                    <a:pt x="3929327" y="3990321"/>
                    <a:pt x="3945804" y="3982300"/>
                  </a:cubicBezTo>
                  <a:cubicBezTo>
                    <a:pt x="3946020" y="3978253"/>
                    <a:pt x="3946164" y="3974279"/>
                    <a:pt x="3946309" y="3970232"/>
                  </a:cubicBezTo>
                  <a:cubicBezTo>
                    <a:pt x="3986633" y="3815728"/>
                    <a:pt x="4005061" y="3657972"/>
                    <a:pt x="4005495" y="3498988"/>
                  </a:cubicBezTo>
                  <a:cubicBezTo>
                    <a:pt x="4005783" y="3422097"/>
                    <a:pt x="4002749" y="3344268"/>
                    <a:pt x="3989958" y="3267522"/>
                  </a:cubicBezTo>
                  <a:close/>
                </a:path>
              </a:pathLst>
            </a:custGeom>
            <a:solidFill>
              <a:schemeClr val="accent1"/>
            </a:solidFill>
            <a:ln w="722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cs typeface="B Nazanin" panose="00000400000000000000" pitchFamily="2" charset="-78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DDECE8A1-6EE5-4356-8E3E-D8651E6C1F68}"/>
                </a:ext>
              </a:extLst>
            </p:cNvPr>
            <p:cNvGrpSpPr/>
            <p:nvPr/>
          </p:nvGrpSpPr>
          <p:grpSpPr>
            <a:xfrm>
              <a:off x="8508517" y="161663"/>
              <a:ext cx="2605668" cy="2191234"/>
              <a:chOff x="8768009" y="-131344"/>
              <a:chExt cx="2605668" cy="2191234"/>
            </a:xfrm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xmlns="" id="{A7FCE0E7-2FD3-4331-8575-B488BBB633CA}"/>
                  </a:ext>
                </a:extLst>
              </p:cNvPr>
              <p:cNvSpPr/>
              <p:nvPr/>
            </p:nvSpPr>
            <p:spPr>
              <a:xfrm>
                <a:off x="8774169" y="-131344"/>
                <a:ext cx="2594208" cy="2188201"/>
              </a:xfrm>
              <a:custGeom>
                <a:avLst/>
                <a:gdLst>
                  <a:gd name="connsiteX0" fmla="*/ 2517826 w 2546370"/>
                  <a:gd name="connsiteY0" fmla="*/ 72718 h 2147850"/>
                  <a:gd name="connsiteX1" fmla="*/ 2287009 w 2546370"/>
                  <a:gd name="connsiteY1" fmla="*/ 3994 h 2147850"/>
                  <a:gd name="connsiteX2" fmla="*/ 1806226 w 2546370"/>
                  <a:gd name="connsiteY2" fmla="*/ 54146 h 2147850"/>
                  <a:gd name="connsiteX3" fmla="*/ 1175204 w 2546370"/>
                  <a:gd name="connsiteY3" fmla="*/ 313507 h 2147850"/>
                  <a:gd name="connsiteX4" fmla="*/ 1117608 w 2546370"/>
                  <a:gd name="connsiteY4" fmla="*/ 280120 h 2147850"/>
                  <a:gd name="connsiteX5" fmla="*/ 666888 w 2546370"/>
                  <a:gd name="connsiteY5" fmla="*/ 378112 h 2147850"/>
                  <a:gd name="connsiteX6" fmla="*/ 232644 w 2546370"/>
                  <a:gd name="connsiteY6" fmla="*/ 515489 h 2147850"/>
                  <a:gd name="connsiteX7" fmla="*/ 204894 w 2546370"/>
                  <a:gd name="connsiteY7" fmla="*/ 586093 h 2147850"/>
                  <a:gd name="connsiteX8" fmla="*/ 366119 w 2546370"/>
                  <a:gd name="connsiteY8" fmla="*/ 840250 h 2147850"/>
                  <a:gd name="connsiteX9" fmla="*/ 310113 w 2546370"/>
                  <a:gd name="connsiteY9" fmla="*/ 885489 h 2147850"/>
                  <a:gd name="connsiteX10" fmla="*/ 238787 w 2546370"/>
                  <a:gd name="connsiteY10" fmla="*/ 1043606 h 2147850"/>
                  <a:gd name="connsiteX11" fmla="*/ 227947 w 2546370"/>
                  <a:gd name="connsiteY11" fmla="*/ 1185680 h 2147850"/>
                  <a:gd name="connsiteX12" fmla="*/ 124029 w 2546370"/>
                  <a:gd name="connsiteY12" fmla="*/ 1264377 h 2147850"/>
                  <a:gd name="connsiteX13" fmla="*/ 34565 w 2546370"/>
                  <a:gd name="connsiteY13" fmla="*/ 1363308 h 2147850"/>
                  <a:gd name="connsiteX14" fmla="*/ 323627 w 2546370"/>
                  <a:gd name="connsiteY14" fmla="*/ 2005099 h 2147850"/>
                  <a:gd name="connsiteX15" fmla="*/ 548372 w 2546370"/>
                  <a:gd name="connsiteY15" fmla="*/ 2069054 h 2147850"/>
                  <a:gd name="connsiteX16" fmla="*/ 746886 w 2546370"/>
                  <a:gd name="connsiteY16" fmla="*/ 1994259 h 2147850"/>
                  <a:gd name="connsiteX17" fmla="*/ 804409 w 2546370"/>
                  <a:gd name="connsiteY17" fmla="*/ 1972507 h 2147850"/>
                  <a:gd name="connsiteX18" fmla="*/ 833099 w 2546370"/>
                  <a:gd name="connsiteY18" fmla="*/ 1983202 h 2147850"/>
                  <a:gd name="connsiteX19" fmla="*/ 984929 w 2546370"/>
                  <a:gd name="connsiteY19" fmla="*/ 2034439 h 2147850"/>
                  <a:gd name="connsiteX20" fmla="*/ 1187633 w 2546370"/>
                  <a:gd name="connsiteY20" fmla="*/ 1969183 h 2147850"/>
                  <a:gd name="connsiteX21" fmla="*/ 1369598 w 2546370"/>
                  <a:gd name="connsiteY21" fmla="*/ 2124626 h 2147850"/>
                  <a:gd name="connsiteX22" fmla="*/ 1565582 w 2546370"/>
                  <a:gd name="connsiteY22" fmla="*/ 2082495 h 2147850"/>
                  <a:gd name="connsiteX23" fmla="*/ 1957551 w 2546370"/>
                  <a:gd name="connsiteY23" fmla="*/ 1386795 h 2147850"/>
                  <a:gd name="connsiteX24" fmla="*/ 1959790 w 2546370"/>
                  <a:gd name="connsiteY24" fmla="*/ 1314674 h 2147850"/>
                  <a:gd name="connsiteX25" fmla="*/ 2181140 w 2546370"/>
                  <a:gd name="connsiteY25" fmla="*/ 1066948 h 2147850"/>
                  <a:gd name="connsiteX26" fmla="*/ 2382328 w 2546370"/>
                  <a:gd name="connsiteY26" fmla="*/ 774633 h 2147850"/>
                  <a:gd name="connsiteX27" fmla="*/ 2510960 w 2546370"/>
                  <a:gd name="connsiteY27" fmla="*/ 482681 h 2147850"/>
                  <a:gd name="connsiteX28" fmla="*/ 2546370 w 2546370"/>
                  <a:gd name="connsiteY28" fmla="*/ 139997 h 2147850"/>
                  <a:gd name="connsiteX29" fmla="*/ 2517826 w 2546370"/>
                  <a:gd name="connsiteY29" fmla="*/ 72718 h 2147850"/>
                  <a:gd name="connsiteX30" fmla="*/ 1099253 w 2546370"/>
                  <a:gd name="connsiteY30" fmla="*/ 1095059 h 2147850"/>
                  <a:gd name="connsiteX31" fmla="*/ 1099036 w 2546370"/>
                  <a:gd name="connsiteY31" fmla="*/ 1094119 h 2147850"/>
                  <a:gd name="connsiteX32" fmla="*/ 1100409 w 2546370"/>
                  <a:gd name="connsiteY32" fmla="*/ 1094192 h 2147850"/>
                  <a:gd name="connsiteX33" fmla="*/ 1099253 w 2546370"/>
                  <a:gd name="connsiteY33" fmla="*/ 1095059 h 2147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546370" h="2147850">
                    <a:moveTo>
                      <a:pt x="2517826" y="72718"/>
                    </a:moveTo>
                    <a:cubicBezTo>
                      <a:pt x="2446138" y="31671"/>
                      <a:pt x="2368018" y="10208"/>
                      <a:pt x="2287009" y="3994"/>
                    </a:cubicBezTo>
                    <a:cubicBezTo>
                      <a:pt x="2124122" y="-8436"/>
                      <a:pt x="1963188" y="8113"/>
                      <a:pt x="1806226" y="54146"/>
                    </a:cubicBezTo>
                    <a:cubicBezTo>
                      <a:pt x="1586106" y="118679"/>
                      <a:pt x="1377186" y="204675"/>
                      <a:pt x="1175204" y="313507"/>
                    </a:cubicBezTo>
                    <a:cubicBezTo>
                      <a:pt x="1163135" y="290021"/>
                      <a:pt x="1147237" y="273905"/>
                      <a:pt x="1117608" y="280120"/>
                    </a:cubicBezTo>
                    <a:cubicBezTo>
                      <a:pt x="969030" y="311194"/>
                      <a:pt x="816116" y="342558"/>
                      <a:pt x="666888" y="378112"/>
                    </a:cubicBezTo>
                    <a:cubicBezTo>
                      <a:pt x="523657" y="412222"/>
                      <a:pt x="360048" y="438671"/>
                      <a:pt x="232644" y="515489"/>
                    </a:cubicBezTo>
                    <a:cubicBezTo>
                      <a:pt x="205834" y="531677"/>
                      <a:pt x="195499" y="555958"/>
                      <a:pt x="204894" y="586093"/>
                    </a:cubicBezTo>
                    <a:cubicBezTo>
                      <a:pt x="231488" y="671221"/>
                      <a:pt x="271307" y="805708"/>
                      <a:pt x="366119" y="840250"/>
                    </a:cubicBezTo>
                    <a:cubicBezTo>
                      <a:pt x="360988" y="838372"/>
                      <a:pt x="317701" y="878913"/>
                      <a:pt x="310113" y="885489"/>
                    </a:cubicBezTo>
                    <a:cubicBezTo>
                      <a:pt x="265163" y="924801"/>
                      <a:pt x="237558" y="983481"/>
                      <a:pt x="238787" y="1043606"/>
                    </a:cubicBezTo>
                    <a:cubicBezTo>
                      <a:pt x="235174" y="1090940"/>
                      <a:pt x="231561" y="1138274"/>
                      <a:pt x="227947" y="1185680"/>
                    </a:cubicBezTo>
                    <a:cubicBezTo>
                      <a:pt x="226791" y="1200928"/>
                      <a:pt x="139493" y="1251803"/>
                      <a:pt x="124029" y="1264377"/>
                    </a:cubicBezTo>
                    <a:cubicBezTo>
                      <a:pt x="88764" y="1292994"/>
                      <a:pt x="56244" y="1322623"/>
                      <a:pt x="34565" y="1363308"/>
                    </a:cubicBezTo>
                    <a:cubicBezTo>
                      <a:pt x="-88576" y="1594414"/>
                      <a:pt x="143179" y="1879574"/>
                      <a:pt x="323627" y="2005099"/>
                    </a:cubicBezTo>
                    <a:cubicBezTo>
                      <a:pt x="384908" y="2047735"/>
                      <a:pt x="472711" y="2080327"/>
                      <a:pt x="548372" y="2069054"/>
                    </a:cubicBezTo>
                    <a:cubicBezTo>
                      <a:pt x="619843" y="2058431"/>
                      <a:pt x="687989" y="2036607"/>
                      <a:pt x="746886" y="1994259"/>
                    </a:cubicBezTo>
                    <a:cubicBezTo>
                      <a:pt x="765386" y="1980962"/>
                      <a:pt x="781357" y="1969905"/>
                      <a:pt x="804409" y="1972507"/>
                    </a:cubicBezTo>
                    <a:cubicBezTo>
                      <a:pt x="813948" y="1976048"/>
                      <a:pt x="823559" y="1979445"/>
                      <a:pt x="833099" y="1983202"/>
                    </a:cubicBezTo>
                    <a:cubicBezTo>
                      <a:pt x="882818" y="2002859"/>
                      <a:pt x="931958" y="2025116"/>
                      <a:pt x="984929" y="2034439"/>
                    </a:cubicBezTo>
                    <a:cubicBezTo>
                      <a:pt x="1063409" y="2048314"/>
                      <a:pt x="1127942" y="2015505"/>
                      <a:pt x="1187633" y="1969183"/>
                    </a:cubicBezTo>
                    <a:cubicBezTo>
                      <a:pt x="1183297" y="1972579"/>
                      <a:pt x="1350520" y="2113642"/>
                      <a:pt x="1369598" y="2124626"/>
                    </a:cubicBezTo>
                    <a:cubicBezTo>
                      <a:pt x="1439334" y="2165095"/>
                      <a:pt x="1518537" y="2153677"/>
                      <a:pt x="1565582" y="2082495"/>
                    </a:cubicBezTo>
                    <a:cubicBezTo>
                      <a:pt x="1712281" y="1860568"/>
                      <a:pt x="1817428" y="1612914"/>
                      <a:pt x="1957551" y="1386795"/>
                    </a:cubicBezTo>
                    <a:cubicBezTo>
                      <a:pt x="1973449" y="1361141"/>
                      <a:pt x="1978001" y="1339389"/>
                      <a:pt x="1959790" y="1314674"/>
                    </a:cubicBezTo>
                    <a:cubicBezTo>
                      <a:pt x="1960080" y="1315107"/>
                      <a:pt x="2163290" y="1088627"/>
                      <a:pt x="2181140" y="1066948"/>
                    </a:cubicBezTo>
                    <a:cubicBezTo>
                      <a:pt x="2255574" y="976182"/>
                      <a:pt x="2325816" y="877684"/>
                      <a:pt x="2382328" y="774633"/>
                    </a:cubicBezTo>
                    <a:cubicBezTo>
                      <a:pt x="2432624" y="682928"/>
                      <a:pt x="2480681" y="584792"/>
                      <a:pt x="2510960" y="482681"/>
                    </a:cubicBezTo>
                    <a:cubicBezTo>
                      <a:pt x="2543841" y="371681"/>
                      <a:pt x="2545648" y="254827"/>
                      <a:pt x="2546370" y="139997"/>
                    </a:cubicBezTo>
                    <a:cubicBezTo>
                      <a:pt x="2543190" y="114993"/>
                      <a:pt x="2545286" y="88472"/>
                      <a:pt x="2517826" y="72718"/>
                    </a:cubicBezTo>
                    <a:close/>
                    <a:moveTo>
                      <a:pt x="1099253" y="1095059"/>
                    </a:moveTo>
                    <a:cubicBezTo>
                      <a:pt x="1099180" y="1094770"/>
                      <a:pt x="1099108" y="1094408"/>
                      <a:pt x="1099036" y="1094119"/>
                    </a:cubicBezTo>
                    <a:cubicBezTo>
                      <a:pt x="1099470" y="1094119"/>
                      <a:pt x="1099903" y="1094192"/>
                      <a:pt x="1100409" y="1094192"/>
                    </a:cubicBezTo>
                    <a:cubicBezTo>
                      <a:pt x="1100047" y="1094481"/>
                      <a:pt x="1099686" y="1094770"/>
                      <a:pt x="1099253" y="1095059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BAE03188-DB8E-4099-BBEC-94D28EC7F0DA}"/>
                  </a:ext>
                </a:extLst>
              </p:cNvPr>
              <p:cNvSpPr/>
              <p:nvPr/>
            </p:nvSpPr>
            <p:spPr>
              <a:xfrm>
                <a:off x="8930713" y="-56305"/>
                <a:ext cx="2437663" cy="2116158"/>
              </a:xfrm>
              <a:custGeom>
                <a:avLst/>
                <a:gdLst>
                  <a:gd name="connsiteX0" fmla="*/ 2365613 w 2392711"/>
                  <a:gd name="connsiteY0" fmla="*/ 0 h 2077135"/>
                  <a:gd name="connsiteX1" fmla="*/ 0 w 2392711"/>
                  <a:gd name="connsiteY1" fmla="*/ 1766459 h 2077135"/>
                  <a:gd name="connsiteX2" fmla="*/ 97775 w 2392711"/>
                  <a:gd name="connsiteY2" fmla="*/ 1873557 h 2077135"/>
                  <a:gd name="connsiteX3" fmla="*/ 110855 w 2392711"/>
                  <a:gd name="connsiteY3" fmla="*/ 1880494 h 2077135"/>
                  <a:gd name="connsiteX4" fmla="*/ 236380 w 2392711"/>
                  <a:gd name="connsiteY4" fmla="*/ 1967646 h 2077135"/>
                  <a:gd name="connsiteX5" fmla="*/ 368048 w 2392711"/>
                  <a:gd name="connsiteY5" fmla="*/ 1999443 h 2077135"/>
                  <a:gd name="connsiteX6" fmla="*/ 436556 w 2392711"/>
                  <a:gd name="connsiteY6" fmla="*/ 1986435 h 2077135"/>
                  <a:gd name="connsiteX7" fmla="*/ 593300 w 2392711"/>
                  <a:gd name="connsiteY7" fmla="*/ 1920529 h 2077135"/>
                  <a:gd name="connsiteX8" fmla="*/ 650823 w 2392711"/>
                  <a:gd name="connsiteY8" fmla="*/ 1898777 h 2077135"/>
                  <a:gd name="connsiteX9" fmla="*/ 650823 w 2392711"/>
                  <a:gd name="connsiteY9" fmla="*/ 1898777 h 2077135"/>
                  <a:gd name="connsiteX10" fmla="*/ 650823 w 2392711"/>
                  <a:gd name="connsiteY10" fmla="*/ 1898777 h 2077135"/>
                  <a:gd name="connsiteX11" fmla="*/ 679513 w 2392711"/>
                  <a:gd name="connsiteY11" fmla="*/ 1909473 h 2077135"/>
                  <a:gd name="connsiteX12" fmla="*/ 831342 w 2392711"/>
                  <a:gd name="connsiteY12" fmla="*/ 1960709 h 2077135"/>
                  <a:gd name="connsiteX13" fmla="*/ 1034047 w 2392711"/>
                  <a:gd name="connsiteY13" fmla="*/ 1895453 h 2077135"/>
                  <a:gd name="connsiteX14" fmla="*/ 1034047 w 2392711"/>
                  <a:gd name="connsiteY14" fmla="*/ 1895453 h 2077135"/>
                  <a:gd name="connsiteX15" fmla="*/ 1132762 w 2392711"/>
                  <a:gd name="connsiteY15" fmla="*/ 1990699 h 2077135"/>
                  <a:gd name="connsiteX16" fmla="*/ 1257565 w 2392711"/>
                  <a:gd name="connsiteY16" fmla="*/ 2072070 h 2077135"/>
                  <a:gd name="connsiteX17" fmla="*/ 1419439 w 2392711"/>
                  <a:gd name="connsiteY17" fmla="*/ 1998937 h 2077135"/>
                  <a:gd name="connsiteX18" fmla="*/ 1499655 w 2392711"/>
                  <a:gd name="connsiteY18" fmla="*/ 1852383 h 2077135"/>
                  <a:gd name="connsiteX19" fmla="*/ 1706551 w 2392711"/>
                  <a:gd name="connsiteY19" fmla="*/ 1484045 h 2077135"/>
                  <a:gd name="connsiteX20" fmla="*/ 1803965 w 2392711"/>
                  <a:gd name="connsiteY20" fmla="*/ 1313282 h 2077135"/>
                  <a:gd name="connsiteX21" fmla="*/ 1806205 w 2392711"/>
                  <a:gd name="connsiteY21" fmla="*/ 1241161 h 2077135"/>
                  <a:gd name="connsiteX22" fmla="*/ 1806205 w 2392711"/>
                  <a:gd name="connsiteY22" fmla="*/ 1241161 h 2077135"/>
                  <a:gd name="connsiteX23" fmla="*/ 1806205 w 2392711"/>
                  <a:gd name="connsiteY23" fmla="*/ 1241161 h 2077135"/>
                  <a:gd name="connsiteX24" fmla="*/ 2085728 w 2392711"/>
                  <a:gd name="connsiteY24" fmla="*/ 920808 h 2077135"/>
                  <a:gd name="connsiteX25" fmla="*/ 2164136 w 2392711"/>
                  <a:gd name="connsiteY25" fmla="*/ 803376 h 2077135"/>
                  <a:gd name="connsiteX26" fmla="*/ 2164136 w 2392711"/>
                  <a:gd name="connsiteY26" fmla="*/ 803376 h 2077135"/>
                  <a:gd name="connsiteX27" fmla="*/ 2228670 w 2392711"/>
                  <a:gd name="connsiteY27" fmla="*/ 701193 h 2077135"/>
                  <a:gd name="connsiteX28" fmla="*/ 2361927 w 2392711"/>
                  <a:gd name="connsiteY28" fmla="*/ 393486 h 2077135"/>
                  <a:gd name="connsiteX29" fmla="*/ 2391628 w 2392711"/>
                  <a:gd name="connsiteY29" fmla="*/ 237609 h 2077135"/>
                  <a:gd name="connsiteX30" fmla="*/ 2392712 w 2392711"/>
                  <a:gd name="connsiteY30" fmla="*/ 66557 h 2077135"/>
                  <a:gd name="connsiteX31" fmla="*/ 2365613 w 2392711"/>
                  <a:gd name="connsiteY31" fmla="*/ 0 h 2077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392711" h="2077135">
                    <a:moveTo>
                      <a:pt x="2365613" y="0"/>
                    </a:moveTo>
                    <a:lnTo>
                      <a:pt x="0" y="1766459"/>
                    </a:lnTo>
                    <a:cubicBezTo>
                      <a:pt x="30134" y="1804109"/>
                      <a:pt x="63088" y="1839519"/>
                      <a:pt x="97775" y="1873557"/>
                    </a:cubicBezTo>
                    <a:cubicBezTo>
                      <a:pt x="102184" y="1875797"/>
                      <a:pt x="107459" y="1877170"/>
                      <a:pt x="110855" y="1880494"/>
                    </a:cubicBezTo>
                    <a:cubicBezTo>
                      <a:pt x="148000" y="1916338"/>
                      <a:pt x="185650" y="1951892"/>
                      <a:pt x="236380" y="1967646"/>
                    </a:cubicBezTo>
                    <a:cubicBezTo>
                      <a:pt x="279450" y="1981088"/>
                      <a:pt x="320498" y="2000383"/>
                      <a:pt x="368048" y="1999443"/>
                    </a:cubicBezTo>
                    <a:cubicBezTo>
                      <a:pt x="392474" y="1998937"/>
                      <a:pt x="413142" y="1988097"/>
                      <a:pt x="436556" y="1986435"/>
                    </a:cubicBezTo>
                    <a:cubicBezTo>
                      <a:pt x="496031" y="1982172"/>
                      <a:pt x="546617" y="1954133"/>
                      <a:pt x="593300" y="1920529"/>
                    </a:cubicBezTo>
                    <a:cubicBezTo>
                      <a:pt x="611799" y="1907232"/>
                      <a:pt x="627771" y="1896176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50823" y="1898777"/>
                      <a:pt x="650823" y="1898777"/>
                      <a:pt x="650823" y="1898777"/>
                    </a:cubicBezTo>
                    <a:cubicBezTo>
                      <a:pt x="660363" y="1902318"/>
                      <a:pt x="669974" y="1905715"/>
                      <a:pt x="679513" y="1909473"/>
                    </a:cubicBezTo>
                    <a:cubicBezTo>
                      <a:pt x="729231" y="1929129"/>
                      <a:pt x="778372" y="1951387"/>
                      <a:pt x="831342" y="1960709"/>
                    </a:cubicBezTo>
                    <a:cubicBezTo>
                      <a:pt x="909823" y="1974584"/>
                      <a:pt x="974356" y="1941775"/>
                      <a:pt x="1034047" y="1895453"/>
                    </a:cubicBezTo>
                    <a:lnTo>
                      <a:pt x="1034047" y="1895453"/>
                    </a:lnTo>
                    <a:cubicBezTo>
                      <a:pt x="1066856" y="1927322"/>
                      <a:pt x="1098653" y="1960275"/>
                      <a:pt x="1132762" y="1990699"/>
                    </a:cubicBezTo>
                    <a:cubicBezTo>
                      <a:pt x="1170051" y="2023941"/>
                      <a:pt x="1210448" y="2054076"/>
                      <a:pt x="1257565" y="2072070"/>
                    </a:cubicBezTo>
                    <a:cubicBezTo>
                      <a:pt x="1308512" y="2091509"/>
                      <a:pt x="1393207" y="2052414"/>
                      <a:pt x="1419439" y="1998937"/>
                    </a:cubicBezTo>
                    <a:cubicBezTo>
                      <a:pt x="1443937" y="1948857"/>
                      <a:pt x="1471254" y="1899933"/>
                      <a:pt x="1499655" y="1852383"/>
                    </a:cubicBezTo>
                    <a:cubicBezTo>
                      <a:pt x="1571848" y="1731338"/>
                      <a:pt x="1637032" y="1606535"/>
                      <a:pt x="1706551" y="1484045"/>
                    </a:cubicBezTo>
                    <a:cubicBezTo>
                      <a:pt x="1738926" y="1427028"/>
                      <a:pt x="1769422" y="1368926"/>
                      <a:pt x="1803965" y="1313282"/>
                    </a:cubicBezTo>
                    <a:cubicBezTo>
                      <a:pt x="1819863" y="1287627"/>
                      <a:pt x="1824416" y="1265876"/>
                      <a:pt x="1806205" y="1241161"/>
                    </a:cubicBezTo>
                    <a:lnTo>
                      <a:pt x="1806205" y="1241161"/>
                    </a:lnTo>
                    <a:cubicBezTo>
                      <a:pt x="1806205" y="1241161"/>
                      <a:pt x="1806205" y="1241161"/>
                      <a:pt x="1806205" y="1241161"/>
                    </a:cubicBezTo>
                    <a:cubicBezTo>
                      <a:pt x="1907955" y="1141868"/>
                      <a:pt x="1997564" y="1031952"/>
                      <a:pt x="2085728" y="920808"/>
                    </a:cubicBezTo>
                    <a:cubicBezTo>
                      <a:pt x="2109432" y="880050"/>
                      <a:pt x="2143251" y="846013"/>
                      <a:pt x="2164136" y="803376"/>
                    </a:cubicBezTo>
                    <a:cubicBezTo>
                      <a:pt x="2164136" y="803376"/>
                      <a:pt x="2164136" y="803376"/>
                      <a:pt x="2164136" y="803376"/>
                    </a:cubicBezTo>
                    <a:cubicBezTo>
                      <a:pt x="2185743" y="769339"/>
                      <a:pt x="2209302" y="736458"/>
                      <a:pt x="2228670" y="701193"/>
                    </a:cubicBezTo>
                    <a:cubicBezTo>
                      <a:pt x="2282579" y="602839"/>
                      <a:pt x="2333165" y="502679"/>
                      <a:pt x="2361927" y="393486"/>
                    </a:cubicBezTo>
                    <a:cubicBezTo>
                      <a:pt x="2375368" y="342322"/>
                      <a:pt x="2391195" y="291302"/>
                      <a:pt x="2391628" y="237609"/>
                    </a:cubicBezTo>
                    <a:cubicBezTo>
                      <a:pt x="2392062" y="180592"/>
                      <a:pt x="2392350" y="123574"/>
                      <a:pt x="2392712" y="66557"/>
                    </a:cubicBezTo>
                    <a:cubicBezTo>
                      <a:pt x="2389532" y="41769"/>
                      <a:pt x="2391483" y="15826"/>
                      <a:pt x="2365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D47B8AD0-EE1F-4C5A-AA02-82DD28CDBCCE}"/>
                  </a:ext>
                </a:extLst>
              </p:cNvPr>
              <p:cNvSpPr/>
              <p:nvPr/>
            </p:nvSpPr>
            <p:spPr>
              <a:xfrm>
                <a:off x="8768009" y="1076673"/>
                <a:ext cx="825607" cy="911522"/>
              </a:xfrm>
              <a:custGeom>
                <a:avLst/>
                <a:gdLst>
                  <a:gd name="connsiteX0" fmla="*/ 250036 w 810382"/>
                  <a:gd name="connsiteY0" fmla="*/ 768915 h 894713"/>
                  <a:gd name="connsiteX1" fmla="*/ 175169 w 810382"/>
                  <a:gd name="connsiteY1" fmla="*/ 689351 h 894713"/>
                  <a:gd name="connsiteX2" fmla="*/ 33456 w 810382"/>
                  <a:gd name="connsiteY2" fmla="*/ 184865 h 894713"/>
                  <a:gd name="connsiteX3" fmla="*/ 121548 w 810382"/>
                  <a:gd name="connsiteY3" fmla="*/ 84994 h 894713"/>
                  <a:gd name="connsiteX4" fmla="*/ 233993 w 810382"/>
                  <a:gd name="connsiteY4" fmla="*/ 10 h 894713"/>
                  <a:gd name="connsiteX5" fmla="*/ 240496 w 810382"/>
                  <a:gd name="connsiteY5" fmla="*/ 59990 h 894713"/>
                  <a:gd name="connsiteX6" fmla="*/ 775478 w 810382"/>
                  <a:gd name="connsiteY6" fmla="*/ 767831 h 894713"/>
                  <a:gd name="connsiteX7" fmla="*/ 810382 w 810382"/>
                  <a:gd name="connsiteY7" fmla="*/ 786765 h 894713"/>
                  <a:gd name="connsiteX8" fmla="*/ 691000 w 810382"/>
                  <a:gd name="connsiteY8" fmla="*/ 849491 h 894713"/>
                  <a:gd name="connsiteX9" fmla="*/ 520381 w 810382"/>
                  <a:gd name="connsiteY9" fmla="*/ 894657 h 894713"/>
                  <a:gd name="connsiteX10" fmla="*/ 250036 w 810382"/>
                  <a:gd name="connsiteY10" fmla="*/ 768915 h 894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0382" h="894713">
                    <a:moveTo>
                      <a:pt x="250036" y="768915"/>
                    </a:moveTo>
                    <a:cubicBezTo>
                      <a:pt x="223442" y="743550"/>
                      <a:pt x="198583" y="716306"/>
                      <a:pt x="175169" y="689351"/>
                    </a:cubicBezTo>
                    <a:cubicBezTo>
                      <a:pt x="60122" y="556671"/>
                      <a:pt x="-59983" y="360181"/>
                      <a:pt x="33456" y="184865"/>
                    </a:cubicBezTo>
                    <a:cubicBezTo>
                      <a:pt x="54557" y="145191"/>
                      <a:pt x="87077" y="113105"/>
                      <a:pt x="121548" y="84994"/>
                    </a:cubicBezTo>
                    <a:cubicBezTo>
                      <a:pt x="128846" y="79068"/>
                      <a:pt x="233849" y="-1002"/>
                      <a:pt x="233993" y="10"/>
                    </a:cubicBezTo>
                    <a:cubicBezTo>
                      <a:pt x="238690" y="25664"/>
                      <a:pt x="238184" y="42718"/>
                      <a:pt x="240496" y="59990"/>
                    </a:cubicBezTo>
                    <a:cubicBezTo>
                      <a:pt x="273955" y="307499"/>
                      <a:pt x="501447" y="627563"/>
                      <a:pt x="775478" y="767831"/>
                    </a:cubicBezTo>
                    <a:cubicBezTo>
                      <a:pt x="787258" y="773829"/>
                      <a:pt x="798748" y="780477"/>
                      <a:pt x="810382" y="786765"/>
                    </a:cubicBezTo>
                    <a:cubicBezTo>
                      <a:pt x="784150" y="772456"/>
                      <a:pt x="712535" y="838796"/>
                      <a:pt x="691000" y="849491"/>
                    </a:cubicBezTo>
                    <a:cubicBezTo>
                      <a:pt x="640848" y="874495"/>
                      <a:pt x="576676" y="893501"/>
                      <a:pt x="520381" y="894657"/>
                    </a:cubicBezTo>
                    <a:cubicBezTo>
                      <a:pt x="412561" y="896753"/>
                      <a:pt x="324469" y="839952"/>
                      <a:pt x="250036" y="76891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0D079F5D-25EA-42BD-BD6F-9D06EA80B2D9}"/>
                  </a:ext>
                </a:extLst>
              </p:cNvPr>
              <p:cNvSpPr/>
              <p:nvPr/>
            </p:nvSpPr>
            <p:spPr>
              <a:xfrm>
                <a:off x="8979447" y="-131272"/>
                <a:ext cx="2394230" cy="2191162"/>
              </a:xfrm>
              <a:custGeom>
                <a:avLst/>
                <a:gdLst>
                  <a:gd name="connsiteX0" fmla="*/ 1754931 w 2394230"/>
                  <a:gd name="connsiteY0" fmla="*/ 1327151 h 2191162"/>
                  <a:gd name="connsiteX1" fmla="*/ 1791255 w 2394230"/>
                  <a:gd name="connsiteY1" fmla="*/ 1339372 h 2191162"/>
                  <a:gd name="connsiteX2" fmla="*/ 1788973 w 2394230"/>
                  <a:gd name="connsiteY2" fmla="*/ 1412848 h 2191162"/>
                  <a:gd name="connsiteX3" fmla="*/ 1689729 w 2394230"/>
                  <a:gd name="connsiteY3" fmla="*/ 1586820 h 2191162"/>
                  <a:gd name="connsiteX4" fmla="*/ 1478946 w 2394230"/>
                  <a:gd name="connsiteY4" fmla="*/ 1962077 h 2191162"/>
                  <a:gd name="connsiteX5" fmla="*/ 1397224 w 2394230"/>
                  <a:gd name="connsiteY5" fmla="*/ 2111385 h 2191162"/>
                  <a:gd name="connsiteX6" fmla="*/ 1236947 w 2394230"/>
                  <a:gd name="connsiteY6" fmla="*/ 2187511 h 2191162"/>
                  <a:gd name="connsiteX7" fmla="*/ 1106928 w 2394230"/>
                  <a:gd name="connsiteY7" fmla="*/ 2107999 h 2191162"/>
                  <a:gd name="connsiteX8" fmla="*/ 1004665 w 2394230"/>
                  <a:gd name="connsiteY8" fmla="*/ 2006104 h 2191162"/>
                  <a:gd name="connsiteX9" fmla="*/ 1118045 w 2394230"/>
                  <a:gd name="connsiteY9" fmla="*/ 1841703 h 2191162"/>
                  <a:gd name="connsiteX10" fmla="*/ 1287966 w 2394230"/>
                  <a:gd name="connsiteY10" fmla="*/ 1683340 h 2191162"/>
                  <a:gd name="connsiteX11" fmla="*/ 1719546 w 2394230"/>
                  <a:gd name="connsiteY11" fmla="*/ 1343200 h 2191162"/>
                  <a:gd name="connsiteX12" fmla="*/ 1754931 w 2394230"/>
                  <a:gd name="connsiteY12" fmla="*/ 1327151 h 2191162"/>
                  <a:gd name="connsiteX13" fmla="*/ 914404 w 2394230"/>
                  <a:gd name="connsiteY13" fmla="*/ 1114601 h 2191162"/>
                  <a:gd name="connsiteX14" fmla="*/ 914625 w 2394230"/>
                  <a:gd name="connsiteY14" fmla="*/ 1115557 h 2191162"/>
                  <a:gd name="connsiteX15" fmla="*/ 915803 w 2394230"/>
                  <a:gd name="connsiteY15" fmla="*/ 1114674 h 2191162"/>
                  <a:gd name="connsiteX16" fmla="*/ 914404 w 2394230"/>
                  <a:gd name="connsiteY16" fmla="*/ 1114601 h 2191162"/>
                  <a:gd name="connsiteX17" fmla="*/ 1319699 w 2394230"/>
                  <a:gd name="connsiteY17" fmla="*/ 810712 h 2191162"/>
                  <a:gd name="connsiteX18" fmla="*/ 1353124 w 2394230"/>
                  <a:gd name="connsiteY18" fmla="*/ 822317 h 2191162"/>
                  <a:gd name="connsiteX19" fmla="*/ 1370574 w 2394230"/>
                  <a:gd name="connsiteY19" fmla="*/ 843225 h 2191162"/>
                  <a:gd name="connsiteX20" fmla="*/ 1351946 w 2394230"/>
                  <a:gd name="connsiteY20" fmla="*/ 909707 h 2191162"/>
                  <a:gd name="connsiteX21" fmla="*/ 954086 w 2394230"/>
                  <a:gd name="connsiteY21" fmla="*/ 1310144 h 2191162"/>
                  <a:gd name="connsiteX22" fmla="*/ 746028 w 2394230"/>
                  <a:gd name="connsiteY22" fmla="*/ 1505834 h 2191162"/>
                  <a:gd name="connsiteX23" fmla="*/ 569774 w 2394230"/>
                  <a:gd name="connsiteY23" fmla="*/ 1573788 h 2191162"/>
                  <a:gd name="connsiteX24" fmla="*/ 471193 w 2394230"/>
                  <a:gd name="connsiteY24" fmla="*/ 1476753 h 2191162"/>
                  <a:gd name="connsiteX25" fmla="*/ 409937 w 2394230"/>
                  <a:gd name="connsiteY25" fmla="*/ 1381853 h 2191162"/>
                  <a:gd name="connsiteX26" fmla="*/ 368709 w 2394230"/>
                  <a:gd name="connsiteY26" fmla="*/ 1300204 h 2191162"/>
                  <a:gd name="connsiteX27" fmla="*/ 391312 w 2394230"/>
                  <a:gd name="connsiteY27" fmla="*/ 1231294 h 2191162"/>
                  <a:gd name="connsiteX28" fmla="*/ 830032 w 2394230"/>
                  <a:gd name="connsiteY28" fmla="*/ 1015430 h 2191162"/>
                  <a:gd name="connsiteX29" fmla="*/ 1284728 w 2394230"/>
                  <a:gd name="connsiteY29" fmla="*/ 817384 h 2191162"/>
                  <a:gd name="connsiteX30" fmla="*/ 1319699 w 2394230"/>
                  <a:gd name="connsiteY30" fmla="*/ 810712 h 2191162"/>
                  <a:gd name="connsiteX31" fmla="*/ 953467 w 2394230"/>
                  <a:gd name="connsiteY31" fmla="*/ 284618 h 2191162"/>
                  <a:gd name="connsiteX32" fmla="*/ 992002 w 2394230"/>
                  <a:gd name="connsiteY32" fmla="*/ 319322 h 2191162"/>
                  <a:gd name="connsiteX33" fmla="*/ 961080 w 2394230"/>
                  <a:gd name="connsiteY33" fmla="*/ 379104 h 2191162"/>
                  <a:gd name="connsiteX34" fmla="*/ 305171 w 2394230"/>
                  <a:gd name="connsiteY34" fmla="*/ 830267 h 2191162"/>
                  <a:gd name="connsiteX35" fmla="*/ 167717 w 2394230"/>
                  <a:gd name="connsiteY35" fmla="*/ 855962 h 2191162"/>
                  <a:gd name="connsiteX36" fmla="*/ 3464 w 2394230"/>
                  <a:gd name="connsiteY36" fmla="*/ 597029 h 2191162"/>
                  <a:gd name="connsiteX37" fmla="*/ 31734 w 2394230"/>
                  <a:gd name="connsiteY37" fmla="*/ 525100 h 2191162"/>
                  <a:gd name="connsiteX38" fmla="*/ 442184 w 2394230"/>
                  <a:gd name="connsiteY38" fmla="*/ 389779 h 2191162"/>
                  <a:gd name="connsiteX39" fmla="*/ 933325 w 2394230"/>
                  <a:gd name="connsiteY39" fmla="*/ 285309 h 2191162"/>
                  <a:gd name="connsiteX40" fmla="*/ 953467 w 2394230"/>
                  <a:gd name="connsiteY40" fmla="*/ 284618 h 2191162"/>
                  <a:gd name="connsiteX41" fmla="*/ 2000566 w 2394230"/>
                  <a:gd name="connsiteY41" fmla="*/ 115 h 2191162"/>
                  <a:gd name="connsiteX42" fmla="*/ 2124621 w 2394230"/>
                  <a:gd name="connsiteY42" fmla="*/ 4069 h 2191162"/>
                  <a:gd name="connsiteX43" fmla="*/ 2359775 w 2394230"/>
                  <a:gd name="connsiteY43" fmla="*/ 74084 h 2191162"/>
                  <a:gd name="connsiteX44" fmla="*/ 2388782 w 2394230"/>
                  <a:gd name="connsiteY44" fmla="*/ 142701 h 2191162"/>
                  <a:gd name="connsiteX45" fmla="*/ 2221731 w 2394230"/>
                  <a:gd name="connsiteY45" fmla="*/ 789260 h 2191162"/>
                  <a:gd name="connsiteX46" fmla="*/ 2155986 w 2394230"/>
                  <a:gd name="connsiteY46" fmla="*/ 893436 h 2191162"/>
                  <a:gd name="connsiteX47" fmla="*/ 1912293 w 2394230"/>
                  <a:gd name="connsiteY47" fmla="*/ 736104 h 2191162"/>
                  <a:gd name="connsiteX48" fmla="*/ 1741414 w 2394230"/>
                  <a:gd name="connsiteY48" fmla="*/ 573544 h 2191162"/>
                  <a:gd name="connsiteX49" fmla="*/ 1601823 w 2394230"/>
                  <a:gd name="connsiteY49" fmla="*/ 360699 h 2191162"/>
                  <a:gd name="connsiteX50" fmla="*/ 1523120 w 2394230"/>
                  <a:gd name="connsiteY50" fmla="*/ 92711 h 2191162"/>
                  <a:gd name="connsiteX51" fmla="*/ 1634807 w 2394230"/>
                  <a:gd name="connsiteY51" fmla="*/ 55163 h 2191162"/>
                  <a:gd name="connsiteX52" fmla="*/ 2000566 w 2394230"/>
                  <a:gd name="connsiteY52" fmla="*/ 115 h 2191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394230" h="2191162">
                    <a:moveTo>
                      <a:pt x="1754931" y="1327151"/>
                    </a:moveTo>
                    <a:cubicBezTo>
                      <a:pt x="1766775" y="1326083"/>
                      <a:pt x="1778776" y="1329727"/>
                      <a:pt x="1791255" y="1339372"/>
                    </a:cubicBezTo>
                    <a:cubicBezTo>
                      <a:pt x="1809808" y="1364478"/>
                      <a:pt x="1805170" y="1386712"/>
                      <a:pt x="1788973" y="1412848"/>
                    </a:cubicBezTo>
                    <a:cubicBezTo>
                      <a:pt x="1753855" y="1469538"/>
                      <a:pt x="1722712" y="1528805"/>
                      <a:pt x="1689729" y="1586820"/>
                    </a:cubicBezTo>
                    <a:cubicBezTo>
                      <a:pt x="1618904" y="1711611"/>
                      <a:pt x="1552496" y="1838759"/>
                      <a:pt x="1478946" y="1962077"/>
                    </a:cubicBezTo>
                    <a:cubicBezTo>
                      <a:pt x="1450012" y="2010521"/>
                      <a:pt x="1422182" y="2060364"/>
                      <a:pt x="1397224" y="2111385"/>
                    </a:cubicBezTo>
                    <a:cubicBezTo>
                      <a:pt x="1371162" y="2164615"/>
                      <a:pt x="1294962" y="2203561"/>
                      <a:pt x="1236947" y="2187511"/>
                    </a:cubicBezTo>
                    <a:cubicBezTo>
                      <a:pt x="1187618" y="2173891"/>
                      <a:pt x="1144549" y="2141644"/>
                      <a:pt x="1106928" y="2107999"/>
                    </a:cubicBezTo>
                    <a:cubicBezTo>
                      <a:pt x="1093822" y="2096292"/>
                      <a:pt x="1003267" y="2021049"/>
                      <a:pt x="1004665" y="2006104"/>
                    </a:cubicBezTo>
                    <a:cubicBezTo>
                      <a:pt x="1011438" y="1934247"/>
                      <a:pt x="1070116" y="1889043"/>
                      <a:pt x="1118045" y="1841703"/>
                    </a:cubicBezTo>
                    <a:cubicBezTo>
                      <a:pt x="1173189" y="1787296"/>
                      <a:pt x="1229804" y="1734508"/>
                      <a:pt x="1287966" y="1683340"/>
                    </a:cubicBezTo>
                    <a:cubicBezTo>
                      <a:pt x="1425863" y="1561935"/>
                      <a:pt x="1575097" y="1455918"/>
                      <a:pt x="1719546" y="1343200"/>
                    </a:cubicBezTo>
                    <a:cubicBezTo>
                      <a:pt x="1731399" y="1333998"/>
                      <a:pt x="1743087" y="1328218"/>
                      <a:pt x="1754931" y="1327151"/>
                    </a:cubicBezTo>
                    <a:close/>
                    <a:moveTo>
                      <a:pt x="914404" y="1114601"/>
                    </a:moveTo>
                    <a:cubicBezTo>
                      <a:pt x="914477" y="1114895"/>
                      <a:pt x="914552" y="1115263"/>
                      <a:pt x="914625" y="1115557"/>
                    </a:cubicBezTo>
                    <a:cubicBezTo>
                      <a:pt x="915066" y="1115263"/>
                      <a:pt x="915435" y="1114968"/>
                      <a:pt x="915803" y="1114674"/>
                    </a:cubicBezTo>
                    <a:cubicBezTo>
                      <a:pt x="915287" y="1114674"/>
                      <a:pt x="914846" y="1114601"/>
                      <a:pt x="914404" y="1114601"/>
                    </a:cubicBezTo>
                    <a:close/>
                    <a:moveTo>
                      <a:pt x="1319699" y="810712"/>
                    </a:moveTo>
                    <a:cubicBezTo>
                      <a:pt x="1331056" y="811457"/>
                      <a:pt x="1342154" y="815249"/>
                      <a:pt x="1353124" y="822317"/>
                    </a:cubicBezTo>
                    <a:cubicBezTo>
                      <a:pt x="1362548" y="826292"/>
                      <a:pt x="1369984" y="831887"/>
                      <a:pt x="1370574" y="843225"/>
                    </a:cubicBezTo>
                    <a:cubicBezTo>
                      <a:pt x="1370941" y="870760"/>
                      <a:pt x="1372634" y="887914"/>
                      <a:pt x="1351946" y="909707"/>
                    </a:cubicBezTo>
                    <a:cubicBezTo>
                      <a:pt x="1222370" y="1046131"/>
                      <a:pt x="1089701" y="1179684"/>
                      <a:pt x="954086" y="1310144"/>
                    </a:cubicBezTo>
                    <a:cubicBezTo>
                      <a:pt x="885470" y="1376183"/>
                      <a:pt x="816117" y="1441414"/>
                      <a:pt x="746028" y="1505834"/>
                    </a:cubicBezTo>
                    <a:cubicBezTo>
                      <a:pt x="692651" y="1554868"/>
                      <a:pt x="641483" y="1629227"/>
                      <a:pt x="569774" y="1573788"/>
                    </a:cubicBezTo>
                    <a:cubicBezTo>
                      <a:pt x="533036" y="1545370"/>
                      <a:pt x="504396" y="1508705"/>
                      <a:pt x="471193" y="1476753"/>
                    </a:cubicBezTo>
                    <a:cubicBezTo>
                      <a:pt x="450726" y="1445095"/>
                      <a:pt x="429964" y="1413732"/>
                      <a:pt x="409937" y="1381853"/>
                    </a:cubicBezTo>
                    <a:cubicBezTo>
                      <a:pt x="393667" y="1356011"/>
                      <a:pt x="380121" y="1328697"/>
                      <a:pt x="368709" y="1300204"/>
                    </a:cubicBezTo>
                    <a:cubicBezTo>
                      <a:pt x="356634" y="1270166"/>
                      <a:pt x="362746" y="1249404"/>
                      <a:pt x="391312" y="1231294"/>
                    </a:cubicBezTo>
                    <a:cubicBezTo>
                      <a:pt x="528103" y="1144712"/>
                      <a:pt x="682638" y="1081912"/>
                      <a:pt x="830032" y="1015430"/>
                    </a:cubicBezTo>
                    <a:cubicBezTo>
                      <a:pt x="980738" y="947476"/>
                      <a:pt x="1132623" y="882171"/>
                      <a:pt x="1284728" y="817384"/>
                    </a:cubicBezTo>
                    <a:cubicBezTo>
                      <a:pt x="1296729" y="812267"/>
                      <a:pt x="1308343" y="809966"/>
                      <a:pt x="1319699" y="810712"/>
                    </a:cubicBezTo>
                    <a:close/>
                    <a:moveTo>
                      <a:pt x="953467" y="284618"/>
                    </a:moveTo>
                    <a:cubicBezTo>
                      <a:pt x="971323" y="287697"/>
                      <a:pt x="982781" y="301377"/>
                      <a:pt x="992002" y="319322"/>
                    </a:cubicBezTo>
                    <a:cubicBezTo>
                      <a:pt x="997081" y="347226"/>
                      <a:pt x="983167" y="364012"/>
                      <a:pt x="961080" y="379104"/>
                    </a:cubicBezTo>
                    <a:cubicBezTo>
                      <a:pt x="742124" y="529002"/>
                      <a:pt x="523316" y="679119"/>
                      <a:pt x="305171" y="830267"/>
                    </a:cubicBezTo>
                    <a:cubicBezTo>
                      <a:pt x="262249" y="860010"/>
                      <a:pt x="217633" y="869140"/>
                      <a:pt x="167717" y="855962"/>
                    </a:cubicBezTo>
                    <a:cubicBezTo>
                      <a:pt x="65233" y="818634"/>
                      <a:pt x="32397" y="689573"/>
                      <a:pt x="3464" y="597029"/>
                    </a:cubicBezTo>
                    <a:cubicBezTo>
                      <a:pt x="-6108" y="566328"/>
                      <a:pt x="4421" y="541591"/>
                      <a:pt x="31734" y="525100"/>
                    </a:cubicBezTo>
                    <a:cubicBezTo>
                      <a:pt x="151005" y="453169"/>
                      <a:pt x="307969" y="424236"/>
                      <a:pt x="442184" y="389779"/>
                    </a:cubicBezTo>
                    <a:cubicBezTo>
                      <a:pt x="604597" y="348109"/>
                      <a:pt x="769586" y="319543"/>
                      <a:pt x="933325" y="285309"/>
                    </a:cubicBezTo>
                    <a:cubicBezTo>
                      <a:pt x="940853" y="283744"/>
                      <a:pt x="947516" y="283592"/>
                      <a:pt x="953467" y="284618"/>
                    </a:cubicBezTo>
                    <a:close/>
                    <a:moveTo>
                      <a:pt x="2000566" y="115"/>
                    </a:moveTo>
                    <a:cubicBezTo>
                      <a:pt x="2041772" y="-417"/>
                      <a:pt x="2083135" y="903"/>
                      <a:pt x="2124621" y="4069"/>
                    </a:cubicBezTo>
                    <a:cubicBezTo>
                      <a:pt x="2206197" y="10326"/>
                      <a:pt x="2288728" y="33370"/>
                      <a:pt x="2359775" y="74084"/>
                    </a:cubicBezTo>
                    <a:cubicBezTo>
                      <a:pt x="2387750" y="90134"/>
                      <a:pt x="2385616" y="117080"/>
                      <a:pt x="2388782" y="142701"/>
                    </a:cubicBezTo>
                    <a:cubicBezTo>
                      <a:pt x="2417053" y="375939"/>
                      <a:pt x="2331429" y="589225"/>
                      <a:pt x="2221731" y="789260"/>
                    </a:cubicBezTo>
                    <a:cubicBezTo>
                      <a:pt x="2202000" y="825187"/>
                      <a:pt x="2177999" y="858760"/>
                      <a:pt x="2155986" y="893436"/>
                    </a:cubicBezTo>
                    <a:cubicBezTo>
                      <a:pt x="2139789" y="918763"/>
                      <a:pt x="1932539" y="751859"/>
                      <a:pt x="1912293" y="736104"/>
                    </a:cubicBezTo>
                    <a:cubicBezTo>
                      <a:pt x="1849934" y="687659"/>
                      <a:pt x="1792360" y="633326"/>
                      <a:pt x="1741414" y="573544"/>
                    </a:cubicBezTo>
                    <a:cubicBezTo>
                      <a:pt x="1686342" y="508829"/>
                      <a:pt x="1639003" y="437709"/>
                      <a:pt x="1601823" y="360699"/>
                    </a:cubicBezTo>
                    <a:cubicBezTo>
                      <a:pt x="1588129" y="332280"/>
                      <a:pt x="1486456" y="118479"/>
                      <a:pt x="1523120" y="92711"/>
                    </a:cubicBezTo>
                    <a:cubicBezTo>
                      <a:pt x="1556619" y="69226"/>
                      <a:pt x="1597333" y="66133"/>
                      <a:pt x="1634807" y="55163"/>
                    </a:cubicBezTo>
                    <a:cubicBezTo>
                      <a:pt x="1754740" y="19990"/>
                      <a:pt x="1876949" y="1713"/>
                      <a:pt x="2000566" y="11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xmlns="" id="{53B1437F-A64C-42DA-ACD7-37EB6ABD7058}"/>
                  </a:ext>
                </a:extLst>
              </p:cNvPr>
              <p:cNvSpPr/>
              <p:nvPr/>
            </p:nvSpPr>
            <p:spPr>
              <a:xfrm>
                <a:off x="8830635" y="-95620"/>
                <a:ext cx="2383721" cy="1860601"/>
              </a:xfrm>
              <a:custGeom>
                <a:avLst/>
                <a:gdLst>
                  <a:gd name="connsiteX0" fmla="*/ 115613 w 2383721"/>
                  <a:gd name="connsiteY0" fmla="*/ 1324334 h 1860601"/>
                  <a:gd name="connsiteX1" fmla="*/ 156989 w 2383721"/>
                  <a:gd name="connsiteY1" fmla="*/ 1366888 h 1860601"/>
                  <a:gd name="connsiteX2" fmla="*/ 351280 w 2383721"/>
                  <a:gd name="connsiteY2" fmla="*/ 1708058 h 1860601"/>
                  <a:gd name="connsiteX3" fmla="*/ 366226 w 2383721"/>
                  <a:gd name="connsiteY3" fmla="*/ 1770859 h 1860601"/>
                  <a:gd name="connsiteX4" fmla="*/ 258736 w 2383721"/>
                  <a:gd name="connsiteY4" fmla="*/ 1853096 h 1860601"/>
                  <a:gd name="connsiteX5" fmla="*/ 208673 w 2383721"/>
                  <a:gd name="connsiteY5" fmla="*/ 1851035 h 1860601"/>
                  <a:gd name="connsiteX6" fmla="*/ 16663 w 2383721"/>
                  <a:gd name="connsiteY6" fmla="*/ 1605796 h 1860601"/>
                  <a:gd name="connsiteX7" fmla="*/ 63341 w 2383721"/>
                  <a:gd name="connsiteY7" fmla="*/ 1344728 h 1860601"/>
                  <a:gd name="connsiteX8" fmla="*/ 115613 w 2383721"/>
                  <a:gd name="connsiteY8" fmla="*/ 1324334 h 1860601"/>
                  <a:gd name="connsiteX9" fmla="*/ 1437223 w 2383721"/>
                  <a:gd name="connsiteY9" fmla="*/ 852411 h 1860601"/>
                  <a:gd name="connsiteX10" fmla="*/ 1374496 w 2383721"/>
                  <a:gd name="connsiteY10" fmla="*/ 909837 h 1860601"/>
                  <a:gd name="connsiteX11" fmla="*/ 733238 w 2383721"/>
                  <a:gd name="connsiteY11" fmla="*/ 1388020 h 1860601"/>
                  <a:gd name="connsiteX12" fmla="*/ 679345 w 2383721"/>
                  <a:gd name="connsiteY12" fmla="*/ 1389272 h 1860601"/>
                  <a:gd name="connsiteX13" fmla="*/ 690537 w 2383721"/>
                  <a:gd name="connsiteY13" fmla="*/ 1346644 h 1860601"/>
                  <a:gd name="connsiteX14" fmla="*/ 1066677 w 2383721"/>
                  <a:gd name="connsiteY14" fmla="*/ 1081968 h 1860601"/>
                  <a:gd name="connsiteX15" fmla="*/ 1393271 w 2383721"/>
                  <a:gd name="connsiteY15" fmla="*/ 866767 h 1860601"/>
                  <a:gd name="connsiteX16" fmla="*/ 1437223 w 2383721"/>
                  <a:gd name="connsiteY16" fmla="*/ 852411 h 1860601"/>
                  <a:gd name="connsiteX17" fmla="*/ 1012122 w 2383721"/>
                  <a:gd name="connsiteY17" fmla="*/ 306348 h 1860601"/>
                  <a:gd name="connsiteX18" fmla="*/ 1035239 w 2383721"/>
                  <a:gd name="connsiteY18" fmla="*/ 322692 h 1860601"/>
                  <a:gd name="connsiteX19" fmla="*/ 1018306 w 2383721"/>
                  <a:gd name="connsiteY19" fmla="*/ 343380 h 1860601"/>
                  <a:gd name="connsiteX20" fmla="*/ 772626 w 2383721"/>
                  <a:gd name="connsiteY20" fmla="*/ 425911 h 1860601"/>
                  <a:gd name="connsiteX21" fmla="*/ 343550 w 2383721"/>
                  <a:gd name="connsiteY21" fmla="*/ 626460 h 1860601"/>
                  <a:gd name="connsiteX22" fmla="*/ 302689 w 2383721"/>
                  <a:gd name="connsiteY22" fmla="*/ 656278 h 1860601"/>
                  <a:gd name="connsiteX23" fmla="*/ 253583 w 2383721"/>
                  <a:gd name="connsiteY23" fmla="*/ 644572 h 1860601"/>
                  <a:gd name="connsiteX24" fmla="*/ 212132 w 2383721"/>
                  <a:gd name="connsiteY24" fmla="*/ 562556 h 1860601"/>
                  <a:gd name="connsiteX25" fmla="*/ 229802 w 2383721"/>
                  <a:gd name="connsiteY25" fmla="*/ 514774 h 1860601"/>
                  <a:gd name="connsiteX26" fmla="*/ 420340 w 2383721"/>
                  <a:gd name="connsiteY26" fmla="*/ 446379 h 1860601"/>
                  <a:gd name="connsiteX27" fmla="*/ 894104 w 2383721"/>
                  <a:gd name="connsiteY27" fmla="*/ 326005 h 1860601"/>
                  <a:gd name="connsiteX28" fmla="*/ 1012122 w 2383721"/>
                  <a:gd name="connsiteY28" fmla="*/ 306348 h 1860601"/>
                  <a:gd name="connsiteX29" fmla="*/ 2142532 w 2383721"/>
                  <a:gd name="connsiteY29" fmla="*/ 0 h 1860601"/>
                  <a:gd name="connsiteX30" fmla="*/ 2340285 w 2383721"/>
                  <a:gd name="connsiteY30" fmla="*/ 23044 h 1860601"/>
                  <a:gd name="connsiteX31" fmla="*/ 2383428 w 2383721"/>
                  <a:gd name="connsiteY31" fmla="*/ 61697 h 1860601"/>
                  <a:gd name="connsiteX32" fmla="*/ 2349119 w 2383721"/>
                  <a:gd name="connsiteY32" fmla="*/ 108595 h 1860601"/>
                  <a:gd name="connsiteX33" fmla="*/ 1857611 w 2383721"/>
                  <a:gd name="connsiteY33" fmla="*/ 316801 h 1860601"/>
                  <a:gd name="connsiteX34" fmla="*/ 1792013 w 2383721"/>
                  <a:gd name="connsiteY34" fmla="*/ 294787 h 1860601"/>
                  <a:gd name="connsiteX35" fmla="*/ 1725899 w 2383721"/>
                  <a:gd name="connsiteY35" fmla="*/ 128325 h 1860601"/>
                  <a:gd name="connsiteX36" fmla="*/ 1757484 w 2383721"/>
                  <a:gd name="connsiteY36" fmla="*/ 70163 h 1860601"/>
                  <a:gd name="connsiteX37" fmla="*/ 2142532 w 2383721"/>
                  <a:gd name="connsiteY37" fmla="*/ 0 h 1860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2383721" h="1860601">
                    <a:moveTo>
                      <a:pt x="115613" y="1324334"/>
                    </a:moveTo>
                    <a:cubicBezTo>
                      <a:pt x="137331" y="1330740"/>
                      <a:pt x="151394" y="1343108"/>
                      <a:pt x="156989" y="1366888"/>
                    </a:cubicBezTo>
                    <a:cubicBezTo>
                      <a:pt x="188131" y="1499631"/>
                      <a:pt x="253804" y="1612937"/>
                      <a:pt x="351280" y="1708058"/>
                    </a:cubicBezTo>
                    <a:cubicBezTo>
                      <a:pt x="368950" y="1725360"/>
                      <a:pt x="391331" y="1750613"/>
                      <a:pt x="366226" y="1770859"/>
                    </a:cubicBezTo>
                    <a:cubicBezTo>
                      <a:pt x="335156" y="1792504"/>
                      <a:pt x="291056" y="1833218"/>
                      <a:pt x="258736" y="1853096"/>
                    </a:cubicBezTo>
                    <a:cubicBezTo>
                      <a:pt x="242613" y="1862962"/>
                      <a:pt x="225458" y="1863918"/>
                      <a:pt x="208673" y="1851035"/>
                    </a:cubicBezTo>
                    <a:cubicBezTo>
                      <a:pt x="123342" y="1785878"/>
                      <a:pt x="54212" y="1708279"/>
                      <a:pt x="16663" y="1605796"/>
                    </a:cubicBezTo>
                    <a:cubicBezTo>
                      <a:pt x="-18602" y="1509717"/>
                      <a:pt x="4516" y="1423578"/>
                      <a:pt x="63341" y="1344728"/>
                    </a:cubicBezTo>
                    <a:cubicBezTo>
                      <a:pt x="75047" y="1329046"/>
                      <a:pt x="93010" y="1317707"/>
                      <a:pt x="115613" y="1324334"/>
                    </a:cubicBezTo>
                    <a:close/>
                    <a:moveTo>
                      <a:pt x="1437223" y="852411"/>
                    </a:moveTo>
                    <a:cubicBezTo>
                      <a:pt x="1417860" y="871406"/>
                      <a:pt x="1392459" y="895701"/>
                      <a:pt x="1374496" y="909837"/>
                    </a:cubicBezTo>
                    <a:cubicBezTo>
                      <a:pt x="1256626" y="1002897"/>
                      <a:pt x="793314" y="1341195"/>
                      <a:pt x="733238" y="1388020"/>
                    </a:cubicBezTo>
                    <a:cubicBezTo>
                      <a:pt x="704672" y="1410254"/>
                      <a:pt x="691788" y="1412905"/>
                      <a:pt x="679345" y="1389272"/>
                    </a:cubicBezTo>
                    <a:cubicBezTo>
                      <a:pt x="666829" y="1365638"/>
                      <a:pt x="673750" y="1358423"/>
                      <a:pt x="690537" y="1346644"/>
                    </a:cubicBezTo>
                    <a:cubicBezTo>
                      <a:pt x="815769" y="1258296"/>
                      <a:pt x="940488" y="1168991"/>
                      <a:pt x="1066677" y="1081968"/>
                    </a:cubicBezTo>
                    <a:cubicBezTo>
                      <a:pt x="1174020" y="1007976"/>
                      <a:pt x="1282467" y="935531"/>
                      <a:pt x="1393271" y="866767"/>
                    </a:cubicBezTo>
                    <a:cubicBezTo>
                      <a:pt x="1401000" y="861982"/>
                      <a:pt x="1419406" y="849392"/>
                      <a:pt x="1437223" y="852411"/>
                    </a:cubicBezTo>
                    <a:close/>
                    <a:moveTo>
                      <a:pt x="1012122" y="306348"/>
                    </a:moveTo>
                    <a:cubicBezTo>
                      <a:pt x="1025300" y="303770"/>
                      <a:pt x="1031633" y="312090"/>
                      <a:pt x="1035239" y="322692"/>
                    </a:cubicBezTo>
                    <a:cubicBezTo>
                      <a:pt x="1040319" y="337784"/>
                      <a:pt x="1028540" y="339993"/>
                      <a:pt x="1018306" y="343380"/>
                    </a:cubicBezTo>
                    <a:cubicBezTo>
                      <a:pt x="936363" y="370694"/>
                      <a:pt x="853685" y="396168"/>
                      <a:pt x="772626" y="425911"/>
                    </a:cubicBezTo>
                    <a:cubicBezTo>
                      <a:pt x="623980" y="480392"/>
                      <a:pt x="476734" y="538481"/>
                      <a:pt x="343550" y="626460"/>
                    </a:cubicBezTo>
                    <a:cubicBezTo>
                      <a:pt x="329487" y="635737"/>
                      <a:pt x="316088" y="646044"/>
                      <a:pt x="302689" y="656278"/>
                    </a:cubicBezTo>
                    <a:cubicBezTo>
                      <a:pt x="274860" y="677481"/>
                      <a:pt x="269927" y="676524"/>
                      <a:pt x="253583" y="644572"/>
                    </a:cubicBezTo>
                    <a:cubicBezTo>
                      <a:pt x="239668" y="617258"/>
                      <a:pt x="228036" y="588619"/>
                      <a:pt x="212132" y="562556"/>
                    </a:cubicBezTo>
                    <a:cubicBezTo>
                      <a:pt x="196377" y="536714"/>
                      <a:pt x="205506" y="523609"/>
                      <a:pt x="229802" y="514774"/>
                    </a:cubicBezTo>
                    <a:cubicBezTo>
                      <a:pt x="293192" y="491657"/>
                      <a:pt x="355919" y="466477"/>
                      <a:pt x="420340" y="446379"/>
                    </a:cubicBezTo>
                    <a:cubicBezTo>
                      <a:pt x="576052" y="397787"/>
                      <a:pt x="733974" y="357294"/>
                      <a:pt x="894104" y="326005"/>
                    </a:cubicBezTo>
                    <a:cubicBezTo>
                      <a:pt x="933271" y="318421"/>
                      <a:pt x="972807" y="312900"/>
                      <a:pt x="1012122" y="306348"/>
                    </a:cubicBezTo>
                    <a:close/>
                    <a:moveTo>
                      <a:pt x="2142532" y="0"/>
                    </a:moveTo>
                    <a:cubicBezTo>
                      <a:pt x="2207027" y="6626"/>
                      <a:pt x="2274465" y="7067"/>
                      <a:pt x="2340285" y="23044"/>
                    </a:cubicBezTo>
                    <a:cubicBezTo>
                      <a:pt x="2363035" y="28566"/>
                      <a:pt x="2380850" y="36591"/>
                      <a:pt x="2383428" y="61697"/>
                    </a:cubicBezTo>
                    <a:cubicBezTo>
                      <a:pt x="2386079" y="86802"/>
                      <a:pt x="2370471" y="99612"/>
                      <a:pt x="2349119" y="108595"/>
                    </a:cubicBezTo>
                    <a:cubicBezTo>
                      <a:pt x="2245311" y="152326"/>
                      <a:pt x="1917835" y="291622"/>
                      <a:pt x="1857611" y="316801"/>
                    </a:cubicBezTo>
                    <a:cubicBezTo>
                      <a:pt x="1825143" y="330421"/>
                      <a:pt x="1810934" y="324900"/>
                      <a:pt x="1792013" y="294787"/>
                    </a:cubicBezTo>
                    <a:cubicBezTo>
                      <a:pt x="1759618" y="243325"/>
                      <a:pt x="1740329" y="186783"/>
                      <a:pt x="1725899" y="128325"/>
                    </a:cubicBezTo>
                    <a:cubicBezTo>
                      <a:pt x="1718979" y="100349"/>
                      <a:pt x="1732230" y="79366"/>
                      <a:pt x="1757484" y="70163"/>
                    </a:cubicBezTo>
                    <a:cubicBezTo>
                      <a:pt x="1856727" y="33793"/>
                      <a:pt x="2115071" y="1914"/>
                      <a:pt x="2142532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 w="722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cs typeface="B Nazanin" panose="00000400000000000000" pitchFamily="2" charset="-78"/>
                </a:endParaRPr>
              </a:p>
            </p:txBody>
          </p: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B891CEB3-3FC4-4EDE-BA2D-528F48A7352A}"/>
              </a:ext>
            </a:extLst>
          </p:cNvPr>
          <p:cNvGrpSpPr/>
          <p:nvPr/>
        </p:nvGrpSpPr>
        <p:grpSpPr>
          <a:xfrm>
            <a:off x="2695396" y="4594403"/>
            <a:ext cx="6808234" cy="484632"/>
            <a:chOff x="2803368" y="2575497"/>
            <a:chExt cx="6808234" cy="484632"/>
          </a:xfrm>
        </p:grpSpPr>
        <p:sp>
          <p:nvSpPr>
            <p:cNvPr id="81" name="Pentagon 10">
              <a:extLst>
                <a:ext uri="{FF2B5EF4-FFF2-40B4-BE49-F238E27FC236}">
                  <a16:creationId xmlns:a16="http://schemas.microsoft.com/office/drawing/2014/main" xmlns="" id="{3E4627E8-737B-4C6B-BE85-56DADEFB2F19}"/>
                </a:ext>
              </a:extLst>
            </p:cNvPr>
            <p:cNvSpPr/>
            <p:nvPr/>
          </p:nvSpPr>
          <p:spPr>
            <a:xfrm>
              <a:off x="7713076" y="2575497"/>
              <a:ext cx="1898526" cy="484632"/>
            </a:xfrm>
            <a:prstGeom prst="homePlat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82" name="Pentagon 15">
              <a:extLst>
                <a:ext uri="{FF2B5EF4-FFF2-40B4-BE49-F238E27FC236}">
                  <a16:creationId xmlns:a16="http://schemas.microsoft.com/office/drawing/2014/main" xmlns="" id="{B99E6FE4-EC00-43F4-9C3F-344AC311FBD0}"/>
                </a:ext>
              </a:extLst>
            </p:cNvPr>
            <p:cNvSpPr/>
            <p:nvPr/>
          </p:nvSpPr>
          <p:spPr>
            <a:xfrm flipH="1">
              <a:off x="2803368" y="2575497"/>
              <a:ext cx="1898526" cy="484632"/>
            </a:xfrm>
            <a:prstGeom prst="homePlate">
              <a:avLst/>
            </a:prstGeom>
            <a:solidFill>
              <a:schemeClr val="accent2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cs typeface="B Nazanin" panose="00000400000000000000" pitchFamily="2" charset="-78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xmlns="" id="{EB3AF978-66D6-4DB2-BC40-E1B0A6892B51}"/>
                </a:ext>
              </a:extLst>
            </p:cNvPr>
            <p:cNvSpPr txBox="1"/>
            <p:nvPr/>
          </p:nvSpPr>
          <p:spPr>
            <a:xfrm>
              <a:off x="3045934" y="2663926"/>
              <a:ext cx="15920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4C3B2B57-71B7-4BD6-9240-170C5F2E085B}"/>
                </a:ext>
              </a:extLst>
            </p:cNvPr>
            <p:cNvSpPr txBox="1"/>
            <p:nvPr/>
          </p:nvSpPr>
          <p:spPr>
            <a:xfrm>
              <a:off x="7801668" y="2663926"/>
              <a:ext cx="15920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17BBF9F9-1716-4029-ADC8-A1238512C5EF}"/>
              </a:ext>
            </a:extLst>
          </p:cNvPr>
          <p:cNvGrpSpPr/>
          <p:nvPr/>
        </p:nvGrpSpPr>
        <p:grpSpPr>
          <a:xfrm>
            <a:off x="3102107" y="5438491"/>
            <a:ext cx="5994812" cy="484632"/>
            <a:chOff x="3206868" y="1790901"/>
            <a:chExt cx="5994812" cy="484632"/>
          </a:xfrm>
        </p:grpSpPr>
        <p:sp>
          <p:nvSpPr>
            <p:cNvPr id="86" name="Pentagon 14">
              <a:extLst>
                <a:ext uri="{FF2B5EF4-FFF2-40B4-BE49-F238E27FC236}">
                  <a16:creationId xmlns:a16="http://schemas.microsoft.com/office/drawing/2014/main" xmlns="" id="{3A994591-48AB-4AAC-8942-8A3E84C69F76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87" name="Pentagon 16">
              <a:extLst>
                <a:ext uri="{FF2B5EF4-FFF2-40B4-BE49-F238E27FC236}">
                  <a16:creationId xmlns:a16="http://schemas.microsoft.com/office/drawing/2014/main" xmlns="" id="{D2B2439E-3B4F-41B4-A8CD-FA12F4C4C614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accent3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xmlns="" id="{C999C585-92D2-474D-8D59-EB12C212B40C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xmlns="" id="{E688EF89-7256-4883-9414-0160CEBD7D58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xmlns="" id="{AACD7C2A-FCB3-4E57-8F41-9862C6D32F69}"/>
              </a:ext>
            </a:extLst>
          </p:cNvPr>
          <p:cNvGrpSpPr/>
          <p:nvPr/>
        </p:nvGrpSpPr>
        <p:grpSpPr>
          <a:xfrm flipH="1">
            <a:off x="3102107" y="3750315"/>
            <a:ext cx="5994812" cy="484632"/>
            <a:chOff x="3206868" y="1790901"/>
            <a:chExt cx="5994812" cy="484632"/>
          </a:xfrm>
        </p:grpSpPr>
        <p:sp>
          <p:nvSpPr>
            <p:cNvPr id="91" name="Pentagon 14">
              <a:extLst>
                <a:ext uri="{FF2B5EF4-FFF2-40B4-BE49-F238E27FC236}">
                  <a16:creationId xmlns:a16="http://schemas.microsoft.com/office/drawing/2014/main" xmlns="" id="{CEABDE18-A6CC-4F4F-B313-A99A3EEBE4BC}"/>
                </a:ext>
              </a:extLst>
            </p:cNvPr>
            <p:cNvSpPr/>
            <p:nvPr/>
          </p:nvSpPr>
          <p:spPr>
            <a:xfrm>
              <a:off x="7303154" y="1790901"/>
              <a:ext cx="1898526" cy="484632"/>
            </a:xfrm>
            <a:prstGeom prst="homePlat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92" name="Pentagon 16">
              <a:extLst>
                <a:ext uri="{FF2B5EF4-FFF2-40B4-BE49-F238E27FC236}">
                  <a16:creationId xmlns:a16="http://schemas.microsoft.com/office/drawing/2014/main" xmlns="" id="{67019C37-CF88-4C7A-AD16-C04C6087931E}"/>
                </a:ext>
              </a:extLst>
            </p:cNvPr>
            <p:cNvSpPr/>
            <p:nvPr/>
          </p:nvSpPr>
          <p:spPr>
            <a:xfrm flipH="1">
              <a:off x="3206868" y="1790901"/>
              <a:ext cx="1898526" cy="484632"/>
            </a:xfrm>
            <a:prstGeom prst="homePlate">
              <a:avLst/>
            </a:prstGeom>
            <a:solidFill>
              <a:schemeClr val="accent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cs typeface="B Nazanin" panose="00000400000000000000" pitchFamily="2" charset="-78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8365DE3C-7DEA-4200-B89F-AE74EF4B96C7}"/>
                </a:ext>
              </a:extLst>
            </p:cNvPr>
            <p:cNvSpPr txBox="1"/>
            <p:nvPr/>
          </p:nvSpPr>
          <p:spPr>
            <a:xfrm>
              <a:off x="3427608" y="1882990"/>
              <a:ext cx="15920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xmlns="" id="{3F3C1CF6-F20D-4F4D-9A82-9E5C8AA395D0}"/>
                </a:ext>
              </a:extLst>
            </p:cNvPr>
            <p:cNvSpPr txBox="1"/>
            <p:nvPr/>
          </p:nvSpPr>
          <p:spPr>
            <a:xfrm>
              <a:off x="7423512" y="1882990"/>
              <a:ext cx="159206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 rtl="1"/>
              <a:r>
                <a:rPr lang="fa-IR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azir" panose="020B0603030804020204" pitchFamily="34" charset="-78"/>
                  <a:cs typeface="B Nazanin" panose="00000400000000000000" pitchFamily="2" charset="-78"/>
                </a:rPr>
                <a:t>عنوان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endParaRPr>
            </a:p>
          </p:txBody>
        </p:sp>
      </p:grpSp>
      <p:sp>
        <p:nvSpPr>
          <p:cNvPr id="95" name="직사각형 1">
            <a:extLst>
              <a:ext uri="{FF2B5EF4-FFF2-40B4-BE49-F238E27FC236}">
                <a16:creationId xmlns:a16="http://schemas.microsoft.com/office/drawing/2014/main" xmlns="" id="{97279532-D124-4126-87B0-51E24AD0D03F}"/>
              </a:ext>
            </a:extLst>
          </p:cNvPr>
          <p:cNvSpPr/>
          <p:nvPr/>
        </p:nvSpPr>
        <p:spPr>
          <a:xfrm>
            <a:off x="9198206" y="3722733"/>
            <a:ext cx="2303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96" name="직사각형 1">
            <a:extLst>
              <a:ext uri="{FF2B5EF4-FFF2-40B4-BE49-F238E27FC236}">
                <a16:creationId xmlns:a16="http://schemas.microsoft.com/office/drawing/2014/main" xmlns="" id="{75E9BC93-79E4-4272-8C97-F6431CC42502}"/>
              </a:ext>
            </a:extLst>
          </p:cNvPr>
          <p:cNvSpPr/>
          <p:nvPr/>
        </p:nvSpPr>
        <p:spPr>
          <a:xfrm>
            <a:off x="9156804" y="5418436"/>
            <a:ext cx="2303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97" name="직사각형 1">
            <a:extLst>
              <a:ext uri="{FF2B5EF4-FFF2-40B4-BE49-F238E27FC236}">
                <a16:creationId xmlns:a16="http://schemas.microsoft.com/office/drawing/2014/main" xmlns="" id="{0E0D5F2C-B6F6-4D0E-8A74-EC9F88B0F6BF}"/>
              </a:ext>
            </a:extLst>
          </p:cNvPr>
          <p:cNvSpPr/>
          <p:nvPr/>
        </p:nvSpPr>
        <p:spPr>
          <a:xfrm>
            <a:off x="764074" y="3725859"/>
            <a:ext cx="2303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98" name="직사각형 1">
            <a:extLst>
              <a:ext uri="{FF2B5EF4-FFF2-40B4-BE49-F238E27FC236}">
                <a16:creationId xmlns:a16="http://schemas.microsoft.com/office/drawing/2014/main" xmlns="" id="{C72198EA-B70D-4D36-BCF4-312E68BD368F}"/>
              </a:ext>
            </a:extLst>
          </p:cNvPr>
          <p:cNvSpPr/>
          <p:nvPr/>
        </p:nvSpPr>
        <p:spPr>
          <a:xfrm>
            <a:off x="317686" y="4573711"/>
            <a:ext cx="2303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99" name="직사각형 1">
            <a:extLst>
              <a:ext uri="{FF2B5EF4-FFF2-40B4-BE49-F238E27FC236}">
                <a16:creationId xmlns:a16="http://schemas.microsoft.com/office/drawing/2014/main" xmlns="" id="{77BEB24D-22FA-4AC9-A01A-4318F14283DC}"/>
              </a:ext>
            </a:extLst>
          </p:cNvPr>
          <p:cNvSpPr/>
          <p:nvPr/>
        </p:nvSpPr>
        <p:spPr>
          <a:xfrm>
            <a:off x="722672" y="5421562"/>
            <a:ext cx="2303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100" name="직사각형 1">
            <a:extLst>
              <a:ext uri="{FF2B5EF4-FFF2-40B4-BE49-F238E27FC236}">
                <a16:creationId xmlns:a16="http://schemas.microsoft.com/office/drawing/2014/main" xmlns="" id="{E906455F-08C1-4630-ACF4-26D33FF8737D}"/>
              </a:ext>
            </a:extLst>
          </p:cNvPr>
          <p:cNvSpPr/>
          <p:nvPr/>
        </p:nvSpPr>
        <p:spPr>
          <a:xfrm>
            <a:off x="9592222" y="4571708"/>
            <a:ext cx="2303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/>
            <a:r>
              <a:rPr lang="fa-IR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توضیحات این عنوان را اینجا وارد کنید ...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Vazir" panose="020B0603030804020204" pitchFamily="34" charset="-78"/>
              <a:cs typeface="B Nazanin" panose="00000400000000000000" pitchFamily="2" charset="-78"/>
            </a:endParaRPr>
          </a:p>
        </p:txBody>
      </p:sp>
      <p:sp>
        <p:nvSpPr>
          <p:cNvPr id="52" name="Graphic 11">
            <a:extLst>
              <a:ext uri="{FF2B5EF4-FFF2-40B4-BE49-F238E27FC236}">
                <a16:creationId xmlns:a16="http://schemas.microsoft.com/office/drawing/2014/main" xmlns="" id="{E5E4528C-D604-4BF7-A457-203FA523E50F}"/>
              </a:ext>
            </a:extLst>
          </p:cNvPr>
          <p:cNvSpPr/>
          <p:nvPr/>
        </p:nvSpPr>
        <p:spPr>
          <a:xfrm>
            <a:off x="6328215" y="2479865"/>
            <a:ext cx="623570" cy="1270450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3" name="Graphic 11">
            <a:extLst>
              <a:ext uri="{FF2B5EF4-FFF2-40B4-BE49-F238E27FC236}">
                <a16:creationId xmlns:a16="http://schemas.microsoft.com/office/drawing/2014/main" xmlns="" id="{E5E4528C-D604-4BF7-A457-203FA523E50F}"/>
              </a:ext>
            </a:extLst>
          </p:cNvPr>
          <p:cNvSpPr/>
          <p:nvPr/>
        </p:nvSpPr>
        <p:spPr>
          <a:xfrm>
            <a:off x="4880275" y="2429818"/>
            <a:ext cx="870178" cy="1654822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4" name="Graphic 11">
            <a:extLst>
              <a:ext uri="{FF2B5EF4-FFF2-40B4-BE49-F238E27FC236}">
                <a16:creationId xmlns:a16="http://schemas.microsoft.com/office/drawing/2014/main" xmlns="" id="{E5E4528C-D604-4BF7-A457-203FA523E50F}"/>
              </a:ext>
            </a:extLst>
          </p:cNvPr>
          <p:cNvSpPr/>
          <p:nvPr/>
        </p:nvSpPr>
        <p:spPr>
          <a:xfrm>
            <a:off x="5315364" y="2942125"/>
            <a:ext cx="1377821" cy="3553723"/>
          </a:xfrm>
          <a:custGeom>
            <a:avLst/>
            <a:gdLst>
              <a:gd name="connsiteX0" fmla="*/ 1732970 w 1743075"/>
              <a:gd name="connsiteY0" fmla="*/ 1329937 h 4495800"/>
              <a:gd name="connsiteX1" fmla="*/ 1726302 w 1743075"/>
              <a:gd name="connsiteY1" fmla="*/ 1291837 h 4495800"/>
              <a:gd name="connsiteX2" fmla="*/ 1698680 w 1743075"/>
              <a:gd name="connsiteY2" fmla="*/ 1230877 h 4495800"/>
              <a:gd name="connsiteX3" fmla="*/ 1666295 w 1743075"/>
              <a:gd name="connsiteY3" fmla="*/ 1177537 h 4495800"/>
              <a:gd name="connsiteX4" fmla="*/ 1643435 w 1743075"/>
              <a:gd name="connsiteY4" fmla="*/ 1128959 h 4495800"/>
              <a:gd name="connsiteX5" fmla="*/ 1636767 w 1743075"/>
              <a:gd name="connsiteY5" fmla="*/ 1117529 h 4495800"/>
              <a:gd name="connsiteX6" fmla="*/ 1595810 w 1743075"/>
              <a:gd name="connsiteY6" fmla="*/ 1023232 h 4495800"/>
              <a:gd name="connsiteX7" fmla="*/ 1586285 w 1743075"/>
              <a:gd name="connsiteY7" fmla="*/ 1007039 h 4495800"/>
              <a:gd name="connsiteX8" fmla="*/ 1573902 w 1743075"/>
              <a:gd name="connsiteY8" fmla="*/ 972749 h 4495800"/>
              <a:gd name="connsiteX9" fmla="*/ 1560567 w 1743075"/>
              <a:gd name="connsiteY9" fmla="*/ 923219 h 4495800"/>
              <a:gd name="connsiteX10" fmla="*/ 1550090 w 1743075"/>
              <a:gd name="connsiteY10" fmla="*/ 880357 h 4495800"/>
              <a:gd name="connsiteX11" fmla="*/ 1547232 w 1743075"/>
              <a:gd name="connsiteY11" fmla="*/ 863212 h 4495800"/>
              <a:gd name="connsiteX12" fmla="*/ 1508180 w 1743075"/>
              <a:gd name="connsiteY12" fmla="*/ 747959 h 4495800"/>
              <a:gd name="connsiteX13" fmla="*/ 1468175 w 1743075"/>
              <a:gd name="connsiteY13" fmla="*/ 705097 h 4495800"/>
              <a:gd name="connsiteX14" fmla="*/ 1428170 w 1743075"/>
              <a:gd name="connsiteY14" fmla="*/ 685094 h 4495800"/>
              <a:gd name="connsiteX15" fmla="*/ 1380545 w 1743075"/>
              <a:gd name="connsiteY15" fmla="*/ 669854 h 4495800"/>
              <a:gd name="connsiteX16" fmla="*/ 1303392 w 1743075"/>
              <a:gd name="connsiteY16" fmla="*/ 650804 h 4495800"/>
              <a:gd name="connsiteX17" fmla="*/ 1301487 w 1743075"/>
              <a:gd name="connsiteY17" fmla="*/ 649852 h 4495800"/>
              <a:gd name="connsiteX18" fmla="*/ 1223382 w 1743075"/>
              <a:gd name="connsiteY18" fmla="*/ 629849 h 4495800"/>
              <a:gd name="connsiteX19" fmla="*/ 1160517 w 1743075"/>
              <a:gd name="connsiteY19" fmla="*/ 610799 h 4495800"/>
              <a:gd name="connsiteX20" fmla="*/ 1101462 w 1743075"/>
              <a:gd name="connsiteY20" fmla="*/ 511739 h 4495800"/>
              <a:gd name="connsiteX21" fmla="*/ 1106225 w 1743075"/>
              <a:gd name="connsiteY21" fmla="*/ 422204 h 4495800"/>
              <a:gd name="connsiteX22" fmla="*/ 1119560 w 1743075"/>
              <a:gd name="connsiteY22" fmla="*/ 398392 h 4495800"/>
              <a:gd name="connsiteX23" fmla="*/ 1150040 w 1743075"/>
              <a:gd name="connsiteY23" fmla="*/ 352672 h 4495800"/>
              <a:gd name="connsiteX24" fmla="*/ 1155755 w 1743075"/>
              <a:gd name="connsiteY24" fmla="*/ 326002 h 4495800"/>
              <a:gd name="connsiteX25" fmla="*/ 1153850 w 1743075"/>
              <a:gd name="connsiteY25" fmla="*/ 263137 h 4495800"/>
              <a:gd name="connsiteX26" fmla="*/ 1135752 w 1743075"/>
              <a:gd name="connsiteY26" fmla="*/ 252659 h 4495800"/>
              <a:gd name="connsiteX27" fmla="*/ 1124322 w 1743075"/>
              <a:gd name="connsiteY27" fmla="*/ 241229 h 4495800"/>
              <a:gd name="connsiteX28" fmla="*/ 1125275 w 1743075"/>
              <a:gd name="connsiteY28" fmla="*/ 203129 h 4495800"/>
              <a:gd name="connsiteX29" fmla="*/ 1124322 w 1743075"/>
              <a:gd name="connsiteY29" fmla="*/ 182174 h 4495800"/>
              <a:gd name="connsiteX30" fmla="*/ 1074792 w 1743075"/>
              <a:gd name="connsiteY30" fmla="*/ 56444 h 4495800"/>
              <a:gd name="connsiteX31" fmla="*/ 1048122 w 1743075"/>
              <a:gd name="connsiteY31" fmla="*/ 37394 h 4495800"/>
              <a:gd name="connsiteX32" fmla="*/ 1005260 w 1743075"/>
              <a:gd name="connsiteY32" fmla="*/ 20249 h 4495800"/>
              <a:gd name="connsiteX33" fmla="*/ 873815 w 1743075"/>
              <a:gd name="connsiteY33" fmla="*/ 24059 h 4495800"/>
              <a:gd name="connsiteX34" fmla="*/ 782375 w 1743075"/>
              <a:gd name="connsiteY34" fmla="*/ 104069 h 4495800"/>
              <a:gd name="connsiteX35" fmla="*/ 775707 w 1743075"/>
              <a:gd name="connsiteY35" fmla="*/ 117404 h 4495800"/>
              <a:gd name="connsiteX36" fmla="*/ 769040 w 1743075"/>
              <a:gd name="connsiteY36" fmla="*/ 159314 h 4495800"/>
              <a:gd name="connsiteX37" fmla="*/ 759515 w 1743075"/>
              <a:gd name="connsiteY37" fmla="*/ 293617 h 4495800"/>
              <a:gd name="connsiteX38" fmla="*/ 759515 w 1743075"/>
              <a:gd name="connsiteY38" fmla="*/ 297427 h 4495800"/>
              <a:gd name="connsiteX39" fmla="*/ 762372 w 1743075"/>
              <a:gd name="connsiteY39" fmla="*/ 370769 h 4495800"/>
              <a:gd name="connsiteX40" fmla="*/ 786185 w 1743075"/>
              <a:gd name="connsiteY40" fmla="*/ 424109 h 4495800"/>
              <a:gd name="connsiteX41" fmla="*/ 799520 w 1743075"/>
              <a:gd name="connsiteY41" fmla="*/ 446969 h 4495800"/>
              <a:gd name="connsiteX42" fmla="*/ 811902 w 1743075"/>
              <a:gd name="connsiteY42" fmla="*/ 517454 h 4495800"/>
              <a:gd name="connsiteX43" fmla="*/ 806187 w 1743075"/>
              <a:gd name="connsiteY43" fmla="*/ 540314 h 4495800"/>
              <a:gd name="connsiteX44" fmla="*/ 729035 w 1743075"/>
              <a:gd name="connsiteY44" fmla="*/ 576509 h 4495800"/>
              <a:gd name="connsiteX45" fmla="*/ 717605 w 1743075"/>
              <a:gd name="connsiteY45" fmla="*/ 579367 h 4495800"/>
              <a:gd name="connsiteX46" fmla="*/ 546155 w 1743075"/>
              <a:gd name="connsiteY46" fmla="*/ 617467 h 4495800"/>
              <a:gd name="connsiteX47" fmla="*/ 469955 w 1743075"/>
              <a:gd name="connsiteY47" fmla="*/ 627944 h 4495800"/>
              <a:gd name="connsiteX48" fmla="*/ 396612 w 1743075"/>
              <a:gd name="connsiteY48" fmla="*/ 646994 h 4495800"/>
              <a:gd name="connsiteX49" fmla="*/ 348035 w 1743075"/>
              <a:gd name="connsiteY49" fmla="*/ 688904 h 4495800"/>
              <a:gd name="connsiteX50" fmla="*/ 311840 w 1743075"/>
              <a:gd name="connsiteY50" fmla="*/ 807014 h 4495800"/>
              <a:gd name="connsiteX51" fmla="*/ 287075 w 1743075"/>
              <a:gd name="connsiteY51" fmla="*/ 848924 h 4495800"/>
              <a:gd name="connsiteX52" fmla="*/ 246117 w 1743075"/>
              <a:gd name="connsiteY52" fmla="*/ 896549 h 4495800"/>
              <a:gd name="connsiteX53" fmla="*/ 233735 w 1743075"/>
              <a:gd name="connsiteY53" fmla="*/ 922267 h 4495800"/>
              <a:gd name="connsiteX54" fmla="*/ 164202 w 1743075"/>
              <a:gd name="connsiteY54" fmla="*/ 1008944 h 4495800"/>
              <a:gd name="connsiteX55" fmla="*/ 152772 w 1743075"/>
              <a:gd name="connsiteY55" fmla="*/ 1024184 h 4495800"/>
              <a:gd name="connsiteX56" fmla="*/ 81335 w 1743075"/>
              <a:gd name="connsiteY56" fmla="*/ 1130864 h 4495800"/>
              <a:gd name="connsiteX57" fmla="*/ 10850 w 1743075"/>
              <a:gd name="connsiteY57" fmla="*/ 1280407 h 4495800"/>
              <a:gd name="connsiteX58" fmla="*/ 27042 w 1743075"/>
              <a:gd name="connsiteY58" fmla="*/ 1395659 h 4495800"/>
              <a:gd name="connsiteX59" fmla="*/ 61332 w 1743075"/>
              <a:gd name="connsiteY59" fmla="*/ 1453762 h 4495800"/>
              <a:gd name="connsiteX60" fmla="*/ 74667 w 1743075"/>
              <a:gd name="connsiteY60" fmla="*/ 1474717 h 4495800"/>
              <a:gd name="connsiteX61" fmla="*/ 97527 w 1743075"/>
              <a:gd name="connsiteY61" fmla="*/ 1509007 h 4495800"/>
              <a:gd name="connsiteX62" fmla="*/ 108005 w 1743075"/>
              <a:gd name="connsiteY62" fmla="*/ 1522342 h 4495800"/>
              <a:gd name="connsiteX63" fmla="*/ 162297 w 1743075"/>
              <a:gd name="connsiteY63" fmla="*/ 1602352 h 4495800"/>
              <a:gd name="connsiteX64" fmla="*/ 201350 w 1743075"/>
              <a:gd name="connsiteY64" fmla="*/ 1654739 h 4495800"/>
              <a:gd name="connsiteX65" fmla="*/ 288980 w 1743075"/>
              <a:gd name="connsiteY65" fmla="*/ 1768087 h 4495800"/>
              <a:gd name="connsiteX66" fmla="*/ 300410 w 1743075"/>
              <a:gd name="connsiteY66" fmla="*/ 1810949 h 4495800"/>
              <a:gd name="connsiteX67" fmla="*/ 288027 w 1743075"/>
              <a:gd name="connsiteY67" fmla="*/ 1909057 h 4495800"/>
              <a:gd name="connsiteX68" fmla="*/ 279455 w 1743075"/>
              <a:gd name="connsiteY68" fmla="*/ 2064314 h 4495800"/>
              <a:gd name="connsiteX69" fmla="*/ 277550 w 1743075"/>
              <a:gd name="connsiteY69" fmla="*/ 2079554 h 4495800"/>
              <a:gd name="connsiteX70" fmla="*/ 266120 w 1743075"/>
              <a:gd name="connsiteY70" fmla="*/ 2192902 h 4495800"/>
              <a:gd name="connsiteX71" fmla="*/ 265167 w 1743075"/>
              <a:gd name="connsiteY71" fmla="*/ 2338634 h 4495800"/>
              <a:gd name="connsiteX72" fmla="*/ 251832 w 1743075"/>
              <a:gd name="connsiteY72" fmla="*/ 2463412 h 4495800"/>
              <a:gd name="connsiteX73" fmla="*/ 268025 w 1743075"/>
              <a:gd name="connsiteY73" fmla="*/ 2496749 h 4495800"/>
              <a:gd name="connsiteX74" fmla="*/ 358512 w 1743075"/>
              <a:gd name="connsiteY74" fmla="*/ 2521514 h 4495800"/>
              <a:gd name="connsiteX75" fmla="*/ 377562 w 1743075"/>
              <a:gd name="connsiteY75" fmla="*/ 2525324 h 4495800"/>
              <a:gd name="connsiteX76" fmla="*/ 467097 w 1743075"/>
              <a:gd name="connsiteY76" fmla="*/ 2499607 h 4495800"/>
              <a:gd name="connsiteX77" fmla="*/ 496625 w 1743075"/>
              <a:gd name="connsiteY77" fmla="*/ 2472937 h 4495800"/>
              <a:gd name="connsiteX78" fmla="*/ 498530 w 1743075"/>
              <a:gd name="connsiteY78" fmla="*/ 2500559 h 4495800"/>
              <a:gd name="connsiteX79" fmla="*/ 497577 w 1743075"/>
              <a:gd name="connsiteY79" fmla="*/ 2653912 h 4495800"/>
              <a:gd name="connsiteX80" fmla="*/ 491862 w 1743075"/>
              <a:gd name="connsiteY80" fmla="*/ 2752972 h 4495800"/>
              <a:gd name="connsiteX81" fmla="*/ 489957 w 1743075"/>
              <a:gd name="connsiteY81" fmla="*/ 2915849 h 4495800"/>
              <a:gd name="connsiteX82" fmla="*/ 483290 w 1743075"/>
              <a:gd name="connsiteY82" fmla="*/ 3303517 h 4495800"/>
              <a:gd name="connsiteX83" fmla="*/ 483290 w 1743075"/>
              <a:gd name="connsiteY83" fmla="*/ 3423532 h 4495800"/>
              <a:gd name="connsiteX84" fmla="*/ 489005 w 1743075"/>
              <a:gd name="connsiteY84" fmla="*/ 3666419 h 4495800"/>
              <a:gd name="connsiteX85" fmla="*/ 497577 w 1743075"/>
              <a:gd name="connsiteY85" fmla="*/ 3953122 h 4495800"/>
              <a:gd name="connsiteX86" fmla="*/ 498530 w 1743075"/>
              <a:gd name="connsiteY86" fmla="*/ 3964552 h 4495800"/>
              <a:gd name="connsiteX87" fmla="*/ 505197 w 1743075"/>
              <a:gd name="connsiteY87" fmla="*/ 4019797 h 4495800"/>
              <a:gd name="connsiteX88" fmla="*/ 507102 w 1743075"/>
              <a:gd name="connsiteY88" fmla="*/ 4083614 h 4495800"/>
              <a:gd name="connsiteX89" fmla="*/ 513770 w 1743075"/>
              <a:gd name="connsiteY89" fmla="*/ 4111237 h 4495800"/>
              <a:gd name="connsiteX90" fmla="*/ 539487 w 1743075"/>
              <a:gd name="connsiteY90" fmla="*/ 4176959 h 4495800"/>
              <a:gd name="connsiteX91" fmla="*/ 562347 w 1743075"/>
              <a:gd name="connsiteY91" fmla="*/ 4278877 h 4495800"/>
              <a:gd name="connsiteX92" fmla="*/ 561395 w 1743075"/>
              <a:gd name="connsiteY92" fmla="*/ 4299832 h 4495800"/>
              <a:gd name="connsiteX93" fmla="*/ 551870 w 1743075"/>
              <a:gd name="connsiteY93" fmla="*/ 4354124 h 4495800"/>
              <a:gd name="connsiteX94" fmla="*/ 583302 w 1743075"/>
              <a:gd name="connsiteY94" fmla="*/ 4404607 h 4495800"/>
              <a:gd name="connsiteX95" fmla="*/ 600447 w 1743075"/>
              <a:gd name="connsiteY95" fmla="*/ 4423657 h 4495800"/>
              <a:gd name="connsiteX96" fmla="*/ 628070 w 1743075"/>
              <a:gd name="connsiteY96" fmla="*/ 4459852 h 4495800"/>
              <a:gd name="connsiteX97" fmla="*/ 690935 w 1743075"/>
              <a:gd name="connsiteY97" fmla="*/ 4483664 h 4495800"/>
              <a:gd name="connsiteX98" fmla="*/ 762372 w 1743075"/>
              <a:gd name="connsiteY98" fmla="*/ 4492237 h 4495800"/>
              <a:gd name="connsiteX99" fmla="*/ 898580 w 1743075"/>
              <a:gd name="connsiteY99" fmla="*/ 4493189 h 4495800"/>
              <a:gd name="connsiteX100" fmla="*/ 913820 w 1743075"/>
              <a:gd name="connsiteY100" fmla="*/ 4464614 h 4495800"/>
              <a:gd name="connsiteX101" fmla="*/ 901437 w 1743075"/>
              <a:gd name="connsiteY101" fmla="*/ 4434134 h 4495800"/>
              <a:gd name="connsiteX102" fmla="*/ 869052 w 1743075"/>
              <a:gd name="connsiteY102" fmla="*/ 4351267 h 4495800"/>
              <a:gd name="connsiteX103" fmla="*/ 859527 w 1743075"/>
              <a:gd name="connsiteY103" fmla="*/ 4338884 h 4495800"/>
              <a:gd name="connsiteX104" fmla="*/ 811902 w 1743075"/>
              <a:gd name="connsiteY104" fmla="*/ 4263637 h 4495800"/>
              <a:gd name="connsiteX105" fmla="*/ 812855 w 1743075"/>
              <a:gd name="connsiteY105" fmla="*/ 4206487 h 4495800"/>
              <a:gd name="connsiteX106" fmla="*/ 823332 w 1743075"/>
              <a:gd name="connsiteY106" fmla="*/ 4165529 h 4495800"/>
              <a:gd name="connsiteX107" fmla="*/ 841430 w 1743075"/>
              <a:gd name="connsiteY107" fmla="*/ 4050277 h 4495800"/>
              <a:gd name="connsiteX108" fmla="*/ 849050 w 1743075"/>
              <a:gd name="connsiteY108" fmla="*/ 3982649 h 4495800"/>
              <a:gd name="connsiteX109" fmla="*/ 837620 w 1743075"/>
              <a:gd name="connsiteY109" fmla="*/ 3734999 h 4495800"/>
              <a:gd name="connsiteX110" fmla="*/ 826190 w 1743075"/>
              <a:gd name="connsiteY110" fmla="*/ 3662609 h 4495800"/>
              <a:gd name="connsiteX111" fmla="*/ 807140 w 1743075"/>
              <a:gd name="connsiteY111" fmla="*/ 3601649 h 4495800"/>
              <a:gd name="connsiteX112" fmla="*/ 789995 w 1743075"/>
              <a:gd name="connsiteY112" fmla="*/ 3537832 h 4495800"/>
              <a:gd name="connsiteX113" fmla="*/ 786185 w 1743075"/>
              <a:gd name="connsiteY113" fmla="*/ 3494017 h 4495800"/>
              <a:gd name="connsiteX114" fmla="*/ 790947 w 1743075"/>
              <a:gd name="connsiteY114" fmla="*/ 3454012 h 4495800"/>
              <a:gd name="connsiteX115" fmla="*/ 798567 w 1743075"/>
              <a:gd name="connsiteY115" fmla="*/ 3393052 h 4495800"/>
              <a:gd name="connsiteX116" fmla="*/ 799520 w 1743075"/>
              <a:gd name="connsiteY116" fmla="*/ 3274942 h 4495800"/>
              <a:gd name="connsiteX117" fmla="*/ 803330 w 1743075"/>
              <a:gd name="connsiteY117" fmla="*/ 3260654 h 4495800"/>
              <a:gd name="connsiteX118" fmla="*/ 819522 w 1743075"/>
              <a:gd name="connsiteY118" fmla="*/ 3223507 h 4495800"/>
              <a:gd name="connsiteX119" fmla="*/ 825237 w 1743075"/>
              <a:gd name="connsiteY119" fmla="*/ 3178739 h 4495800"/>
              <a:gd name="connsiteX120" fmla="*/ 903342 w 1743075"/>
              <a:gd name="connsiteY120" fmla="*/ 2818694 h 4495800"/>
              <a:gd name="connsiteX121" fmla="*/ 921440 w 1743075"/>
              <a:gd name="connsiteY121" fmla="*/ 2752019 h 4495800"/>
              <a:gd name="connsiteX122" fmla="*/ 927155 w 1743075"/>
              <a:gd name="connsiteY122" fmla="*/ 2753924 h 4495800"/>
              <a:gd name="connsiteX123" fmla="*/ 917630 w 1743075"/>
              <a:gd name="connsiteY123" fmla="*/ 2838697 h 4495800"/>
              <a:gd name="connsiteX124" fmla="*/ 899532 w 1743075"/>
              <a:gd name="connsiteY124" fmla="*/ 3093967 h 4495800"/>
              <a:gd name="connsiteX125" fmla="*/ 902390 w 1743075"/>
              <a:gd name="connsiteY125" fmla="*/ 3124447 h 4495800"/>
              <a:gd name="connsiteX126" fmla="*/ 893817 w 1743075"/>
              <a:gd name="connsiteY126" fmla="*/ 3190169 h 4495800"/>
              <a:gd name="connsiteX127" fmla="*/ 894770 w 1743075"/>
              <a:gd name="connsiteY127" fmla="*/ 3224459 h 4495800"/>
              <a:gd name="connsiteX128" fmla="*/ 905247 w 1743075"/>
              <a:gd name="connsiteY128" fmla="*/ 3328282 h 4495800"/>
              <a:gd name="connsiteX129" fmla="*/ 905247 w 1743075"/>
              <a:gd name="connsiteY129" fmla="*/ 3412102 h 4495800"/>
              <a:gd name="connsiteX130" fmla="*/ 913820 w 1743075"/>
              <a:gd name="connsiteY130" fmla="*/ 3633082 h 4495800"/>
              <a:gd name="connsiteX131" fmla="*/ 919535 w 1743075"/>
              <a:gd name="connsiteY131" fmla="*/ 3730237 h 4495800"/>
              <a:gd name="connsiteX132" fmla="*/ 916677 w 1743075"/>
              <a:gd name="connsiteY132" fmla="*/ 3760717 h 4495800"/>
              <a:gd name="connsiteX133" fmla="*/ 896675 w 1743075"/>
              <a:gd name="connsiteY133" fmla="*/ 3862634 h 4495800"/>
              <a:gd name="connsiteX134" fmla="*/ 883340 w 1743075"/>
              <a:gd name="connsiteY134" fmla="*/ 4033132 h 4495800"/>
              <a:gd name="connsiteX135" fmla="*/ 855717 w 1743075"/>
              <a:gd name="connsiteY135" fmla="*/ 4201724 h 4495800"/>
              <a:gd name="connsiteX136" fmla="*/ 880482 w 1743075"/>
              <a:gd name="connsiteY136" fmla="*/ 4262684 h 4495800"/>
              <a:gd name="connsiteX137" fmla="*/ 936680 w 1743075"/>
              <a:gd name="connsiteY137" fmla="*/ 4289354 h 4495800"/>
              <a:gd name="connsiteX138" fmla="*/ 979542 w 1743075"/>
              <a:gd name="connsiteY138" fmla="*/ 4295069 h 4495800"/>
              <a:gd name="connsiteX139" fmla="*/ 1015737 w 1743075"/>
              <a:gd name="connsiteY139" fmla="*/ 4306499 h 4495800"/>
              <a:gd name="connsiteX140" fmla="*/ 1038597 w 1743075"/>
              <a:gd name="connsiteY140" fmla="*/ 4339837 h 4495800"/>
              <a:gd name="connsiteX141" fmla="*/ 1059552 w 1743075"/>
              <a:gd name="connsiteY141" fmla="*/ 4361744 h 4495800"/>
              <a:gd name="connsiteX142" fmla="*/ 1170995 w 1743075"/>
              <a:gd name="connsiteY142" fmla="*/ 4391272 h 4495800"/>
              <a:gd name="connsiteX143" fmla="*/ 1283390 w 1743075"/>
              <a:gd name="connsiteY143" fmla="*/ 4390319 h 4495800"/>
              <a:gd name="connsiteX144" fmla="*/ 1321490 w 1743075"/>
              <a:gd name="connsiteY144" fmla="*/ 4385557 h 4495800"/>
              <a:gd name="connsiteX145" fmla="*/ 1333872 w 1743075"/>
              <a:gd name="connsiteY145" fmla="*/ 4358887 h 4495800"/>
              <a:gd name="connsiteX146" fmla="*/ 1317680 w 1743075"/>
              <a:gd name="connsiteY146" fmla="*/ 4324597 h 4495800"/>
              <a:gd name="connsiteX147" fmla="*/ 1297677 w 1743075"/>
              <a:gd name="connsiteY147" fmla="*/ 4296974 h 4495800"/>
              <a:gd name="connsiteX148" fmla="*/ 1258625 w 1743075"/>
              <a:gd name="connsiteY148" fmla="*/ 4268399 h 4495800"/>
              <a:gd name="connsiteX149" fmla="*/ 1196712 w 1743075"/>
              <a:gd name="connsiteY149" fmla="*/ 4203629 h 4495800"/>
              <a:gd name="connsiteX150" fmla="*/ 1195760 w 1743075"/>
              <a:gd name="connsiteY150" fmla="*/ 4201724 h 4495800"/>
              <a:gd name="connsiteX151" fmla="*/ 1173852 w 1743075"/>
              <a:gd name="connsiteY151" fmla="*/ 4137907 h 4495800"/>
              <a:gd name="connsiteX152" fmla="*/ 1159565 w 1743075"/>
              <a:gd name="connsiteY152" fmla="*/ 4061707 h 4495800"/>
              <a:gd name="connsiteX153" fmla="*/ 1165280 w 1743075"/>
              <a:gd name="connsiteY153" fmla="*/ 4002652 h 4495800"/>
              <a:gd name="connsiteX154" fmla="*/ 1172900 w 1743075"/>
              <a:gd name="connsiteY154" fmla="*/ 3971219 h 4495800"/>
              <a:gd name="connsiteX155" fmla="*/ 1185282 w 1743075"/>
              <a:gd name="connsiteY155" fmla="*/ 3875017 h 4495800"/>
              <a:gd name="connsiteX156" fmla="*/ 1194807 w 1743075"/>
              <a:gd name="connsiteY156" fmla="*/ 3808342 h 4495800"/>
              <a:gd name="connsiteX157" fmla="*/ 1204332 w 1743075"/>
              <a:gd name="connsiteY157" fmla="*/ 3674992 h 4495800"/>
              <a:gd name="connsiteX158" fmla="*/ 1206237 w 1743075"/>
              <a:gd name="connsiteY158" fmla="*/ 3661657 h 4495800"/>
              <a:gd name="connsiteX159" fmla="*/ 1226240 w 1743075"/>
              <a:gd name="connsiteY159" fmla="*/ 3498779 h 4495800"/>
              <a:gd name="connsiteX160" fmla="*/ 1231002 w 1743075"/>
              <a:gd name="connsiteY160" fmla="*/ 3436867 h 4495800"/>
              <a:gd name="connsiteX161" fmla="*/ 1230050 w 1743075"/>
              <a:gd name="connsiteY161" fmla="*/ 3412102 h 4495800"/>
              <a:gd name="connsiteX162" fmla="*/ 1225287 w 1743075"/>
              <a:gd name="connsiteY162" fmla="*/ 3374002 h 4495800"/>
              <a:gd name="connsiteX163" fmla="*/ 1225287 w 1743075"/>
              <a:gd name="connsiteY163" fmla="*/ 3293992 h 4495800"/>
              <a:gd name="connsiteX164" fmla="*/ 1231955 w 1743075"/>
              <a:gd name="connsiteY164" fmla="*/ 3253987 h 4495800"/>
              <a:gd name="connsiteX165" fmla="*/ 1239575 w 1743075"/>
              <a:gd name="connsiteY165" fmla="*/ 3222554 h 4495800"/>
              <a:gd name="connsiteX166" fmla="*/ 1248147 w 1743075"/>
              <a:gd name="connsiteY166" fmla="*/ 3120637 h 4495800"/>
              <a:gd name="connsiteX167" fmla="*/ 1250052 w 1743075"/>
              <a:gd name="connsiteY167" fmla="*/ 3109207 h 4495800"/>
              <a:gd name="connsiteX168" fmla="*/ 1263387 w 1743075"/>
              <a:gd name="connsiteY168" fmla="*/ 3019672 h 4495800"/>
              <a:gd name="connsiteX169" fmla="*/ 1274817 w 1743075"/>
              <a:gd name="connsiteY169" fmla="*/ 2951092 h 4495800"/>
              <a:gd name="connsiteX170" fmla="*/ 1287200 w 1743075"/>
              <a:gd name="connsiteY170" fmla="*/ 2882512 h 4495800"/>
              <a:gd name="connsiteX171" fmla="*/ 1289105 w 1743075"/>
              <a:gd name="connsiteY171" fmla="*/ 2861557 h 4495800"/>
              <a:gd name="connsiteX172" fmla="*/ 1302440 w 1743075"/>
              <a:gd name="connsiteY172" fmla="*/ 2764402 h 4495800"/>
              <a:gd name="connsiteX173" fmla="*/ 1308155 w 1743075"/>
              <a:gd name="connsiteY173" fmla="*/ 2728207 h 4495800"/>
              <a:gd name="connsiteX174" fmla="*/ 1317680 w 1743075"/>
              <a:gd name="connsiteY174" fmla="*/ 2672962 h 4495800"/>
              <a:gd name="connsiteX175" fmla="*/ 1328157 w 1743075"/>
              <a:gd name="connsiteY175" fmla="*/ 2557709 h 4495800"/>
              <a:gd name="connsiteX176" fmla="*/ 1329110 w 1743075"/>
              <a:gd name="connsiteY176" fmla="*/ 2553899 h 4495800"/>
              <a:gd name="connsiteX177" fmla="*/ 1348160 w 1743075"/>
              <a:gd name="connsiteY177" fmla="*/ 2535802 h 4495800"/>
              <a:gd name="connsiteX178" fmla="*/ 1445315 w 1743075"/>
              <a:gd name="connsiteY178" fmla="*/ 2494844 h 4495800"/>
              <a:gd name="connsiteX179" fmla="*/ 1474842 w 1743075"/>
              <a:gd name="connsiteY179" fmla="*/ 2438647 h 4495800"/>
              <a:gd name="connsiteX180" fmla="*/ 1470080 w 1743075"/>
              <a:gd name="connsiteY180" fmla="*/ 2388164 h 4495800"/>
              <a:gd name="connsiteX181" fmla="*/ 1468175 w 1743075"/>
              <a:gd name="connsiteY181" fmla="*/ 2351017 h 4495800"/>
              <a:gd name="connsiteX182" fmla="*/ 1460555 w 1743075"/>
              <a:gd name="connsiteY182" fmla="*/ 1997639 h 4495800"/>
              <a:gd name="connsiteX183" fmla="*/ 1460555 w 1743075"/>
              <a:gd name="connsiteY183" fmla="*/ 1976684 h 4495800"/>
              <a:gd name="connsiteX184" fmla="*/ 1471985 w 1743075"/>
              <a:gd name="connsiteY184" fmla="*/ 1951919 h 4495800"/>
              <a:gd name="connsiteX185" fmla="*/ 1495797 w 1743075"/>
              <a:gd name="connsiteY185" fmla="*/ 1918582 h 4495800"/>
              <a:gd name="connsiteX186" fmla="*/ 1513895 w 1743075"/>
              <a:gd name="connsiteY186" fmla="*/ 1884292 h 4495800"/>
              <a:gd name="connsiteX187" fmla="*/ 1573902 w 1743075"/>
              <a:gd name="connsiteY187" fmla="*/ 1793804 h 4495800"/>
              <a:gd name="connsiteX188" fmla="*/ 1599620 w 1743075"/>
              <a:gd name="connsiteY188" fmla="*/ 1739512 h 4495800"/>
              <a:gd name="connsiteX189" fmla="*/ 1692965 w 1743075"/>
              <a:gd name="connsiteY189" fmla="*/ 1561394 h 4495800"/>
              <a:gd name="connsiteX190" fmla="*/ 1714872 w 1743075"/>
              <a:gd name="connsiteY190" fmla="*/ 1491862 h 4495800"/>
              <a:gd name="connsiteX191" fmla="*/ 1729160 w 1743075"/>
              <a:gd name="connsiteY191" fmla="*/ 1408042 h 4495800"/>
              <a:gd name="connsiteX192" fmla="*/ 1732970 w 1743075"/>
              <a:gd name="connsiteY192" fmla="*/ 1329937 h 4495800"/>
              <a:gd name="connsiteX193" fmla="*/ 373752 w 1743075"/>
              <a:gd name="connsiteY193" fmla="*/ 1452809 h 4495800"/>
              <a:gd name="connsiteX194" fmla="*/ 367085 w 1743075"/>
              <a:gd name="connsiteY194" fmla="*/ 1460429 h 4495800"/>
              <a:gd name="connsiteX195" fmla="*/ 361370 w 1743075"/>
              <a:gd name="connsiteY195" fmla="*/ 1453762 h 4495800"/>
              <a:gd name="connsiteX196" fmla="*/ 319460 w 1743075"/>
              <a:gd name="connsiteY196" fmla="*/ 1365179 h 4495800"/>
              <a:gd name="connsiteX197" fmla="*/ 310887 w 1743075"/>
              <a:gd name="connsiteY197" fmla="*/ 1351844 h 4495800"/>
              <a:gd name="connsiteX198" fmla="*/ 311840 w 1743075"/>
              <a:gd name="connsiteY198" fmla="*/ 1334699 h 4495800"/>
              <a:gd name="connsiteX199" fmla="*/ 343272 w 1743075"/>
              <a:gd name="connsiteY199" fmla="*/ 1297552 h 4495800"/>
              <a:gd name="connsiteX200" fmla="*/ 367085 w 1743075"/>
              <a:gd name="connsiteY200" fmla="*/ 1301362 h 4495800"/>
              <a:gd name="connsiteX201" fmla="*/ 377562 w 1743075"/>
              <a:gd name="connsiteY201" fmla="*/ 1348034 h 4495800"/>
              <a:gd name="connsiteX202" fmla="*/ 377562 w 1743075"/>
              <a:gd name="connsiteY202" fmla="*/ 1381372 h 4495800"/>
              <a:gd name="connsiteX203" fmla="*/ 381372 w 1743075"/>
              <a:gd name="connsiteY203" fmla="*/ 1381372 h 4495800"/>
              <a:gd name="connsiteX204" fmla="*/ 373752 w 1743075"/>
              <a:gd name="connsiteY204" fmla="*/ 1452809 h 4495800"/>
              <a:gd name="connsiteX205" fmla="*/ 575682 w 1743075"/>
              <a:gd name="connsiteY205" fmla="*/ 1686172 h 4495800"/>
              <a:gd name="connsiteX206" fmla="*/ 559490 w 1743075"/>
              <a:gd name="connsiteY206" fmla="*/ 1708079 h 4495800"/>
              <a:gd name="connsiteX207" fmla="*/ 480432 w 1743075"/>
              <a:gd name="connsiteY207" fmla="*/ 1817617 h 4495800"/>
              <a:gd name="connsiteX208" fmla="*/ 476622 w 1743075"/>
              <a:gd name="connsiteY208" fmla="*/ 1834762 h 4495800"/>
              <a:gd name="connsiteX209" fmla="*/ 437570 w 1743075"/>
              <a:gd name="connsiteY209" fmla="*/ 1828094 h 4495800"/>
              <a:gd name="connsiteX210" fmla="*/ 466145 w 1743075"/>
              <a:gd name="connsiteY210" fmla="*/ 1792852 h 4495800"/>
              <a:gd name="connsiteX211" fmla="*/ 557585 w 1743075"/>
              <a:gd name="connsiteY211" fmla="*/ 1688077 h 4495800"/>
              <a:gd name="connsiteX212" fmla="*/ 567110 w 1743075"/>
              <a:gd name="connsiteY212" fmla="*/ 1678552 h 4495800"/>
              <a:gd name="connsiteX213" fmla="*/ 573777 w 1743075"/>
              <a:gd name="connsiteY213" fmla="*/ 1678552 h 4495800"/>
              <a:gd name="connsiteX214" fmla="*/ 575682 w 1743075"/>
              <a:gd name="connsiteY214" fmla="*/ 1686172 h 4495800"/>
              <a:gd name="connsiteX215" fmla="*/ 889055 w 1743075"/>
              <a:gd name="connsiteY215" fmla="*/ 1877624 h 4495800"/>
              <a:gd name="connsiteX216" fmla="*/ 890007 w 1743075"/>
              <a:gd name="connsiteY216" fmla="*/ 1871909 h 4495800"/>
              <a:gd name="connsiteX217" fmla="*/ 887150 w 1743075"/>
              <a:gd name="connsiteY217" fmla="*/ 1834762 h 4495800"/>
              <a:gd name="connsiteX218" fmla="*/ 789995 w 1743075"/>
              <a:gd name="connsiteY218" fmla="*/ 1769992 h 4495800"/>
              <a:gd name="connsiteX219" fmla="*/ 689030 w 1743075"/>
              <a:gd name="connsiteY219" fmla="*/ 1727129 h 4495800"/>
              <a:gd name="connsiteX220" fmla="*/ 655692 w 1743075"/>
              <a:gd name="connsiteY220" fmla="*/ 1712842 h 4495800"/>
              <a:gd name="connsiteX221" fmla="*/ 604257 w 1743075"/>
              <a:gd name="connsiteY221" fmla="*/ 1685219 h 4495800"/>
              <a:gd name="connsiteX222" fmla="*/ 602352 w 1743075"/>
              <a:gd name="connsiteY222" fmla="*/ 1636642 h 4495800"/>
              <a:gd name="connsiteX223" fmla="*/ 618545 w 1743075"/>
              <a:gd name="connsiteY223" fmla="*/ 1626164 h 4495800"/>
              <a:gd name="connsiteX224" fmla="*/ 628070 w 1743075"/>
              <a:gd name="connsiteY224" fmla="*/ 1608067 h 4495800"/>
              <a:gd name="connsiteX225" fmla="*/ 637595 w 1743075"/>
              <a:gd name="connsiteY225" fmla="*/ 1581397 h 4495800"/>
              <a:gd name="connsiteX226" fmla="*/ 711890 w 1743075"/>
              <a:gd name="connsiteY226" fmla="*/ 1492814 h 4495800"/>
              <a:gd name="connsiteX227" fmla="*/ 788090 w 1743075"/>
              <a:gd name="connsiteY227" fmla="*/ 1357559 h 4495800"/>
              <a:gd name="connsiteX228" fmla="*/ 821427 w 1743075"/>
              <a:gd name="connsiteY228" fmla="*/ 1114672 h 4495800"/>
              <a:gd name="connsiteX229" fmla="*/ 819522 w 1743075"/>
              <a:gd name="connsiteY229" fmla="*/ 889882 h 4495800"/>
              <a:gd name="connsiteX230" fmla="*/ 813807 w 1743075"/>
              <a:gd name="connsiteY230" fmla="*/ 738434 h 4495800"/>
              <a:gd name="connsiteX231" fmla="*/ 813807 w 1743075"/>
              <a:gd name="connsiteY231" fmla="*/ 720337 h 4495800"/>
              <a:gd name="connsiteX232" fmla="*/ 818570 w 1743075"/>
              <a:gd name="connsiteY232" fmla="*/ 718432 h 4495800"/>
              <a:gd name="connsiteX233" fmla="*/ 863337 w 1743075"/>
              <a:gd name="connsiteY233" fmla="*/ 815587 h 4495800"/>
              <a:gd name="connsiteX234" fmla="*/ 866195 w 1743075"/>
              <a:gd name="connsiteY234" fmla="*/ 814634 h 4495800"/>
              <a:gd name="connsiteX235" fmla="*/ 848097 w 1743075"/>
              <a:gd name="connsiteY235" fmla="*/ 771772 h 4495800"/>
              <a:gd name="connsiteX236" fmla="*/ 828095 w 1743075"/>
              <a:gd name="connsiteY236" fmla="*/ 727004 h 4495800"/>
              <a:gd name="connsiteX237" fmla="*/ 810950 w 1743075"/>
              <a:gd name="connsiteY237" fmla="*/ 617467 h 4495800"/>
              <a:gd name="connsiteX238" fmla="*/ 812855 w 1743075"/>
              <a:gd name="connsiteY238" fmla="*/ 580319 h 4495800"/>
              <a:gd name="connsiteX239" fmla="*/ 816665 w 1743075"/>
              <a:gd name="connsiteY239" fmla="*/ 556507 h 4495800"/>
              <a:gd name="connsiteX240" fmla="*/ 821427 w 1743075"/>
              <a:gd name="connsiteY240" fmla="*/ 554602 h 4495800"/>
              <a:gd name="connsiteX241" fmla="*/ 856670 w 1743075"/>
              <a:gd name="connsiteY241" fmla="*/ 594607 h 4495800"/>
              <a:gd name="connsiteX242" fmla="*/ 913820 w 1743075"/>
              <a:gd name="connsiteY242" fmla="*/ 638422 h 4495800"/>
              <a:gd name="connsiteX243" fmla="*/ 974780 w 1743075"/>
              <a:gd name="connsiteY243" fmla="*/ 679379 h 4495800"/>
              <a:gd name="connsiteX244" fmla="*/ 973827 w 1743075"/>
              <a:gd name="connsiteY244" fmla="*/ 696524 h 4495800"/>
              <a:gd name="connsiteX245" fmla="*/ 950015 w 1743075"/>
              <a:gd name="connsiteY245" fmla="*/ 721289 h 4495800"/>
              <a:gd name="connsiteX246" fmla="*/ 899532 w 1743075"/>
              <a:gd name="connsiteY246" fmla="*/ 797489 h 4495800"/>
              <a:gd name="connsiteX247" fmla="*/ 930012 w 1743075"/>
              <a:gd name="connsiteY247" fmla="*/ 759389 h 4495800"/>
              <a:gd name="connsiteX248" fmla="*/ 945252 w 1743075"/>
              <a:gd name="connsiteY248" fmla="*/ 759389 h 4495800"/>
              <a:gd name="connsiteX249" fmla="*/ 954777 w 1743075"/>
              <a:gd name="connsiteY249" fmla="*/ 800347 h 4495800"/>
              <a:gd name="connsiteX250" fmla="*/ 910962 w 1743075"/>
              <a:gd name="connsiteY250" fmla="*/ 1142294 h 4495800"/>
              <a:gd name="connsiteX251" fmla="*/ 917630 w 1743075"/>
              <a:gd name="connsiteY251" fmla="*/ 1495672 h 4495800"/>
              <a:gd name="connsiteX252" fmla="*/ 929060 w 1743075"/>
              <a:gd name="connsiteY252" fmla="*/ 1776659 h 4495800"/>
              <a:gd name="connsiteX253" fmla="*/ 938585 w 1743075"/>
              <a:gd name="connsiteY253" fmla="*/ 1802377 h 4495800"/>
              <a:gd name="connsiteX254" fmla="*/ 1026215 w 1743075"/>
              <a:gd name="connsiteY254" fmla="*/ 1895722 h 4495800"/>
              <a:gd name="connsiteX255" fmla="*/ 1036692 w 1743075"/>
              <a:gd name="connsiteY255" fmla="*/ 1909057 h 4495800"/>
              <a:gd name="connsiteX256" fmla="*/ 889055 w 1743075"/>
              <a:gd name="connsiteY256" fmla="*/ 1877624 h 4495800"/>
              <a:gd name="connsiteX257" fmla="*/ 1279580 w 1743075"/>
              <a:gd name="connsiteY257" fmla="*/ 1673789 h 4495800"/>
              <a:gd name="connsiteX258" fmla="*/ 1275770 w 1743075"/>
              <a:gd name="connsiteY258" fmla="*/ 1747132 h 4495800"/>
              <a:gd name="connsiteX259" fmla="*/ 1250052 w 1743075"/>
              <a:gd name="connsiteY259" fmla="*/ 1809044 h 4495800"/>
              <a:gd name="connsiteX260" fmla="*/ 1188140 w 1743075"/>
              <a:gd name="connsiteY260" fmla="*/ 1870004 h 4495800"/>
              <a:gd name="connsiteX261" fmla="*/ 1170042 w 1743075"/>
              <a:gd name="connsiteY261" fmla="*/ 1907152 h 4495800"/>
              <a:gd name="connsiteX262" fmla="*/ 1160517 w 1743075"/>
              <a:gd name="connsiteY262" fmla="*/ 1919534 h 4495800"/>
              <a:gd name="connsiteX263" fmla="*/ 1142420 w 1743075"/>
              <a:gd name="connsiteY263" fmla="*/ 1924297 h 4495800"/>
              <a:gd name="connsiteX264" fmla="*/ 1045265 w 1743075"/>
              <a:gd name="connsiteY264" fmla="*/ 1916677 h 4495800"/>
              <a:gd name="connsiteX265" fmla="*/ 1053837 w 1743075"/>
              <a:gd name="connsiteY265" fmla="*/ 1901437 h 4495800"/>
              <a:gd name="connsiteX266" fmla="*/ 1132895 w 1743075"/>
              <a:gd name="connsiteY266" fmla="*/ 1803329 h 4495800"/>
              <a:gd name="connsiteX267" fmla="*/ 1143372 w 1743075"/>
              <a:gd name="connsiteY267" fmla="*/ 1770944 h 4495800"/>
              <a:gd name="connsiteX268" fmla="*/ 1137657 w 1743075"/>
              <a:gd name="connsiteY268" fmla="*/ 1666169 h 4495800"/>
              <a:gd name="connsiteX269" fmla="*/ 1130037 w 1743075"/>
              <a:gd name="connsiteY269" fmla="*/ 1505197 h 4495800"/>
              <a:gd name="connsiteX270" fmla="*/ 1115750 w 1743075"/>
              <a:gd name="connsiteY270" fmla="*/ 1296599 h 4495800"/>
              <a:gd name="connsiteX271" fmla="*/ 1094795 w 1743075"/>
              <a:gd name="connsiteY271" fmla="*/ 1091812 h 4495800"/>
              <a:gd name="connsiteX272" fmla="*/ 1037645 w 1743075"/>
              <a:gd name="connsiteY272" fmla="*/ 839399 h 4495800"/>
              <a:gd name="connsiteX273" fmla="*/ 1019547 w 1743075"/>
              <a:gd name="connsiteY273" fmla="*/ 780344 h 4495800"/>
              <a:gd name="connsiteX274" fmla="*/ 1024310 w 1743075"/>
              <a:gd name="connsiteY274" fmla="*/ 761294 h 4495800"/>
              <a:gd name="connsiteX275" fmla="*/ 1042407 w 1743075"/>
              <a:gd name="connsiteY275" fmla="*/ 744149 h 4495800"/>
              <a:gd name="connsiteX276" fmla="*/ 1069077 w 1743075"/>
              <a:gd name="connsiteY276" fmla="*/ 806062 h 4495800"/>
              <a:gd name="connsiteX277" fmla="*/ 1014785 w 1743075"/>
              <a:gd name="connsiteY277" fmla="*/ 699382 h 4495800"/>
              <a:gd name="connsiteX278" fmla="*/ 1015737 w 1743075"/>
              <a:gd name="connsiteY278" fmla="*/ 677474 h 4495800"/>
              <a:gd name="connsiteX279" fmla="*/ 1068125 w 1743075"/>
              <a:gd name="connsiteY279" fmla="*/ 631754 h 4495800"/>
              <a:gd name="connsiteX280" fmla="*/ 1096700 w 1743075"/>
              <a:gd name="connsiteY280" fmla="*/ 571747 h 4495800"/>
              <a:gd name="connsiteX281" fmla="*/ 1102415 w 1743075"/>
              <a:gd name="connsiteY281" fmla="*/ 552697 h 4495800"/>
              <a:gd name="connsiteX282" fmla="*/ 1120512 w 1743075"/>
              <a:gd name="connsiteY282" fmla="*/ 606989 h 4495800"/>
              <a:gd name="connsiteX283" fmla="*/ 1107177 w 1743075"/>
              <a:gd name="connsiteY283" fmla="*/ 742244 h 4495800"/>
              <a:gd name="connsiteX284" fmla="*/ 1108130 w 1743075"/>
              <a:gd name="connsiteY284" fmla="*/ 761294 h 4495800"/>
              <a:gd name="connsiteX285" fmla="*/ 1127180 w 1743075"/>
              <a:gd name="connsiteY285" fmla="*/ 621277 h 4495800"/>
              <a:gd name="connsiteX286" fmla="*/ 1187187 w 1743075"/>
              <a:gd name="connsiteY286" fmla="*/ 829874 h 4495800"/>
              <a:gd name="connsiteX287" fmla="*/ 1228145 w 1743075"/>
              <a:gd name="connsiteY287" fmla="*/ 993704 h 4495800"/>
              <a:gd name="connsiteX288" fmla="*/ 1246242 w 1743075"/>
              <a:gd name="connsiteY288" fmla="*/ 1128007 h 4495800"/>
              <a:gd name="connsiteX289" fmla="*/ 1270055 w 1743075"/>
              <a:gd name="connsiteY289" fmla="*/ 1363274 h 4495800"/>
              <a:gd name="connsiteX290" fmla="*/ 1276722 w 1743075"/>
              <a:gd name="connsiteY290" fmla="*/ 1427092 h 4495800"/>
              <a:gd name="connsiteX291" fmla="*/ 1284342 w 1743075"/>
              <a:gd name="connsiteY291" fmla="*/ 1534724 h 4495800"/>
              <a:gd name="connsiteX292" fmla="*/ 1279580 w 1743075"/>
              <a:gd name="connsiteY292" fmla="*/ 1673789 h 4495800"/>
              <a:gd name="connsiteX293" fmla="*/ 1437695 w 1743075"/>
              <a:gd name="connsiteY293" fmla="*/ 1289932 h 4495800"/>
              <a:gd name="connsiteX294" fmla="*/ 1442457 w 1743075"/>
              <a:gd name="connsiteY294" fmla="*/ 1288979 h 4495800"/>
              <a:gd name="connsiteX295" fmla="*/ 1447220 w 1743075"/>
              <a:gd name="connsiteY295" fmla="*/ 1300409 h 4495800"/>
              <a:gd name="connsiteX296" fmla="*/ 1448172 w 1743075"/>
              <a:gd name="connsiteY296" fmla="*/ 1327079 h 4495800"/>
              <a:gd name="connsiteX297" fmla="*/ 1470080 w 1743075"/>
              <a:gd name="connsiteY297" fmla="*/ 1394707 h 4495800"/>
              <a:gd name="connsiteX298" fmla="*/ 1476747 w 1743075"/>
              <a:gd name="connsiteY298" fmla="*/ 1433759 h 4495800"/>
              <a:gd name="connsiteX299" fmla="*/ 1439600 w 1743075"/>
              <a:gd name="connsiteY299" fmla="*/ 1497577 h 4495800"/>
              <a:gd name="connsiteX300" fmla="*/ 1437695 w 1743075"/>
              <a:gd name="connsiteY300" fmla="*/ 1289932 h 4495800"/>
              <a:gd name="connsiteX301" fmla="*/ 1475795 w 1743075"/>
              <a:gd name="connsiteY301" fmla="*/ 1882387 h 4495800"/>
              <a:gd name="connsiteX302" fmla="*/ 1462460 w 1743075"/>
              <a:gd name="connsiteY302" fmla="*/ 1874767 h 4495800"/>
              <a:gd name="connsiteX303" fmla="*/ 1371972 w 1743075"/>
              <a:gd name="connsiteY303" fmla="*/ 1769992 h 4495800"/>
              <a:gd name="connsiteX304" fmla="*/ 1336730 w 1743075"/>
              <a:gd name="connsiteY304" fmla="*/ 1750942 h 4495800"/>
              <a:gd name="connsiteX305" fmla="*/ 1319585 w 1743075"/>
              <a:gd name="connsiteY305" fmla="*/ 1744274 h 4495800"/>
              <a:gd name="connsiteX306" fmla="*/ 1320537 w 1743075"/>
              <a:gd name="connsiteY306" fmla="*/ 1738559 h 4495800"/>
              <a:gd name="connsiteX307" fmla="*/ 1337682 w 1743075"/>
              <a:gd name="connsiteY307" fmla="*/ 1740464 h 4495800"/>
              <a:gd name="connsiteX308" fmla="*/ 1416740 w 1743075"/>
              <a:gd name="connsiteY308" fmla="*/ 1788089 h 4495800"/>
              <a:gd name="connsiteX309" fmla="*/ 1473890 w 1743075"/>
              <a:gd name="connsiteY309" fmla="*/ 1853812 h 4495800"/>
              <a:gd name="connsiteX310" fmla="*/ 1480557 w 1743075"/>
              <a:gd name="connsiteY310" fmla="*/ 1865242 h 4495800"/>
              <a:gd name="connsiteX311" fmla="*/ 1475795 w 1743075"/>
              <a:gd name="connsiteY311" fmla="*/ 1882387 h 449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</a:cxnLst>
            <a:rect l="l" t="t" r="r" b="b"/>
            <a:pathLst>
              <a:path w="1743075" h="4495800">
                <a:moveTo>
                  <a:pt x="1732970" y="1329937"/>
                </a:moveTo>
                <a:cubicBezTo>
                  <a:pt x="1728207" y="1318507"/>
                  <a:pt x="1726302" y="1304219"/>
                  <a:pt x="1726302" y="1291837"/>
                </a:cubicBezTo>
                <a:cubicBezTo>
                  <a:pt x="1728207" y="1266119"/>
                  <a:pt x="1718682" y="1246117"/>
                  <a:pt x="1698680" y="1230877"/>
                </a:cubicBezTo>
                <a:cubicBezTo>
                  <a:pt x="1680582" y="1216589"/>
                  <a:pt x="1672962" y="1197539"/>
                  <a:pt x="1666295" y="1177537"/>
                </a:cubicBezTo>
                <a:cubicBezTo>
                  <a:pt x="1660580" y="1160392"/>
                  <a:pt x="1651055" y="1145152"/>
                  <a:pt x="1643435" y="1128959"/>
                </a:cubicBezTo>
                <a:cubicBezTo>
                  <a:pt x="1641530" y="1125149"/>
                  <a:pt x="1638672" y="1121339"/>
                  <a:pt x="1636767" y="1117529"/>
                </a:cubicBezTo>
                <a:cubicBezTo>
                  <a:pt x="1623432" y="1086097"/>
                  <a:pt x="1610097" y="1054664"/>
                  <a:pt x="1595810" y="1023232"/>
                </a:cubicBezTo>
                <a:cubicBezTo>
                  <a:pt x="1592952" y="1017517"/>
                  <a:pt x="1588190" y="1012754"/>
                  <a:pt x="1586285" y="1007039"/>
                </a:cubicBezTo>
                <a:cubicBezTo>
                  <a:pt x="1581522" y="995609"/>
                  <a:pt x="1574855" y="984179"/>
                  <a:pt x="1573902" y="972749"/>
                </a:cubicBezTo>
                <a:cubicBezTo>
                  <a:pt x="1571997" y="955604"/>
                  <a:pt x="1569140" y="939412"/>
                  <a:pt x="1560567" y="923219"/>
                </a:cubicBezTo>
                <a:cubicBezTo>
                  <a:pt x="1553900" y="910837"/>
                  <a:pt x="1552947" y="894644"/>
                  <a:pt x="1550090" y="880357"/>
                </a:cubicBezTo>
                <a:cubicBezTo>
                  <a:pt x="1549137" y="874642"/>
                  <a:pt x="1549137" y="868927"/>
                  <a:pt x="1547232" y="863212"/>
                </a:cubicBezTo>
                <a:cubicBezTo>
                  <a:pt x="1534850" y="824159"/>
                  <a:pt x="1521515" y="786059"/>
                  <a:pt x="1508180" y="747959"/>
                </a:cubicBezTo>
                <a:cubicBezTo>
                  <a:pt x="1501512" y="727957"/>
                  <a:pt x="1488177" y="713669"/>
                  <a:pt x="1468175" y="705097"/>
                </a:cubicBezTo>
                <a:cubicBezTo>
                  <a:pt x="1454840" y="699382"/>
                  <a:pt x="1442457" y="690809"/>
                  <a:pt x="1428170" y="685094"/>
                </a:cubicBezTo>
                <a:cubicBezTo>
                  <a:pt x="1412930" y="678427"/>
                  <a:pt x="1396737" y="673664"/>
                  <a:pt x="1380545" y="669854"/>
                </a:cubicBezTo>
                <a:cubicBezTo>
                  <a:pt x="1354827" y="663187"/>
                  <a:pt x="1329110" y="657472"/>
                  <a:pt x="1303392" y="650804"/>
                </a:cubicBezTo>
                <a:cubicBezTo>
                  <a:pt x="1302440" y="650804"/>
                  <a:pt x="1302440" y="649852"/>
                  <a:pt x="1301487" y="649852"/>
                </a:cubicBezTo>
                <a:cubicBezTo>
                  <a:pt x="1275770" y="643184"/>
                  <a:pt x="1249100" y="636517"/>
                  <a:pt x="1223382" y="629849"/>
                </a:cubicBezTo>
                <a:cubicBezTo>
                  <a:pt x="1202427" y="624134"/>
                  <a:pt x="1180520" y="619372"/>
                  <a:pt x="1160517" y="610799"/>
                </a:cubicBezTo>
                <a:cubicBezTo>
                  <a:pt x="1118607" y="591749"/>
                  <a:pt x="1104320" y="552697"/>
                  <a:pt x="1101462" y="511739"/>
                </a:cubicBezTo>
                <a:cubicBezTo>
                  <a:pt x="1098605" y="482212"/>
                  <a:pt x="1104320" y="452684"/>
                  <a:pt x="1106225" y="422204"/>
                </a:cubicBezTo>
                <a:cubicBezTo>
                  <a:pt x="1107177" y="411727"/>
                  <a:pt x="1110987" y="404107"/>
                  <a:pt x="1119560" y="398392"/>
                </a:cubicBezTo>
                <a:cubicBezTo>
                  <a:pt x="1136705" y="387914"/>
                  <a:pt x="1146230" y="371722"/>
                  <a:pt x="1150040" y="352672"/>
                </a:cubicBezTo>
                <a:cubicBezTo>
                  <a:pt x="1151945" y="344099"/>
                  <a:pt x="1155755" y="335527"/>
                  <a:pt x="1155755" y="326002"/>
                </a:cubicBezTo>
                <a:cubicBezTo>
                  <a:pt x="1155755" y="305047"/>
                  <a:pt x="1155755" y="284092"/>
                  <a:pt x="1153850" y="263137"/>
                </a:cubicBezTo>
                <a:cubicBezTo>
                  <a:pt x="1152897" y="254564"/>
                  <a:pt x="1148135" y="247897"/>
                  <a:pt x="1135752" y="252659"/>
                </a:cubicBezTo>
                <a:cubicBezTo>
                  <a:pt x="1125275" y="256469"/>
                  <a:pt x="1123370" y="252659"/>
                  <a:pt x="1124322" y="241229"/>
                </a:cubicBezTo>
                <a:cubicBezTo>
                  <a:pt x="1125275" y="228847"/>
                  <a:pt x="1125275" y="215512"/>
                  <a:pt x="1125275" y="203129"/>
                </a:cubicBezTo>
                <a:cubicBezTo>
                  <a:pt x="1125275" y="196462"/>
                  <a:pt x="1123370" y="188842"/>
                  <a:pt x="1124322" y="182174"/>
                </a:cubicBezTo>
                <a:cubicBezTo>
                  <a:pt x="1125275" y="133597"/>
                  <a:pt x="1102415" y="93592"/>
                  <a:pt x="1074792" y="56444"/>
                </a:cubicBezTo>
                <a:cubicBezTo>
                  <a:pt x="1069077" y="47872"/>
                  <a:pt x="1057647" y="42157"/>
                  <a:pt x="1048122" y="37394"/>
                </a:cubicBezTo>
                <a:cubicBezTo>
                  <a:pt x="1033835" y="30727"/>
                  <a:pt x="1019547" y="24059"/>
                  <a:pt x="1005260" y="20249"/>
                </a:cubicBezTo>
                <a:cubicBezTo>
                  <a:pt x="959540" y="5009"/>
                  <a:pt x="914772" y="-706"/>
                  <a:pt x="873815" y="24059"/>
                </a:cubicBezTo>
                <a:cubicBezTo>
                  <a:pt x="839525" y="45967"/>
                  <a:pt x="808092" y="71684"/>
                  <a:pt x="782375" y="104069"/>
                </a:cubicBezTo>
                <a:cubicBezTo>
                  <a:pt x="779517" y="107879"/>
                  <a:pt x="776660" y="112642"/>
                  <a:pt x="775707" y="117404"/>
                </a:cubicBezTo>
                <a:cubicBezTo>
                  <a:pt x="772850" y="131692"/>
                  <a:pt x="770945" y="145027"/>
                  <a:pt x="769040" y="159314"/>
                </a:cubicBezTo>
                <a:cubicBezTo>
                  <a:pt x="765230" y="204082"/>
                  <a:pt x="777612" y="249802"/>
                  <a:pt x="759515" y="293617"/>
                </a:cubicBezTo>
                <a:cubicBezTo>
                  <a:pt x="759515" y="294569"/>
                  <a:pt x="759515" y="296474"/>
                  <a:pt x="759515" y="297427"/>
                </a:cubicBezTo>
                <a:cubicBezTo>
                  <a:pt x="760467" y="322192"/>
                  <a:pt x="760467" y="346957"/>
                  <a:pt x="762372" y="370769"/>
                </a:cubicBezTo>
                <a:cubicBezTo>
                  <a:pt x="763325" y="390772"/>
                  <a:pt x="769040" y="409822"/>
                  <a:pt x="786185" y="424109"/>
                </a:cubicBezTo>
                <a:cubicBezTo>
                  <a:pt x="792852" y="429824"/>
                  <a:pt x="797615" y="438397"/>
                  <a:pt x="799520" y="446969"/>
                </a:cubicBezTo>
                <a:cubicBezTo>
                  <a:pt x="805235" y="469829"/>
                  <a:pt x="809045" y="493642"/>
                  <a:pt x="811902" y="517454"/>
                </a:cubicBezTo>
                <a:cubicBezTo>
                  <a:pt x="812855" y="525074"/>
                  <a:pt x="810950" y="536504"/>
                  <a:pt x="806187" y="540314"/>
                </a:cubicBezTo>
                <a:cubicBezTo>
                  <a:pt x="783327" y="557459"/>
                  <a:pt x="761420" y="578414"/>
                  <a:pt x="729035" y="576509"/>
                </a:cubicBezTo>
                <a:cubicBezTo>
                  <a:pt x="725225" y="576509"/>
                  <a:pt x="721415" y="578414"/>
                  <a:pt x="717605" y="579367"/>
                </a:cubicBezTo>
                <a:cubicBezTo>
                  <a:pt x="660455" y="592702"/>
                  <a:pt x="603305" y="606037"/>
                  <a:pt x="546155" y="617467"/>
                </a:cubicBezTo>
                <a:cubicBezTo>
                  <a:pt x="521390" y="622229"/>
                  <a:pt x="494720" y="623182"/>
                  <a:pt x="469955" y="627944"/>
                </a:cubicBezTo>
                <a:cubicBezTo>
                  <a:pt x="445190" y="632707"/>
                  <a:pt x="421377" y="639374"/>
                  <a:pt x="396612" y="646994"/>
                </a:cubicBezTo>
                <a:cubicBezTo>
                  <a:pt x="374705" y="653662"/>
                  <a:pt x="357560" y="668902"/>
                  <a:pt x="348035" y="688904"/>
                </a:cubicBezTo>
                <a:cubicBezTo>
                  <a:pt x="329937" y="727004"/>
                  <a:pt x="321365" y="767009"/>
                  <a:pt x="311840" y="807014"/>
                </a:cubicBezTo>
                <a:cubicBezTo>
                  <a:pt x="308030" y="824159"/>
                  <a:pt x="302315" y="838447"/>
                  <a:pt x="287075" y="848924"/>
                </a:cubicBezTo>
                <a:cubicBezTo>
                  <a:pt x="269930" y="861307"/>
                  <a:pt x="253737" y="875594"/>
                  <a:pt x="246117" y="896549"/>
                </a:cubicBezTo>
                <a:cubicBezTo>
                  <a:pt x="243260" y="905122"/>
                  <a:pt x="239450" y="914647"/>
                  <a:pt x="233735" y="922267"/>
                </a:cubicBezTo>
                <a:cubicBezTo>
                  <a:pt x="209922" y="950842"/>
                  <a:pt x="195635" y="987037"/>
                  <a:pt x="164202" y="1008944"/>
                </a:cubicBezTo>
                <a:cubicBezTo>
                  <a:pt x="159440" y="1012754"/>
                  <a:pt x="155630" y="1018469"/>
                  <a:pt x="152772" y="1024184"/>
                </a:cubicBezTo>
                <a:cubicBezTo>
                  <a:pt x="128960" y="1059427"/>
                  <a:pt x="105147" y="1094669"/>
                  <a:pt x="81335" y="1130864"/>
                </a:cubicBezTo>
                <a:cubicBezTo>
                  <a:pt x="50855" y="1177537"/>
                  <a:pt x="22280" y="1225162"/>
                  <a:pt x="10850" y="1280407"/>
                </a:cubicBezTo>
                <a:cubicBezTo>
                  <a:pt x="2277" y="1320412"/>
                  <a:pt x="8945" y="1359464"/>
                  <a:pt x="27042" y="1395659"/>
                </a:cubicBezTo>
                <a:cubicBezTo>
                  <a:pt x="36567" y="1415662"/>
                  <a:pt x="49902" y="1434712"/>
                  <a:pt x="61332" y="1453762"/>
                </a:cubicBezTo>
                <a:cubicBezTo>
                  <a:pt x="66095" y="1460429"/>
                  <a:pt x="71810" y="1467097"/>
                  <a:pt x="74667" y="1474717"/>
                </a:cubicBezTo>
                <a:cubicBezTo>
                  <a:pt x="78477" y="1489004"/>
                  <a:pt x="83240" y="1501387"/>
                  <a:pt x="97527" y="1509007"/>
                </a:cubicBezTo>
                <a:cubicBezTo>
                  <a:pt x="102290" y="1510912"/>
                  <a:pt x="104195" y="1517579"/>
                  <a:pt x="108005" y="1522342"/>
                </a:cubicBezTo>
                <a:cubicBezTo>
                  <a:pt x="126102" y="1549012"/>
                  <a:pt x="143247" y="1575682"/>
                  <a:pt x="162297" y="1602352"/>
                </a:cubicBezTo>
                <a:cubicBezTo>
                  <a:pt x="174680" y="1620449"/>
                  <a:pt x="189920" y="1636642"/>
                  <a:pt x="201350" y="1654739"/>
                </a:cubicBezTo>
                <a:cubicBezTo>
                  <a:pt x="228020" y="1694744"/>
                  <a:pt x="257547" y="1731892"/>
                  <a:pt x="288980" y="1768087"/>
                </a:cubicBezTo>
                <a:cubicBezTo>
                  <a:pt x="300410" y="1781422"/>
                  <a:pt x="303267" y="1794757"/>
                  <a:pt x="300410" y="1810949"/>
                </a:cubicBezTo>
                <a:cubicBezTo>
                  <a:pt x="295647" y="1843334"/>
                  <a:pt x="290885" y="1875719"/>
                  <a:pt x="288027" y="1909057"/>
                </a:cubicBezTo>
                <a:cubicBezTo>
                  <a:pt x="284217" y="1960492"/>
                  <a:pt x="282312" y="2012879"/>
                  <a:pt x="279455" y="2064314"/>
                </a:cubicBezTo>
                <a:cubicBezTo>
                  <a:pt x="279455" y="2069077"/>
                  <a:pt x="278502" y="2074792"/>
                  <a:pt x="277550" y="2079554"/>
                </a:cubicBezTo>
                <a:cubicBezTo>
                  <a:pt x="273740" y="2117654"/>
                  <a:pt x="268025" y="2154802"/>
                  <a:pt x="266120" y="2192902"/>
                </a:cubicBezTo>
                <a:cubicBezTo>
                  <a:pt x="264215" y="2241479"/>
                  <a:pt x="263262" y="2290057"/>
                  <a:pt x="265167" y="2338634"/>
                </a:cubicBezTo>
                <a:cubicBezTo>
                  <a:pt x="266120" y="2381497"/>
                  <a:pt x="259452" y="2422454"/>
                  <a:pt x="251832" y="2463412"/>
                </a:cubicBezTo>
                <a:cubicBezTo>
                  <a:pt x="248975" y="2479604"/>
                  <a:pt x="253737" y="2490082"/>
                  <a:pt x="268025" y="2496749"/>
                </a:cubicBezTo>
                <a:cubicBezTo>
                  <a:pt x="297552" y="2508179"/>
                  <a:pt x="326127" y="2523419"/>
                  <a:pt x="358512" y="2521514"/>
                </a:cubicBezTo>
                <a:cubicBezTo>
                  <a:pt x="365180" y="2521514"/>
                  <a:pt x="370895" y="2523419"/>
                  <a:pt x="377562" y="2525324"/>
                </a:cubicBezTo>
                <a:cubicBezTo>
                  <a:pt x="411852" y="2531039"/>
                  <a:pt x="443285" y="2530087"/>
                  <a:pt x="467097" y="2499607"/>
                </a:cubicBezTo>
                <a:cubicBezTo>
                  <a:pt x="474717" y="2490082"/>
                  <a:pt x="485195" y="2483414"/>
                  <a:pt x="496625" y="2472937"/>
                </a:cubicBezTo>
                <a:cubicBezTo>
                  <a:pt x="497577" y="2485319"/>
                  <a:pt x="498530" y="2492939"/>
                  <a:pt x="498530" y="2500559"/>
                </a:cubicBezTo>
                <a:cubicBezTo>
                  <a:pt x="498530" y="2551994"/>
                  <a:pt x="498530" y="2602477"/>
                  <a:pt x="497577" y="2653912"/>
                </a:cubicBezTo>
                <a:cubicBezTo>
                  <a:pt x="496625" y="2687249"/>
                  <a:pt x="492815" y="2719634"/>
                  <a:pt x="491862" y="2752972"/>
                </a:cubicBezTo>
                <a:cubicBezTo>
                  <a:pt x="490910" y="2807264"/>
                  <a:pt x="491862" y="2861557"/>
                  <a:pt x="489957" y="2915849"/>
                </a:cubicBezTo>
                <a:cubicBezTo>
                  <a:pt x="486147" y="3045389"/>
                  <a:pt x="496625" y="3174929"/>
                  <a:pt x="483290" y="3303517"/>
                </a:cubicBezTo>
                <a:cubicBezTo>
                  <a:pt x="479480" y="3343522"/>
                  <a:pt x="482337" y="3383527"/>
                  <a:pt x="483290" y="3423532"/>
                </a:cubicBezTo>
                <a:cubicBezTo>
                  <a:pt x="484242" y="3504494"/>
                  <a:pt x="483290" y="3585457"/>
                  <a:pt x="489005" y="3666419"/>
                </a:cubicBezTo>
                <a:cubicBezTo>
                  <a:pt x="495672" y="3761669"/>
                  <a:pt x="495672" y="3857872"/>
                  <a:pt x="497577" y="3953122"/>
                </a:cubicBezTo>
                <a:cubicBezTo>
                  <a:pt x="497577" y="3956932"/>
                  <a:pt x="498530" y="3960742"/>
                  <a:pt x="498530" y="3964552"/>
                </a:cubicBezTo>
                <a:cubicBezTo>
                  <a:pt x="500435" y="3982649"/>
                  <a:pt x="503292" y="4001699"/>
                  <a:pt x="505197" y="4019797"/>
                </a:cubicBezTo>
                <a:cubicBezTo>
                  <a:pt x="506150" y="4040752"/>
                  <a:pt x="506150" y="4062659"/>
                  <a:pt x="507102" y="4083614"/>
                </a:cubicBezTo>
                <a:cubicBezTo>
                  <a:pt x="508055" y="4093139"/>
                  <a:pt x="509007" y="4104569"/>
                  <a:pt x="513770" y="4111237"/>
                </a:cubicBezTo>
                <a:cubicBezTo>
                  <a:pt x="528057" y="4131239"/>
                  <a:pt x="534725" y="4153147"/>
                  <a:pt x="539487" y="4176959"/>
                </a:cubicBezTo>
                <a:cubicBezTo>
                  <a:pt x="546155" y="4211249"/>
                  <a:pt x="554727" y="4244587"/>
                  <a:pt x="562347" y="4278877"/>
                </a:cubicBezTo>
                <a:cubicBezTo>
                  <a:pt x="563300" y="4285544"/>
                  <a:pt x="565205" y="4295069"/>
                  <a:pt x="561395" y="4299832"/>
                </a:cubicBezTo>
                <a:cubicBezTo>
                  <a:pt x="549965" y="4316977"/>
                  <a:pt x="553775" y="4336027"/>
                  <a:pt x="551870" y="4354124"/>
                </a:cubicBezTo>
                <a:cubicBezTo>
                  <a:pt x="549965" y="4379842"/>
                  <a:pt x="563300" y="4395082"/>
                  <a:pt x="583302" y="4404607"/>
                </a:cubicBezTo>
                <a:cubicBezTo>
                  <a:pt x="591875" y="4409369"/>
                  <a:pt x="597590" y="4414132"/>
                  <a:pt x="600447" y="4423657"/>
                </a:cubicBezTo>
                <a:cubicBezTo>
                  <a:pt x="605210" y="4438897"/>
                  <a:pt x="614735" y="4452232"/>
                  <a:pt x="628070" y="4459852"/>
                </a:cubicBezTo>
                <a:cubicBezTo>
                  <a:pt x="648072" y="4469377"/>
                  <a:pt x="669027" y="4478902"/>
                  <a:pt x="690935" y="4483664"/>
                </a:cubicBezTo>
                <a:cubicBezTo>
                  <a:pt x="713795" y="4489379"/>
                  <a:pt x="738560" y="4491284"/>
                  <a:pt x="762372" y="4492237"/>
                </a:cubicBezTo>
                <a:cubicBezTo>
                  <a:pt x="808092" y="4493189"/>
                  <a:pt x="852860" y="4493189"/>
                  <a:pt x="898580" y="4493189"/>
                </a:cubicBezTo>
                <a:cubicBezTo>
                  <a:pt x="917630" y="4493189"/>
                  <a:pt x="922392" y="4482712"/>
                  <a:pt x="913820" y="4464614"/>
                </a:cubicBezTo>
                <a:cubicBezTo>
                  <a:pt x="909057" y="4455089"/>
                  <a:pt x="906200" y="4444612"/>
                  <a:pt x="901437" y="4434134"/>
                </a:cubicBezTo>
                <a:cubicBezTo>
                  <a:pt x="890960" y="4406512"/>
                  <a:pt x="880482" y="4378889"/>
                  <a:pt x="869052" y="4351267"/>
                </a:cubicBezTo>
                <a:cubicBezTo>
                  <a:pt x="867147" y="4346504"/>
                  <a:pt x="863337" y="4342694"/>
                  <a:pt x="859527" y="4338884"/>
                </a:cubicBezTo>
                <a:cubicBezTo>
                  <a:pt x="837620" y="4317929"/>
                  <a:pt x="818570" y="4295069"/>
                  <a:pt x="811902" y="4263637"/>
                </a:cubicBezTo>
                <a:cubicBezTo>
                  <a:pt x="808092" y="4244587"/>
                  <a:pt x="806187" y="4225537"/>
                  <a:pt x="812855" y="4206487"/>
                </a:cubicBezTo>
                <a:cubicBezTo>
                  <a:pt x="817617" y="4193152"/>
                  <a:pt x="820475" y="4178864"/>
                  <a:pt x="823332" y="4165529"/>
                </a:cubicBezTo>
                <a:cubicBezTo>
                  <a:pt x="830000" y="4127429"/>
                  <a:pt x="835715" y="4089329"/>
                  <a:pt x="841430" y="4050277"/>
                </a:cubicBezTo>
                <a:cubicBezTo>
                  <a:pt x="845240" y="4028369"/>
                  <a:pt x="850955" y="4005509"/>
                  <a:pt x="849050" y="3982649"/>
                </a:cubicBezTo>
                <a:cubicBezTo>
                  <a:pt x="843335" y="3899782"/>
                  <a:pt x="839525" y="3817867"/>
                  <a:pt x="837620" y="3734999"/>
                </a:cubicBezTo>
                <a:cubicBezTo>
                  <a:pt x="836667" y="3711187"/>
                  <a:pt x="831905" y="3686422"/>
                  <a:pt x="826190" y="3662609"/>
                </a:cubicBezTo>
                <a:cubicBezTo>
                  <a:pt x="821427" y="3641654"/>
                  <a:pt x="813807" y="3622604"/>
                  <a:pt x="807140" y="3601649"/>
                </a:cubicBezTo>
                <a:cubicBezTo>
                  <a:pt x="801425" y="3580694"/>
                  <a:pt x="794757" y="3559739"/>
                  <a:pt x="789995" y="3537832"/>
                </a:cubicBezTo>
                <a:cubicBezTo>
                  <a:pt x="787137" y="3523544"/>
                  <a:pt x="785232" y="3508304"/>
                  <a:pt x="786185" y="3494017"/>
                </a:cubicBezTo>
                <a:cubicBezTo>
                  <a:pt x="786185" y="3480682"/>
                  <a:pt x="789995" y="3467347"/>
                  <a:pt x="790947" y="3454012"/>
                </a:cubicBezTo>
                <a:cubicBezTo>
                  <a:pt x="793805" y="3434009"/>
                  <a:pt x="797615" y="3413054"/>
                  <a:pt x="798567" y="3393052"/>
                </a:cubicBezTo>
                <a:cubicBezTo>
                  <a:pt x="799520" y="3353999"/>
                  <a:pt x="799520" y="3313994"/>
                  <a:pt x="799520" y="3274942"/>
                </a:cubicBezTo>
                <a:cubicBezTo>
                  <a:pt x="799520" y="3270179"/>
                  <a:pt x="800472" y="3262559"/>
                  <a:pt x="803330" y="3260654"/>
                </a:cubicBezTo>
                <a:cubicBezTo>
                  <a:pt x="818570" y="3252082"/>
                  <a:pt x="817617" y="3237794"/>
                  <a:pt x="819522" y="3223507"/>
                </a:cubicBezTo>
                <a:cubicBezTo>
                  <a:pt x="820475" y="3208267"/>
                  <a:pt x="822380" y="3193979"/>
                  <a:pt x="825237" y="3178739"/>
                </a:cubicBezTo>
                <a:cubicBezTo>
                  <a:pt x="847145" y="3057772"/>
                  <a:pt x="868100" y="2936804"/>
                  <a:pt x="903342" y="2818694"/>
                </a:cubicBezTo>
                <a:cubicBezTo>
                  <a:pt x="910010" y="2796787"/>
                  <a:pt x="915725" y="2773927"/>
                  <a:pt x="921440" y="2752019"/>
                </a:cubicBezTo>
                <a:cubicBezTo>
                  <a:pt x="923345" y="2752972"/>
                  <a:pt x="925250" y="2752972"/>
                  <a:pt x="927155" y="2753924"/>
                </a:cubicBezTo>
                <a:cubicBezTo>
                  <a:pt x="924297" y="2782499"/>
                  <a:pt x="921440" y="2810122"/>
                  <a:pt x="917630" y="2838697"/>
                </a:cubicBezTo>
                <a:cubicBezTo>
                  <a:pt x="906200" y="2923469"/>
                  <a:pt x="895722" y="3008242"/>
                  <a:pt x="899532" y="3093967"/>
                </a:cubicBezTo>
                <a:cubicBezTo>
                  <a:pt x="900485" y="3104444"/>
                  <a:pt x="903342" y="3113969"/>
                  <a:pt x="902390" y="3124447"/>
                </a:cubicBezTo>
                <a:cubicBezTo>
                  <a:pt x="900485" y="3146354"/>
                  <a:pt x="895722" y="3168262"/>
                  <a:pt x="893817" y="3190169"/>
                </a:cubicBezTo>
                <a:cubicBezTo>
                  <a:pt x="892865" y="3201599"/>
                  <a:pt x="893817" y="3213029"/>
                  <a:pt x="894770" y="3224459"/>
                </a:cubicBezTo>
                <a:cubicBezTo>
                  <a:pt x="898580" y="3258749"/>
                  <a:pt x="903342" y="3293039"/>
                  <a:pt x="905247" y="3328282"/>
                </a:cubicBezTo>
                <a:cubicBezTo>
                  <a:pt x="907152" y="3355904"/>
                  <a:pt x="904295" y="3383527"/>
                  <a:pt x="905247" y="3412102"/>
                </a:cubicBezTo>
                <a:cubicBezTo>
                  <a:pt x="908105" y="3485444"/>
                  <a:pt x="910962" y="3559739"/>
                  <a:pt x="913820" y="3633082"/>
                </a:cubicBezTo>
                <a:cubicBezTo>
                  <a:pt x="914772" y="3665467"/>
                  <a:pt x="917630" y="3697852"/>
                  <a:pt x="919535" y="3730237"/>
                </a:cubicBezTo>
                <a:cubicBezTo>
                  <a:pt x="919535" y="3740714"/>
                  <a:pt x="919535" y="3751192"/>
                  <a:pt x="916677" y="3760717"/>
                </a:cubicBezTo>
                <a:cubicBezTo>
                  <a:pt x="907152" y="3794054"/>
                  <a:pt x="897627" y="3827392"/>
                  <a:pt x="896675" y="3862634"/>
                </a:cubicBezTo>
                <a:cubicBezTo>
                  <a:pt x="894770" y="3919784"/>
                  <a:pt x="887150" y="3975982"/>
                  <a:pt x="883340" y="4033132"/>
                </a:cubicBezTo>
                <a:cubicBezTo>
                  <a:pt x="879530" y="4090282"/>
                  <a:pt x="874767" y="4147432"/>
                  <a:pt x="855717" y="4201724"/>
                </a:cubicBezTo>
                <a:cubicBezTo>
                  <a:pt x="845240" y="4233157"/>
                  <a:pt x="850955" y="4246492"/>
                  <a:pt x="880482" y="4262684"/>
                </a:cubicBezTo>
                <a:cubicBezTo>
                  <a:pt x="898580" y="4272209"/>
                  <a:pt x="917630" y="4279829"/>
                  <a:pt x="936680" y="4289354"/>
                </a:cubicBezTo>
                <a:cubicBezTo>
                  <a:pt x="950015" y="4296022"/>
                  <a:pt x="964302" y="4299832"/>
                  <a:pt x="979542" y="4295069"/>
                </a:cubicBezTo>
                <a:cubicBezTo>
                  <a:pt x="993830" y="4290307"/>
                  <a:pt x="1007165" y="4294117"/>
                  <a:pt x="1015737" y="4306499"/>
                </a:cubicBezTo>
                <a:cubicBezTo>
                  <a:pt x="1023357" y="4316977"/>
                  <a:pt x="1030977" y="4329359"/>
                  <a:pt x="1038597" y="4339837"/>
                </a:cubicBezTo>
                <a:cubicBezTo>
                  <a:pt x="1044312" y="4347457"/>
                  <a:pt x="1050980" y="4357934"/>
                  <a:pt x="1059552" y="4361744"/>
                </a:cubicBezTo>
                <a:cubicBezTo>
                  <a:pt x="1093842" y="4379842"/>
                  <a:pt x="1131942" y="4389367"/>
                  <a:pt x="1170995" y="4391272"/>
                </a:cubicBezTo>
                <a:cubicBezTo>
                  <a:pt x="1208142" y="4393177"/>
                  <a:pt x="1246242" y="4391272"/>
                  <a:pt x="1283390" y="4390319"/>
                </a:cubicBezTo>
                <a:cubicBezTo>
                  <a:pt x="1295772" y="4390319"/>
                  <a:pt x="1309107" y="4387462"/>
                  <a:pt x="1321490" y="4385557"/>
                </a:cubicBezTo>
                <a:cubicBezTo>
                  <a:pt x="1336730" y="4382699"/>
                  <a:pt x="1342445" y="4370317"/>
                  <a:pt x="1333872" y="4358887"/>
                </a:cubicBezTo>
                <a:cubicBezTo>
                  <a:pt x="1325300" y="4348409"/>
                  <a:pt x="1323395" y="4336027"/>
                  <a:pt x="1317680" y="4324597"/>
                </a:cubicBezTo>
                <a:cubicBezTo>
                  <a:pt x="1312917" y="4314119"/>
                  <a:pt x="1306250" y="4304594"/>
                  <a:pt x="1297677" y="4296974"/>
                </a:cubicBezTo>
                <a:cubicBezTo>
                  <a:pt x="1286247" y="4286497"/>
                  <a:pt x="1273865" y="4274114"/>
                  <a:pt x="1258625" y="4268399"/>
                </a:cubicBezTo>
                <a:cubicBezTo>
                  <a:pt x="1228145" y="4256017"/>
                  <a:pt x="1207190" y="4235062"/>
                  <a:pt x="1196712" y="4203629"/>
                </a:cubicBezTo>
                <a:cubicBezTo>
                  <a:pt x="1196712" y="4202677"/>
                  <a:pt x="1195760" y="4202677"/>
                  <a:pt x="1195760" y="4201724"/>
                </a:cubicBezTo>
                <a:cubicBezTo>
                  <a:pt x="1188140" y="4180769"/>
                  <a:pt x="1179567" y="4159814"/>
                  <a:pt x="1173852" y="4137907"/>
                </a:cubicBezTo>
                <a:cubicBezTo>
                  <a:pt x="1167185" y="4113142"/>
                  <a:pt x="1165280" y="4087424"/>
                  <a:pt x="1159565" y="4061707"/>
                </a:cubicBezTo>
                <a:cubicBezTo>
                  <a:pt x="1154802" y="4041704"/>
                  <a:pt x="1151945" y="4021702"/>
                  <a:pt x="1165280" y="4002652"/>
                </a:cubicBezTo>
                <a:cubicBezTo>
                  <a:pt x="1170995" y="3994079"/>
                  <a:pt x="1170995" y="3981697"/>
                  <a:pt x="1172900" y="3971219"/>
                </a:cubicBezTo>
                <a:cubicBezTo>
                  <a:pt x="1177662" y="3938834"/>
                  <a:pt x="1181472" y="3907402"/>
                  <a:pt x="1185282" y="3875017"/>
                </a:cubicBezTo>
                <a:cubicBezTo>
                  <a:pt x="1188140" y="3853109"/>
                  <a:pt x="1192902" y="3830249"/>
                  <a:pt x="1194807" y="3808342"/>
                </a:cubicBezTo>
                <a:cubicBezTo>
                  <a:pt x="1198617" y="3763574"/>
                  <a:pt x="1201475" y="3719759"/>
                  <a:pt x="1204332" y="3674992"/>
                </a:cubicBezTo>
                <a:cubicBezTo>
                  <a:pt x="1204332" y="3670229"/>
                  <a:pt x="1205285" y="3666419"/>
                  <a:pt x="1206237" y="3661657"/>
                </a:cubicBezTo>
                <a:cubicBezTo>
                  <a:pt x="1216715" y="3607364"/>
                  <a:pt x="1222430" y="3553072"/>
                  <a:pt x="1226240" y="3498779"/>
                </a:cubicBezTo>
                <a:cubicBezTo>
                  <a:pt x="1227192" y="3477824"/>
                  <a:pt x="1230050" y="3457822"/>
                  <a:pt x="1231002" y="3436867"/>
                </a:cubicBezTo>
                <a:cubicBezTo>
                  <a:pt x="1231955" y="3428294"/>
                  <a:pt x="1231002" y="3419722"/>
                  <a:pt x="1230050" y="3412102"/>
                </a:cubicBezTo>
                <a:cubicBezTo>
                  <a:pt x="1229097" y="3399719"/>
                  <a:pt x="1225287" y="3386384"/>
                  <a:pt x="1225287" y="3374002"/>
                </a:cubicBezTo>
                <a:cubicBezTo>
                  <a:pt x="1224335" y="3347332"/>
                  <a:pt x="1224335" y="3320662"/>
                  <a:pt x="1225287" y="3293992"/>
                </a:cubicBezTo>
                <a:cubicBezTo>
                  <a:pt x="1226240" y="3280657"/>
                  <a:pt x="1229097" y="3267322"/>
                  <a:pt x="1231955" y="3253987"/>
                </a:cubicBezTo>
                <a:cubicBezTo>
                  <a:pt x="1233860" y="3243509"/>
                  <a:pt x="1238622" y="3233032"/>
                  <a:pt x="1239575" y="3222554"/>
                </a:cubicBezTo>
                <a:cubicBezTo>
                  <a:pt x="1243385" y="3188264"/>
                  <a:pt x="1245290" y="3154927"/>
                  <a:pt x="1248147" y="3120637"/>
                </a:cubicBezTo>
                <a:cubicBezTo>
                  <a:pt x="1248147" y="3116827"/>
                  <a:pt x="1249100" y="3113017"/>
                  <a:pt x="1250052" y="3109207"/>
                </a:cubicBezTo>
                <a:cubicBezTo>
                  <a:pt x="1254815" y="3079679"/>
                  <a:pt x="1258625" y="3049199"/>
                  <a:pt x="1263387" y="3019672"/>
                </a:cubicBezTo>
                <a:cubicBezTo>
                  <a:pt x="1267197" y="2996812"/>
                  <a:pt x="1270055" y="2973952"/>
                  <a:pt x="1274817" y="2951092"/>
                </a:cubicBezTo>
                <a:cubicBezTo>
                  <a:pt x="1279580" y="2928232"/>
                  <a:pt x="1288152" y="2906324"/>
                  <a:pt x="1287200" y="2882512"/>
                </a:cubicBezTo>
                <a:cubicBezTo>
                  <a:pt x="1287200" y="2875844"/>
                  <a:pt x="1288152" y="2868224"/>
                  <a:pt x="1289105" y="2861557"/>
                </a:cubicBezTo>
                <a:cubicBezTo>
                  <a:pt x="1293867" y="2829172"/>
                  <a:pt x="1297677" y="2796787"/>
                  <a:pt x="1302440" y="2764402"/>
                </a:cubicBezTo>
                <a:cubicBezTo>
                  <a:pt x="1304345" y="2752019"/>
                  <a:pt x="1306250" y="2740589"/>
                  <a:pt x="1308155" y="2728207"/>
                </a:cubicBezTo>
                <a:cubicBezTo>
                  <a:pt x="1311012" y="2710109"/>
                  <a:pt x="1315775" y="2692012"/>
                  <a:pt x="1317680" y="2672962"/>
                </a:cubicBezTo>
                <a:cubicBezTo>
                  <a:pt x="1322442" y="2634862"/>
                  <a:pt x="1332920" y="2596762"/>
                  <a:pt x="1328157" y="2557709"/>
                </a:cubicBezTo>
                <a:cubicBezTo>
                  <a:pt x="1328157" y="2556757"/>
                  <a:pt x="1328157" y="2554852"/>
                  <a:pt x="1329110" y="2553899"/>
                </a:cubicBezTo>
                <a:cubicBezTo>
                  <a:pt x="1330062" y="2542469"/>
                  <a:pt x="1336730" y="2536754"/>
                  <a:pt x="1348160" y="2535802"/>
                </a:cubicBezTo>
                <a:cubicBezTo>
                  <a:pt x="1384355" y="2531992"/>
                  <a:pt x="1416740" y="2517704"/>
                  <a:pt x="1445315" y="2494844"/>
                </a:cubicBezTo>
                <a:cubicBezTo>
                  <a:pt x="1463412" y="2480557"/>
                  <a:pt x="1479605" y="2465317"/>
                  <a:pt x="1474842" y="2438647"/>
                </a:cubicBezTo>
                <a:cubicBezTo>
                  <a:pt x="1471985" y="2422454"/>
                  <a:pt x="1471985" y="2405309"/>
                  <a:pt x="1470080" y="2388164"/>
                </a:cubicBezTo>
                <a:cubicBezTo>
                  <a:pt x="1469127" y="2375782"/>
                  <a:pt x="1468175" y="2363399"/>
                  <a:pt x="1468175" y="2351017"/>
                </a:cubicBezTo>
                <a:cubicBezTo>
                  <a:pt x="1465317" y="2232907"/>
                  <a:pt x="1472937" y="2115749"/>
                  <a:pt x="1460555" y="1997639"/>
                </a:cubicBezTo>
                <a:cubicBezTo>
                  <a:pt x="1459602" y="1990972"/>
                  <a:pt x="1460555" y="1983352"/>
                  <a:pt x="1460555" y="1976684"/>
                </a:cubicBezTo>
                <a:cubicBezTo>
                  <a:pt x="1460555" y="1966207"/>
                  <a:pt x="1463412" y="1957634"/>
                  <a:pt x="1471985" y="1951919"/>
                </a:cubicBezTo>
                <a:cubicBezTo>
                  <a:pt x="1483415" y="1943347"/>
                  <a:pt x="1491987" y="1932869"/>
                  <a:pt x="1495797" y="1918582"/>
                </a:cubicBezTo>
                <a:cubicBezTo>
                  <a:pt x="1499607" y="1906199"/>
                  <a:pt x="1507227" y="1895722"/>
                  <a:pt x="1513895" y="1884292"/>
                </a:cubicBezTo>
                <a:cubicBezTo>
                  <a:pt x="1533897" y="1853812"/>
                  <a:pt x="1554852" y="1825237"/>
                  <a:pt x="1573902" y="1793804"/>
                </a:cubicBezTo>
                <a:cubicBezTo>
                  <a:pt x="1584380" y="1776659"/>
                  <a:pt x="1590095" y="1757609"/>
                  <a:pt x="1599620" y="1739512"/>
                </a:cubicBezTo>
                <a:cubicBezTo>
                  <a:pt x="1631052" y="1679504"/>
                  <a:pt x="1663437" y="1621402"/>
                  <a:pt x="1692965" y="1561394"/>
                </a:cubicBezTo>
                <a:cubicBezTo>
                  <a:pt x="1703442" y="1539487"/>
                  <a:pt x="1712967" y="1515674"/>
                  <a:pt x="1714872" y="1491862"/>
                </a:cubicBezTo>
                <a:cubicBezTo>
                  <a:pt x="1716777" y="1463287"/>
                  <a:pt x="1723445" y="1435664"/>
                  <a:pt x="1729160" y="1408042"/>
                </a:cubicBezTo>
                <a:cubicBezTo>
                  <a:pt x="1737732" y="1383277"/>
                  <a:pt x="1743447" y="1357559"/>
                  <a:pt x="1732970" y="1329937"/>
                </a:cubicBezTo>
                <a:close/>
                <a:moveTo>
                  <a:pt x="373752" y="1452809"/>
                </a:moveTo>
                <a:cubicBezTo>
                  <a:pt x="373752" y="1455667"/>
                  <a:pt x="368990" y="1457572"/>
                  <a:pt x="367085" y="1460429"/>
                </a:cubicBezTo>
                <a:cubicBezTo>
                  <a:pt x="365180" y="1458524"/>
                  <a:pt x="361370" y="1455667"/>
                  <a:pt x="361370" y="1453762"/>
                </a:cubicBezTo>
                <a:cubicBezTo>
                  <a:pt x="358512" y="1418519"/>
                  <a:pt x="334700" y="1394707"/>
                  <a:pt x="319460" y="1365179"/>
                </a:cubicBezTo>
                <a:cubicBezTo>
                  <a:pt x="317555" y="1360417"/>
                  <a:pt x="313745" y="1356607"/>
                  <a:pt x="310887" y="1351844"/>
                </a:cubicBezTo>
                <a:cubicBezTo>
                  <a:pt x="307077" y="1346129"/>
                  <a:pt x="307077" y="1340414"/>
                  <a:pt x="311840" y="1334699"/>
                </a:cubicBezTo>
                <a:cubicBezTo>
                  <a:pt x="322317" y="1322317"/>
                  <a:pt x="331842" y="1309934"/>
                  <a:pt x="343272" y="1297552"/>
                </a:cubicBezTo>
                <a:cubicBezTo>
                  <a:pt x="354702" y="1285169"/>
                  <a:pt x="360417" y="1285169"/>
                  <a:pt x="367085" y="1301362"/>
                </a:cubicBezTo>
                <a:cubicBezTo>
                  <a:pt x="372800" y="1315649"/>
                  <a:pt x="375657" y="1331842"/>
                  <a:pt x="377562" y="1348034"/>
                </a:cubicBezTo>
                <a:cubicBezTo>
                  <a:pt x="379467" y="1358512"/>
                  <a:pt x="377562" y="1369942"/>
                  <a:pt x="377562" y="1381372"/>
                </a:cubicBezTo>
                <a:cubicBezTo>
                  <a:pt x="378515" y="1381372"/>
                  <a:pt x="379467" y="1381372"/>
                  <a:pt x="381372" y="1381372"/>
                </a:cubicBezTo>
                <a:cubicBezTo>
                  <a:pt x="378515" y="1404232"/>
                  <a:pt x="376610" y="1428044"/>
                  <a:pt x="373752" y="1452809"/>
                </a:cubicBezTo>
                <a:close/>
                <a:moveTo>
                  <a:pt x="575682" y="1686172"/>
                </a:moveTo>
                <a:cubicBezTo>
                  <a:pt x="570920" y="1693792"/>
                  <a:pt x="565205" y="1700459"/>
                  <a:pt x="559490" y="1708079"/>
                </a:cubicBezTo>
                <a:cubicBezTo>
                  <a:pt x="532820" y="1744274"/>
                  <a:pt x="506150" y="1781422"/>
                  <a:pt x="480432" y="1817617"/>
                </a:cubicBezTo>
                <a:cubicBezTo>
                  <a:pt x="477575" y="1821427"/>
                  <a:pt x="477575" y="1828094"/>
                  <a:pt x="476622" y="1834762"/>
                </a:cubicBezTo>
                <a:cubicBezTo>
                  <a:pt x="465192" y="1832857"/>
                  <a:pt x="453762" y="1830952"/>
                  <a:pt x="437570" y="1828094"/>
                </a:cubicBezTo>
                <a:cubicBezTo>
                  <a:pt x="449000" y="1814759"/>
                  <a:pt x="457572" y="1803329"/>
                  <a:pt x="466145" y="1792852"/>
                </a:cubicBezTo>
                <a:cubicBezTo>
                  <a:pt x="496625" y="1757609"/>
                  <a:pt x="527105" y="1723319"/>
                  <a:pt x="557585" y="1688077"/>
                </a:cubicBezTo>
                <a:cubicBezTo>
                  <a:pt x="560442" y="1684267"/>
                  <a:pt x="564252" y="1681409"/>
                  <a:pt x="567110" y="1678552"/>
                </a:cubicBezTo>
                <a:cubicBezTo>
                  <a:pt x="569015" y="1677599"/>
                  <a:pt x="572825" y="1677599"/>
                  <a:pt x="573777" y="1678552"/>
                </a:cubicBezTo>
                <a:cubicBezTo>
                  <a:pt x="575682" y="1680457"/>
                  <a:pt x="576635" y="1685219"/>
                  <a:pt x="575682" y="1686172"/>
                </a:cubicBezTo>
                <a:close/>
                <a:moveTo>
                  <a:pt x="889055" y="1877624"/>
                </a:moveTo>
                <a:cubicBezTo>
                  <a:pt x="889055" y="1874767"/>
                  <a:pt x="889055" y="1872862"/>
                  <a:pt x="890007" y="1871909"/>
                </a:cubicBezTo>
                <a:cubicBezTo>
                  <a:pt x="907152" y="1852859"/>
                  <a:pt x="907152" y="1849049"/>
                  <a:pt x="887150" y="1834762"/>
                </a:cubicBezTo>
                <a:cubicBezTo>
                  <a:pt x="854765" y="1812854"/>
                  <a:pt x="824285" y="1789042"/>
                  <a:pt x="789995" y="1769992"/>
                </a:cubicBezTo>
                <a:cubicBezTo>
                  <a:pt x="757610" y="1752847"/>
                  <a:pt x="722367" y="1741417"/>
                  <a:pt x="689030" y="1727129"/>
                </a:cubicBezTo>
                <a:cubicBezTo>
                  <a:pt x="677600" y="1722367"/>
                  <a:pt x="666170" y="1718557"/>
                  <a:pt x="655692" y="1712842"/>
                </a:cubicBezTo>
                <a:cubicBezTo>
                  <a:pt x="638547" y="1704269"/>
                  <a:pt x="621402" y="1693792"/>
                  <a:pt x="604257" y="1685219"/>
                </a:cubicBezTo>
                <a:cubicBezTo>
                  <a:pt x="586160" y="1675694"/>
                  <a:pt x="585207" y="1648072"/>
                  <a:pt x="602352" y="1636642"/>
                </a:cubicBezTo>
                <a:cubicBezTo>
                  <a:pt x="608067" y="1632832"/>
                  <a:pt x="614735" y="1630927"/>
                  <a:pt x="618545" y="1626164"/>
                </a:cubicBezTo>
                <a:cubicBezTo>
                  <a:pt x="623307" y="1621402"/>
                  <a:pt x="625212" y="1614734"/>
                  <a:pt x="628070" y="1608067"/>
                </a:cubicBezTo>
                <a:cubicBezTo>
                  <a:pt x="631880" y="1599494"/>
                  <a:pt x="632832" y="1589017"/>
                  <a:pt x="637595" y="1581397"/>
                </a:cubicBezTo>
                <a:cubicBezTo>
                  <a:pt x="658550" y="1549012"/>
                  <a:pt x="683315" y="1519484"/>
                  <a:pt x="711890" y="1492814"/>
                </a:cubicBezTo>
                <a:cubicBezTo>
                  <a:pt x="749990" y="1455667"/>
                  <a:pt x="771897" y="1408042"/>
                  <a:pt x="788090" y="1357559"/>
                </a:cubicBezTo>
                <a:cubicBezTo>
                  <a:pt x="812855" y="1278502"/>
                  <a:pt x="823332" y="1197539"/>
                  <a:pt x="821427" y="1114672"/>
                </a:cubicBezTo>
                <a:cubicBezTo>
                  <a:pt x="819522" y="1039424"/>
                  <a:pt x="820475" y="964177"/>
                  <a:pt x="819522" y="889882"/>
                </a:cubicBezTo>
                <a:cubicBezTo>
                  <a:pt x="818570" y="839399"/>
                  <a:pt x="815712" y="788917"/>
                  <a:pt x="813807" y="738434"/>
                </a:cubicBezTo>
                <a:cubicBezTo>
                  <a:pt x="813807" y="732719"/>
                  <a:pt x="813807" y="726052"/>
                  <a:pt x="813807" y="720337"/>
                </a:cubicBezTo>
                <a:cubicBezTo>
                  <a:pt x="815712" y="719384"/>
                  <a:pt x="817617" y="719384"/>
                  <a:pt x="818570" y="718432"/>
                </a:cubicBezTo>
                <a:cubicBezTo>
                  <a:pt x="833810" y="750817"/>
                  <a:pt x="848097" y="783202"/>
                  <a:pt x="863337" y="815587"/>
                </a:cubicBezTo>
                <a:cubicBezTo>
                  <a:pt x="864290" y="815587"/>
                  <a:pt x="865242" y="814634"/>
                  <a:pt x="866195" y="814634"/>
                </a:cubicBezTo>
                <a:cubicBezTo>
                  <a:pt x="860480" y="800347"/>
                  <a:pt x="853812" y="786059"/>
                  <a:pt x="848097" y="771772"/>
                </a:cubicBezTo>
                <a:cubicBezTo>
                  <a:pt x="841430" y="756532"/>
                  <a:pt x="836667" y="741292"/>
                  <a:pt x="828095" y="727004"/>
                </a:cubicBezTo>
                <a:cubicBezTo>
                  <a:pt x="809045" y="692714"/>
                  <a:pt x="809997" y="654614"/>
                  <a:pt x="810950" y="617467"/>
                </a:cubicBezTo>
                <a:cubicBezTo>
                  <a:pt x="810950" y="605084"/>
                  <a:pt x="811902" y="592702"/>
                  <a:pt x="812855" y="580319"/>
                </a:cubicBezTo>
                <a:cubicBezTo>
                  <a:pt x="813807" y="571747"/>
                  <a:pt x="815712" y="564127"/>
                  <a:pt x="816665" y="556507"/>
                </a:cubicBezTo>
                <a:cubicBezTo>
                  <a:pt x="818570" y="555554"/>
                  <a:pt x="819522" y="555554"/>
                  <a:pt x="821427" y="554602"/>
                </a:cubicBezTo>
                <a:cubicBezTo>
                  <a:pt x="832857" y="567937"/>
                  <a:pt x="844287" y="581272"/>
                  <a:pt x="856670" y="594607"/>
                </a:cubicBezTo>
                <a:cubicBezTo>
                  <a:pt x="872862" y="613657"/>
                  <a:pt x="887150" y="635564"/>
                  <a:pt x="913820" y="638422"/>
                </a:cubicBezTo>
                <a:cubicBezTo>
                  <a:pt x="942395" y="642232"/>
                  <a:pt x="956682" y="661282"/>
                  <a:pt x="974780" y="679379"/>
                </a:cubicBezTo>
                <a:cubicBezTo>
                  <a:pt x="981447" y="686047"/>
                  <a:pt x="984305" y="689857"/>
                  <a:pt x="973827" y="696524"/>
                </a:cubicBezTo>
                <a:cubicBezTo>
                  <a:pt x="964302" y="702239"/>
                  <a:pt x="956682" y="711764"/>
                  <a:pt x="950015" y="721289"/>
                </a:cubicBezTo>
                <a:cubicBezTo>
                  <a:pt x="931917" y="746054"/>
                  <a:pt x="914772" y="770819"/>
                  <a:pt x="899532" y="797489"/>
                </a:cubicBezTo>
                <a:cubicBezTo>
                  <a:pt x="910010" y="785107"/>
                  <a:pt x="920487" y="772724"/>
                  <a:pt x="930012" y="759389"/>
                </a:cubicBezTo>
                <a:cubicBezTo>
                  <a:pt x="935727" y="751769"/>
                  <a:pt x="939537" y="749864"/>
                  <a:pt x="945252" y="759389"/>
                </a:cubicBezTo>
                <a:cubicBezTo>
                  <a:pt x="952872" y="771772"/>
                  <a:pt x="961445" y="784154"/>
                  <a:pt x="954777" y="800347"/>
                </a:cubicBezTo>
                <a:cubicBezTo>
                  <a:pt x="913820" y="910837"/>
                  <a:pt x="909057" y="1026089"/>
                  <a:pt x="910962" y="1142294"/>
                </a:cubicBezTo>
                <a:cubicBezTo>
                  <a:pt x="913820" y="1260404"/>
                  <a:pt x="913820" y="1377562"/>
                  <a:pt x="917630" y="1495672"/>
                </a:cubicBezTo>
                <a:cubicBezTo>
                  <a:pt x="920487" y="1589017"/>
                  <a:pt x="924297" y="1683314"/>
                  <a:pt x="929060" y="1776659"/>
                </a:cubicBezTo>
                <a:cubicBezTo>
                  <a:pt x="929060" y="1785232"/>
                  <a:pt x="932870" y="1796662"/>
                  <a:pt x="938585" y="1802377"/>
                </a:cubicBezTo>
                <a:cubicBezTo>
                  <a:pt x="967160" y="1833809"/>
                  <a:pt x="996687" y="1865242"/>
                  <a:pt x="1026215" y="1895722"/>
                </a:cubicBezTo>
                <a:cubicBezTo>
                  <a:pt x="1030025" y="1899532"/>
                  <a:pt x="1033835" y="1903342"/>
                  <a:pt x="1036692" y="1909057"/>
                </a:cubicBezTo>
                <a:cubicBezTo>
                  <a:pt x="983352" y="1909057"/>
                  <a:pt x="935727" y="1897627"/>
                  <a:pt x="889055" y="1877624"/>
                </a:cubicBezTo>
                <a:close/>
                <a:moveTo>
                  <a:pt x="1279580" y="1673789"/>
                </a:moveTo>
                <a:cubicBezTo>
                  <a:pt x="1278627" y="1698554"/>
                  <a:pt x="1274817" y="1723319"/>
                  <a:pt x="1275770" y="1747132"/>
                </a:cubicBezTo>
                <a:cubicBezTo>
                  <a:pt x="1275770" y="1771897"/>
                  <a:pt x="1267197" y="1791899"/>
                  <a:pt x="1250052" y="1809044"/>
                </a:cubicBezTo>
                <a:cubicBezTo>
                  <a:pt x="1229097" y="1829047"/>
                  <a:pt x="1208142" y="1850002"/>
                  <a:pt x="1188140" y="1870004"/>
                </a:cubicBezTo>
                <a:cubicBezTo>
                  <a:pt x="1177662" y="1880482"/>
                  <a:pt x="1170042" y="1891912"/>
                  <a:pt x="1170042" y="1907152"/>
                </a:cubicBezTo>
                <a:cubicBezTo>
                  <a:pt x="1170042" y="1911914"/>
                  <a:pt x="1165280" y="1917629"/>
                  <a:pt x="1160517" y="1919534"/>
                </a:cubicBezTo>
                <a:cubicBezTo>
                  <a:pt x="1154802" y="1922392"/>
                  <a:pt x="1148135" y="1925249"/>
                  <a:pt x="1142420" y="1924297"/>
                </a:cubicBezTo>
                <a:cubicBezTo>
                  <a:pt x="1110987" y="1922392"/>
                  <a:pt x="1079555" y="1919534"/>
                  <a:pt x="1045265" y="1916677"/>
                </a:cubicBezTo>
                <a:cubicBezTo>
                  <a:pt x="1049075" y="1910009"/>
                  <a:pt x="1050980" y="1905247"/>
                  <a:pt x="1053837" y="1901437"/>
                </a:cubicBezTo>
                <a:cubicBezTo>
                  <a:pt x="1079555" y="1868099"/>
                  <a:pt x="1106225" y="1835714"/>
                  <a:pt x="1132895" y="1803329"/>
                </a:cubicBezTo>
                <a:cubicBezTo>
                  <a:pt x="1140515" y="1793804"/>
                  <a:pt x="1144325" y="1784279"/>
                  <a:pt x="1143372" y="1770944"/>
                </a:cubicBezTo>
                <a:cubicBezTo>
                  <a:pt x="1141467" y="1735702"/>
                  <a:pt x="1139562" y="1701412"/>
                  <a:pt x="1137657" y="1666169"/>
                </a:cubicBezTo>
                <a:cubicBezTo>
                  <a:pt x="1134800" y="1612829"/>
                  <a:pt x="1133847" y="1558537"/>
                  <a:pt x="1130037" y="1505197"/>
                </a:cubicBezTo>
                <a:cubicBezTo>
                  <a:pt x="1126227" y="1435664"/>
                  <a:pt x="1121465" y="1366132"/>
                  <a:pt x="1115750" y="1296599"/>
                </a:cubicBezTo>
                <a:cubicBezTo>
                  <a:pt x="1110035" y="1228019"/>
                  <a:pt x="1103367" y="1160392"/>
                  <a:pt x="1094795" y="1091812"/>
                </a:cubicBezTo>
                <a:cubicBezTo>
                  <a:pt x="1084317" y="1006087"/>
                  <a:pt x="1071935" y="920362"/>
                  <a:pt x="1037645" y="839399"/>
                </a:cubicBezTo>
                <a:cubicBezTo>
                  <a:pt x="1029072" y="820349"/>
                  <a:pt x="1024310" y="800347"/>
                  <a:pt x="1019547" y="780344"/>
                </a:cubicBezTo>
                <a:cubicBezTo>
                  <a:pt x="1018595" y="774629"/>
                  <a:pt x="1020500" y="767009"/>
                  <a:pt x="1024310" y="761294"/>
                </a:cubicBezTo>
                <a:cubicBezTo>
                  <a:pt x="1028120" y="755579"/>
                  <a:pt x="1034787" y="751769"/>
                  <a:pt x="1042407" y="744149"/>
                </a:cubicBezTo>
                <a:cubicBezTo>
                  <a:pt x="1051932" y="766057"/>
                  <a:pt x="1060505" y="785107"/>
                  <a:pt x="1069077" y="806062"/>
                </a:cubicBezTo>
                <a:cubicBezTo>
                  <a:pt x="1065267" y="773677"/>
                  <a:pt x="1037645" y="721289"/>
                  <a:pt x="1014785" y="699382"/>
                </a:cubicBezTo>
                <a:cubicBezTo>
                  <a:pt x="1003355" y="688904"/>
                  <a:pt x="1003355" y="687952"/>
                  <a:pt x="1015737" y="677474"/>
                </a:cubicBezTo>
                <a:cubicBezTo>
                  <a:pt x="1033835" y="662234"/>
                  <a:pt x="1051932" y="647947"/>
                  <a:pt x="1068125" y="631754"/>
                </a:cubicBezTo>
                <a:cubicBezTo>
                  <a:pt x="1084317" y="615562"/>
                  <a:pt x="1095747" y="596512"/>
                  <a:pt x="1096700" y="571747"/>
                </a:cubicBezTo>
                <a:cubicBezTo>
                  <a:pt x="1096700" y="565079"/>
                  <a:pt x="1099557" y="559364"/>
                  <a:pt x="1102415" y="552697"/>
                </a:cubicBezTo>
                <a:cubicBezTo>
                  <a:pt x="1111940" y="569842"/>
                  <a:pt x="1122417" y="586987"/>
                  <a:pt x="1120512" y="606989"/>
                </a:cubicBezTo>
                <a:cubicBezTo>
                  <a:pt x="1116702" y="651757"/>
                  <a:pt x="1111940" y="697477"/>
                  <a:pt x="1107177" y="742244"/>
                </a:cubicBezTo>
                <a:cubicBezTo>
                  <a:pt x="1106225" y="748912"/>
                  <a:pt x="1105272" y="754627"/>
                  <a:pt x="1108130" y="761294"/>
                </a:cubicBezTo>
                <a:cubicBezTo>
                  <a:pt x="1114797" y="714622"/>
                  <a:pt x="1120512" y="667949"/>
                  <a:pt x="1127180" y="621277"/>
                </a:cubicBezTo>
                <a:cubicBezTo>
                  <a:pt x="1150992" y="690809"/>
                  <a:pt x="1176710" y="758437"/>
                  <a:pt x="1187187" y="829874"/>
                </a:cubicBezTo>
                <a:cubicBezTo>
                  <a:pt x="1194807" y="886072"/>
                  <a:pt x="1212905" y="939412"/>
                  <a:pt x="1228145" y="993704"/>
                </a:cubicBezTo>
                <a:cubicBezTo>
                  <a:pt x="1240527" y="1037519"/>
                  <a:pt x="1247195" y="1082287"/>
                  <a:pt x="1246242" y="1128007"/>
                </a:cubicBezTo>
                <a:cubicBezTo>
                  <a:pt x="1244337" y="1207064"/>
                  <a:pt x="1252910" y="1285169"/>
                  <a:pt x="1270055" y="1363274"/>
                </a:cubicBezTo>
                <a:cubicBezTo>
                  <a:pt x="1274817" y="1384229"/>
                  <a:pt x="1274817" y="1405184"/>
                  <a:pt x="1276722" y="1427092"/>
                </a:cubicBezTo>
                <a:cubicBezTo>
                  <a:pt x="1279580" y="1463287"/>
                  <a:pt x="1284342" y="1499482"/>
                  <a:pt x="1284342" y="1534724"/>
                </a:cubicBezTo>
                <a:cubicBezTo>
                  <a:pt x="1284342" y="1581397"/>
                  <a:pt x="1281485" y="1628069"/>
                  <a:pt x="1279580" y="1673789"/>
                </a:cubicBezTo>
                <a:close/>
                <a:moveTo>
                  <a:pt x="1437695" y="1289932"/>
                </a:moveTo>
                <a:cubicBezTo>
                  <a:pt x="1439600" y="1289932"/>
                  <a:pt x="1440552" y="1288979"/>
                  <a:pt x="1442457" y="1288979"/>
                </a:cubicBezTo>
                <a:cubicBezTo>
                  <a:pt x="1444362" y="1292789"/>
                  <a:pt x="1446267" y="1296599"/>
                  <a:pt x="1447220" y="1300409"/>
                </a:cubicBezTo>
                <a:cubicBezTo>
                  <a:pt x="1448172" y="1308982"/>
                  <a:pt x="1448172" y="1318507"/>
                  <a:pt x="1448172" y="1327079"/>
                </a:cubicBezTo>
                <a:cubicBezTo>
                  <a:pt x="1446267" y="1352797"/>
                  <a:pt x="1451030" y="1375657"/>
                  <a:pt x="1470080" y="1394707"/>
                </a:cubicBezTo>
                <a:cubicBezTo>
                  <a:pt x="1481510" y="1406137"/>
                  <a:pt x="1481510" y="1418519"/>
                  <a:pt x="1476747" y="1433759"/>
                </a:cubicBezTo>
                <a:cubicBezTo>
                  <a:pt x="1469127" y="1457572"/>
                  <a:pt x="1453887" y="1476622"/>
                  <a:pt x="1439600" y="1497577"/>
                </a:cubicBezTo>
                <a:cubicBezTo>
                  <a:pt x="1431980" y="1428044"/>
                  <a:pt x="1431027" y="1359464"/>
                  <a:pt x="1437695" y="1289932"/>
                </a:cubicBezTo>
                <a:close/>
                <a:moveTo>
                  <a:pt x="1475795" y="1882387"/>
                </a:moveTo>
                <a:cubicBezTo>
                  <a:pt x="1468175" y="1887149"/>
                  <a:pt x="1465317" y="1880482"/>
                  <a:pt x="1462460" y="1874767"/>
                </a:cubicBezTo>
                <a:cubicBezTo>
                  <a:pt x="1438647" y="1833809"/>
                  <a:pt x="1411977" y="1796662"/>
                  <a:pt x="1371972" y="1769992"/>
                </a:cubicBezTo>
                <a:cubicBezTo>
                  <a:pt x="1360542" y="1762372"/>
                  <a:pt x="1348160" y="1756657"/>
                  <a:pt x="1336730" y="1750942"/>
                </a:cubicBezTo>
                <a:cubicBezTo>
                  <a:pt x="1331015" y="1748084"/>
                  <a:pt x="1325300" y="1746179"/>
                  <a:pt x="1319585" y="1744274"/>
                </a:cubicBezTo>
                <a:cubicBezTo>
                  <a:pt x="1319585" y="1742369"/>
                  <a:pt x="1320537" y="1740464"/>
                  <a:pt x="1320537" y="1738559"/>
                </a:cubicBezTo>
                <a:cubicBezTo>
                  <a:pt x="1326252" y="1739512"/>
                  <a:pt x="1331967" y="1738559"/>
                  <a:pt x="1337682" y="1740464"/>
                </a:cubicBezTo>
                <a:cubicBezTo>
                  <a:pt x="1367210" y="1749989"/>
                  <a:pt x="1395785" y="1762372"/>
                  <a:pt x="1416740" y="1788089"/>
                </a:cubicBezTo>
                <a:cubicBezTo>
                  <a:pt x="1434837" y="1809997"/>
                  <a:pt x="1454840" y="1831904"/>
                  <a:pt x="1473890" y="1853812"/>
                </a:cubicBezTo>
                <a:cubicBezTo>
                  <a:pt x="1476747" y="1857622"/>
                  <a:pt x="1478652" y="1861432"/>
                  <a:pt x="1480557" y="1865242"/>
                </a:cubicBezTo>
                <a:cubicBezTo>
                  <a:pt x="1483415" y="1872862"/>
                  <a:pt x="1482462" y="1878577"/>
                  <a:pt x="1475795" y="188238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cs typeface="B Nazanin" panose="00000400000000000000" pitchFamily="2" charset="-78"/>
            </a:endParaRPr>
          </a:p>
        </p:txBody>
      </p:sp>
      <p:sp>
        <p:nvSpPr>
          <p:cNvPr id="55" name="직사각형 1">
            <a:extLst>
              <a:ext uri="{FF2B5EF4-FFF2-40B4-BE49-F238E27FC236}">
                <a16:creationId xmlns:a16="http://schemas.microsoft.com/office/drawing/2014/main" xmlns="" id="{C69707AC-3ECE-4B59-9A62-95858BE3F65A}"/>
              </a:ext>
            </a:extLst>
          </p:cNvPr>
          <p:cNvSpPr/>
          <p:nvPr/>
        </p:nvSpPr>
        <p:spPr>
          <a:xfrm>
            <a:off x="3720820" y="1013308"/>
            <a:ext cx="48687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  <a:defRPr/>
            </a:pPr>
            <a:r>
              <a:rPr lang="fa-I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ليست بازيگران ديگر را بنويسيد</a:t>
            </a:r>
          </a:p>
          <a:p>
            <a:pPr algn="ctr" rtl="1">
              <a:lnSpc>
                <a:spcPct val="150000"/>
              </a:lnSpc>
              <a:defRPr/>
            </a:pPr>
            <a:r>
              <a:rPr lang="fa-I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azir" panose="020B0603030804020204" pitchFamily="34" charset="-78"/>
                <a:cs typeface="B Nazanin" panose="00000400000000000000" pitchFamily="2" charset="-78"/>
              </a:rPr>
              <a:t>نشان دهيد كه برتري يا تمايز شما چيست</a:t>
            </a:r>
          </a:p>
        </p:txBody>
      </p:sp>
    </p:spTree>
    <p:extLst>
      <p:ext uri="{BB962C8B-B14F-4D97-AF65-F5344CB8AC3E}">
        <p14:creationId xmlns:p14="http://schemas.microsoft.com/office/powerpoint/2010/main" val="87057361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2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E034"/>
      </a:accent1>
      <a:accent2>
        <a:srgbClr val="B0D66C"/>
      </a:accent2>
      <a:accent3>
        <a:srgbClr val="FF870F"/>
      </a:accent3>
      <a:accent4>
        <a:srgbClr val="96C8E9"/>
      </a:accent4>
      <a:accent5>
        <a:srgbClr val="FC79B2"/>
      </a:accent5>
      <a:accent6>
        <a:srgbClr val="B37EB3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E034"/>
      </a:accent1>
      <a:accent2>
        <a:srgbClr val="B0D66C"/>
      </a:accent2>
      <a:accent3>
        <a:srgbClr val="FF870F"/>
      </a:accent3>
      <a:accent4>
        <a:srgbClr val="96C8E9"/>
      </a:accent4>
      <a:accent5>
        <a:srgbClr val="FC79B2"/>
      </a:accent5>
      <a:accent6>
        <a:srgbClr val="B37EB3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E034"/>
      </a:accent1>
      <a:accent2>
        <a:srgbClr val="B0D66C"/>
      </a:accent2>
      <a:accent3>
        <a:srgbClr val="FF870F"/>
      </a:accent3>
      <a:accent4>
        <a:srgbClr val="96C8E9"/>
      </a:accent4>
      <a:accent5>
        <a:srgbClr val="FC79B2"/>
      </a:accent5>
      <a:accent6>
        <a:srgbClr val="B37EB3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3245</TotalTime>
  <Words>981</Words>
  <Application>Microsoft Office PowerPoint</Application>
  <PresentationFormat>Custom</PresentationFormat>
  <Paragraphs>212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B Titr</vt:lpstr>
      <vt:lpstr>Calibri</vt:lpstr>
      <vt:lpstr>Malgun Gothic</vt:lpstr>
      <vt:lpstr>B Narm</vt:lpstr>
      <vt:lpstr>Arial Unicode MS</vt:lpstr>
      <vt:lpstr>Vazir</vt:lpstr>
      <vt:lpstr>FZShuTi</vt:lpstr>
      <vt:lpstr>B Nazanin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شرح راهکار (نمایش محصولات و نحوه عملکرد)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Azadeh</cp:lastModifiedBy>
  <cp:revision>108</cp:revision>
  <dcterms:created xsi:type="dcterms:W3CDTF">2020-01-20T05:08:25Z</dcterms:created>
  <dcterms:modified xsi:type="dcterms:W3CDTF">2022-10-29T14:41:01Z</dcterms:modified>
</cp:coreProperties>
</file>